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11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51" r:id="rId100"/>
    <p:sldId id="352" r:id="rId101"/>
    <p:sldId id="353" r:id="rId102"/>
    <p:sldId id="354" r:id="rId103"/>
    <p:sldId id="355" r:id="rId104"/>
    <p:sldId id="356" r:id="rId105"/>
    <p:sldId id="357" r:id="rId106"/>
    <p:sldId id="358" r:id="rId107"/>
    <p:sldId id="359" r:id="rId108"/>
    <p:sldId id="360" r:id="rId109"/>
    <p:sldId id="361" r:id="rId110"/>
    <p:sldId id="362" r:id="rId111"/>
    <p:sldId id="363" r:id="rId112"/>
    <p:sldId id="364" r:id="rId113"/>
  </p:sldIdLst>
  <p:sldSz cx="9144000" cy="6858000" type="screen4x3"/>
  <p:notesSz cx="9296400" cy="7048500"/>
  <p:embeddedFontLst>
    <p:embeddedFont>
      <p:font typeface="Arimo" panose="020B0604020202020204" pitchFamily="34" charset="0"/>
      <p:regular r:id="rId115"/>
      <p:bold r:id="rId116"/>
      <p:italic r:id="rId117"/>
      <p:boldItalic r:id="rId118"/>
    </p:embeddedFont>
    <p:embeddedFont>
      <p:font typeface="Comic Sans MS" panose="030F0902030302020204" pitchFamily="66" charset="0"/>
      <p:regular r:id="rId1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618F41-4C4E-BD42-A15A-ACAC2A624AF8}" v="1" dt="2021-03-26T20:17:43.4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117" d="100"/>
          <a:sy n="117" d="100"/>
        </p:scale>
        <p:origin x="14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117" Type="http://schemas.openxmlformats.org/officeDocument/2006/relationships/font" Target="fonts/font3.fntdata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6" Type="http://schemas.openxmlformats.org/officeDocument/2006/relationships/slide" Target="slides/slide12.xml"/><Relationship Id="rId107" Type="http://schemas.openxmlformats.org/officeDocument/2006/relationships/slide" Target="slides/slide103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tableStyles" Target="tableStyles.xml"/><Relationship Id="rId5" Type="http://schemas.openxmlformats.org/officeDocument/2006/relationships/slide" Target="slides/slide1.xml"/><Relationship Id="rId90" Type="http://schemas.openxmlformats.org/officeDocument/2006/relationships/slide" Target="slides/slide86.xml"/><Relationship Id="rId95" Type="http://schemas.openxmlformats.org/officeDocument/2006/relationships/slide" Target="slides/slide9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18" Type="http://schemas.openxmlformats.org/officeDocument/2006/relationships/font" Target="fonts/font4.fntdata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08" Type="http://schemas.openxmlformats.org/officeDocument/2006/relationships/slide" Target="slides/slide104.xml"/><Relationship Id="rId124" Type="http://schemas.microsoft.com/office/2016/11/relationships/changesInfo" Target="changesInfos/changesInfo1.xml"/><Relationship Id="rId54" Type="http://schemas.openxmlformats.org/officeDocument/2006/relationships/slide" Target="slides/slide50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91" Type="http://schemas.openxmlformats.org/officeDocument/2006/relationships/slide" Target="slides/slide87.xml"/><Relationship Id="rId96" Type="http://schemas.openxmlformats.org/officeDocument/2006/relationships/slide" Target="slides/slide9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notesMaster" Target="notesMasters/notesMaster1.xml"/><Relationship Id="rId119" Type="http://schemas.openxmlformats.org/officeDocument/2006/relationships/font" Target="fonts/font5.fntdata"/><Relationship Id="rId44" Type="http://schemas.openxmlformats.org/officeDocument/2006/relationships/slide" Target="slides/slide40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109" Type="http://schemas.openxmlformats.org/officeDocument/2006/relationships/slide" Target="slides/slide10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04" Type="http://schemas.openxmlformats.org/officeDocument/2006/relationships/slide" Target="slides/slide100.xml"/><Relationship Id="rId120" Type="http://schemas.openxmlformats.org/officeDocument/2006/relationships/presProps" Target="presProps.xml"/><Relationship Id="rId125" Type="http://schemas.microsoft.com/office/2015/10/relationships/revisionInfo" Target="revisionInfo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15" Type="http://schemas.openxmlformats.org/officeDocument/2006/relationships/font" Target="fonts/font1.fntdata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105" Type="http://schemas.openxmlformats.org/officeDocument/2006/relationships/slide" Target="slides/slide10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98" Type="http://schemas.openxmlformats.org/officeDocument/2006/relationships/slide" Target="slides/slide94.xml"/><Relationship Id="rId121" Type="http://schemas.openxmlformats.org/officeDocument/2006/relationships/viewProps" Target="viewProps.xml"/><Relationship Id="rId3" Type="http://schemas.openxmlformats.org/officeDocument/2006/relationships/customXml" Target="../customXml/item3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116" Type="http://schemas.openxmlformats.org/officeDocument/2006/relationships/font" Target="fonts/font2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106" Type="http://schemas.openxmlformats.org/officeDocument/2006/relationships/slide" Target="slides/slide102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94" Type="http://schemas.openxmlformats.org/officeDocument/2006/relationships/slide" Target="slides/slide90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van Goldstein" userId="69084096-f7ea-4bcf-9c4a-2adf2db1847d" providerId="ADAL" clId="{F6618F41-4C4E-BD42-A15A-ACAC2A624AF8}"/>
    <pc:docChg chg="modSld modNotesMaster">
      <pc:chgData name="Evan Goldstein" userId="69084096-f7ea-4bcf-9c4a-2adf2db1847d" providerId="ADAL" clId="{F6618F41-4C4E-BD42-A15A-ACAC2A624AF8}" dt="2021-03-26T20:17:43.411" v="0"/>
      <pc:docMkLst>
        <pc:docMk/>
      </pc:docMkLst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56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57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58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59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60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61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62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63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64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65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66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67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68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69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70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71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72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73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74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75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76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77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78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79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80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81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82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83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84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85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86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87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88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89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90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91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92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93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94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95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96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97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98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299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00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01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02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03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04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05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06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07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08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09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10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11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12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13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14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15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16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17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18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19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20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21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22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23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24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25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26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27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28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29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30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31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32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33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34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35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36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37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38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39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40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41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42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43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44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45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46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47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48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49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50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51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52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53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54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55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56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57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58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59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60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61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62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63"/>
        </pc:sldMkLst>
      </pc:sldChg>
      <pc:sldChg chg="modNotes">
        <pc:chgData name="Evan Goldstein" userId="69084096-f7ea-4bcf-9c4a-2adf2db1847d" providerId="ADAL" clId="{F6618F41-4C4E-BD42-A15A-ACAC2A624AF8}" dt="2021-03-26T20:17:43.411" v="0"/>
        <pc:sldMkLst>
          <pc:docMk/>
          <pc:sldMk cId="0" sldId="36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4028440" cy="352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267960" y="1"/>
            <a:ext cx="4028440" cy="352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695834"/>
            <a:ext cx="4028440" cy="352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267960" y="6695834"/>
            <a:ext cx="4028440" cy="352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75" tIns="46675" rIns="93375" bIns="4667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17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2" name="Google Shape;4132;p107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3" name="Google Shape;4133;p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0" name="Google Shape;4140;p108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1" name="Google Shape;4141;p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9" name="Google Shape;4149;p109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0" name="Google Shape;4150;p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5" name="Google Shape;4195;p11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6" name="Google Shape;4196;p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3" name="Google Shape;4223;p111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4" name="Google Shape;4224;p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2" name="Google Shape;4232;p112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3" name="Google Shape;4233;p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1" name="Google Shape;4241;p113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2" name="Google Shape;4242;p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7" name="Google Shape;4247;p114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8" name="Google Shape;4248;p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3" name="Google Shape;4253;p115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4" name="Google Shape;4254;p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" name="Google Shape;4259;p116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0" name="Google Shape;4260;p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19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2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21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2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8" name="Google Shape;121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23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24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25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p26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" name="Google Shape;127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27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28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29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3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31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1377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32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5" name="Google Shape;1385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1b1a5025f9_0_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492" cy="3171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g1b1a5025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33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34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35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" name="Google Shape;1544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36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" name="Google Shape;1558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9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37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2" name="Google Shape;1602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p38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39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0" name="Google Shape;1650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p4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8" name="Google Shape;1658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p41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9" name="Google Shape;1699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42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8" name="Google Shape;1708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p43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8" name="Google Shape;1768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p44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p45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46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7" name="Google Shape;1797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1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47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3" name="Google Shape;1833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48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3" name="Google Shape;1843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49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6" name="Google Shape;1906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5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51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5" name="Google Shape;1925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p52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4" name="Google Shape;1954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Google Shape;1975;p53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6" name="Google Shape;1976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p54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4" name="Google Shape;1984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55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2" name="Google Shape;1992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p56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0" name="Google Shape;2000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11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p57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7" name="Google Shape;2017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" name="Google Shape;2024;p58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5" name="Google Shape;2025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p59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4" name="Google Shape;2034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" name="Google Shape;2042;p6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3" name="Google Shape;2043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61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" name="Google Shape;2112;p62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3" name="Google Shape;2113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p63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9" name="Google Shape;2139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7" name="Google Shape;2147;p64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8" name="Google Shape;2148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p65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7" name="Google Shape;2157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" name="Google Shape;2164;p66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5" name="Google Shape;2165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12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p67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6" name="Google Shape;2176;p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68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5" name="Google Shape;2185;p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" name="Google Shape;2193;p69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4" name="Google Shape;2194;p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p7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3" name="Google Shape;2203;p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71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2" name="Google Shape;2212;p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0" name="Google Shape;2280;p72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1" name="Google Shape;2281;p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73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1" name="Google Shape;2311;p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" name="Google Shape;2324;p74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5" name="Google Shape;2325;p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75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4" name="Google Shape;2374;p76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5" name="Google Shape;2375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13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6" name="Google Shape;2386;p77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" name="Google Shape;2395;p78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0" name="Google Shape;2420;p79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4" name="Google Shape;2444;p8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" name="Google Shape;2453;p81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4" name="Google Shape;2454;p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2" name="Google Shape;2462;p82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3" name="Google Shape;2463;p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83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2493;p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p84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p85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" name="Google Shape;2534;p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p86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3" name="Google Shape;2543;p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14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0" name="Google Shape;2550;p87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7" name="Google Shape;2797;p88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8" name="Google Shape;2798;p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9" name="Google Shape;3039;p89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0" name="Google Shape;3040;p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6" name="Google Shape;3116;p9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7" name="Google Shape;3117;p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9" name="Google Shape;3449;p91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0" name="Google Shape;3450;p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9" name="Google Shape;3769;p92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0" name="Google Shape;3770;p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9" name="Google Shape;3779;p93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0" name="Google Shape;3780;p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" name="Google Shape;3788;p94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9" name="Google Shape;3789;p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7" name="Google Shape;3797;p95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8" name="Google Shape;3798;p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6" name="Google Shape;3806;p96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7" name="Google Shape;3807;p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6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4" name="Google Shape;3814;p97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5" name="Google Shape;3815;p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9" name="Google Shape;3849;p98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0" name="Google Shape;3850;p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Google Shape;3874;p99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5" name="Google Shape;3875;p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3" name="Google Shape;3883;p100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4" name="Google Shape;3884;p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3" name="Google Shape;3923;p101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4" name="Google Shape;3924;p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0" name="Google Shape;3970;p102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1" name="Google Shape;3971;p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2" name="Google Shape;3982;p103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3" name="Google Shape;3983;p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4" name="Google Shape;4024;p104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5" name="Google Shape;4025;p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9" name="Google Shape;4109;p105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0" name="Google Shape;4110;p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4" name="Google Shape;4124;p106:notes"/>
          <p:cNvSpPr txBox="1">
            <a:spLocks noGrp="1"/>
          </p:cNvSpPr>
          <p:nvPr>
            <p:ph type="body" idx="1"/>
          </p:nvPr>
        </p:nvSpPr>
        <p:spPr>
          <a:xfrm>
            <a:off x="1239520" y="3348519"/>
            <a:ext cx="6817360" cy="31715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5" name="Google Shape;4125;p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86075" y="528638"/>
            <a:ext cx="3524250" cy="26431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None/>
              <a:defRPr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79730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Char char="r"/>
              <a:defRPr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  <a:defRPr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Char char="•"/>
              <a:defRPr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2"/>
          </p:nvPr>
        </p:nvSpPr>
        <p:spPr>
          <a:xfrm>
            <a:off x="44958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79730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Char char="r"/>
              <a:defRPr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  <a:defRPr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Char char="•"/>
              <a:defRPr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–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»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77724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79730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Char char="r"/>
              <a:defRPr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  <a:defRPr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Char char="•"/>
              <a:defRPr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 rot="5400000">
            <a:off x="4324350" y="2266950"/>
            <a:ext cx="6019800" cy="19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 rot="5400000">
            <a:off x="361950" y="400050"/>
            <a:ext cx="6019800" cy="56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79730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Char char="r"/>
              <a:defRPr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  <a:defRPr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Char char="•"/>
              <a:defRPr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 rot="5400000">
            <a:off x="2095500" y="38100"/>
            <a:ext cx="4648200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79730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Char char="r"/>
              <a:defRPr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  <a:defRPr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Char char="•"/>
              <a:defRPr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c Sans MS"/>
              <a:buNone/>
              <a:defRPr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None/>
              <a:defRPr sz="1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1320" algn="l" rtl="0">
              <a:spcBef>
                <a:spcPts val="640"/>
              </a:spcBef>
              <a:spcAft>
                <a:spcPts val="0"/>
              </a:spcAft>
              <a:buClr>
                <a:schemeClr val="accent2"/>
              </a:buClr>
              <a:buSzPts val="2720"/>
              <a:buFont typeface="Arial"/>
              <a:buChar char="r"/>
              <a:defRPr sz="32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361950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Char char="m"/>
              <a:defRPr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ic Sans MS"/>
              <a:buChar char="•"/>
              <a:defRPr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None/>
              <a:defRPr sz="1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None/>
              <a:defRPr sz="1800" b="1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8140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  <a:defRPr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3238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  <a:defRPr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ic Sans MS"/>
              <a:buChar char="•"/>
              <a:defRPr sz="1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None/>
              <a:defRPr sz="1800" b="1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  <a:defRPr sz="16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8140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  <a:defRPr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3238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  <a:defRPr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ic Sans MS"/>
              <a:buChar char="•"/>
              <a:defRPr sz="1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–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»"/>
              <a:defRPr sz="1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77724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79730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Char char="r"/>
              <a:defRPr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914400" marR="0" lvl="1" indent="-342900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  <a:defRPr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ic Sans MS"/>
              <a:buChar char="•"/>
              <a:defRPr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–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»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320040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457200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640080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3-</a:t>
            </a: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jpg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89" name="Google Shape;89;p13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Chapter 3 outline</a:t>
            </a:r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3.1 Transport-layer services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3.2 Multiplexing and demultiplexing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3.3 Connectionless transport: UDP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3.4 Principles of reliable data transfer</a:t>
            </a:r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0544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3.5 Connection-oriented transport: TCP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 structure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management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3.6 Principles of congestion control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3.7 TCP congestion control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22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048" name="Google Shape;1048;p22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/>
          </a:p>
        </p:txBody>
      </p:sp>
      <p:sp>
        <p:nvSpPr>
          <p:cNvPr id="1049" name="Google Shape;1049;p22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Connection-oriented demux</a:t>
            </a:r>
            <a:endParaRPr/>
          </a:p>
        </p:txBody>
      </p:sp>
      <p:sp>
        <p:nvSpPr>
          <p:cNvPr id="1050" name="Google Shape;1050;p22"/>
          <p:cNvSpPr txBox="1">
            <a:spLocks noGrp="1"/>
          </p:cNvSpPr>
          <p:nvPr>
            <p:ph type="body" idx="1"/>
          </p:nvPr>
        </p:nvSpPr>
        <p:spPr>
          <a:xfrm>
            <a:off x="381000" y="1600200"/>
            <a:ext cx="39624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socket identified by 4-tuple: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source IP address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source port number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dest IP address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dest port number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receiving host uses all four values to direct segment to appropriate socket</a:t>
            </a:r>
            <a:endParaRPr/>
          </a:p>
        </p:txBody>
      </p:sp>
      <p:sp>
        <p:nvSpPr>
          <p:cNvPr id="1051" name="Google Shape;1051;p22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1148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Server host may support many simultaneous TCP sockets: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each socket identified by its own 4-tuple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Web servers have different sockets for each connecting client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non-persistent HTTP will have different socket for each request</a:t>
            </a:r>
            <a:endParaRPr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5" name="Google Shape;4135;p112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4136" name="Google Shape;4136;p112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100</a:t>
            </a:fld>
            <a:endParaRPr/>
          </a:p>
        </p:txBody>
      </p:sp>
      <p:sp>
        <p:nvSpPr>
          <p:cNvPr id="4137" name="Google Shape;4137;p112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throughput</a:t>
            </a:r>
            <a:endParaRPr/>
          </a:p>
        </p:txBody>
      </p:sp>
      <p:sp>
        <p:nvSpPr>
          <p:cNvPr id="4138" name="Google Shape;4138;p112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77724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Char char="r"/>
            </a:pPr>
            <a:r>
              <a:rPr lang="en-US" sz="2800" b="0" i="1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Q:</a:t>
            </a:r>
            <a:r>
              <a:rPr lang="en-US"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what’s average throughout of TCP as function of window size, RTT?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ignoring slow start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380"/>
              <a:buFont typeface="Arial"/>
              <a:buChar char="r"/>
            </a:pPr>
            <a:r>
              <a:rPr lang="en-US"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let W be window size when loss occurs.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Char char="m"/>
            </a:pPr>
            <a:r>
              <a:rPr lang="en-US"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window is W, throughput is W/RTT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Char char="m"/>
            </a:pPr>
            <a:r>
              <a:rPr lang="en-US"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just after loss, window drops to W/2, throughput to W/2RTT.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Arial"/>
              <a:buChar char="m"/>
            </a:pPr>
            <a:r>
              <a:rPr lang="en-US" sz="2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average throughout: .75 W/RTT</a:t>
            </a:r>
            <a:endParaRPr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3" name="Google Shape;4143;p113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4144" name="Google Shape;4144;p113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101</a:t>
            </a:fld>
            <a:endParaRPr/>
          </a:p>
        </p:txBody>
      </p:sp>
      <p:sp>
        <p:nvSpPr>
          <p:cNvPr id="4145" name="Google Shape;4145;p113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Futures: TCP over “long, fat pipes”</a:t>
            </a:r>
            <a:endParaRPr/>
          </a:p>
        </p:txBody>
      </p:sp>
      <p:sp>
        <p:nvSpPr>
          <p:cNvPr id="4146" name="Google Shape;4146;p113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77724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example: 1500 byte segments, 100ms RTT, want 10 Gbps throughput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requires window size W = 83,333 in-flight segments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throughput in terms of loss rate:</a:t>
            </a:r>
            <a:b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b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b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➜ 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 = 2·10</a:t>
            </a:r>
            <a:r>
              <a:rPr lang="en-US" sz="2400" b="0" i="0" u="none" strike="noStrike" cap="none" baseline="300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-10  </a:t>
            </a: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Wow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new versions of TCP for high-speed</a:t>
            </a:r>
            <a:endParaRPr sz="2400" b="0" i="0" u="none" strike="noStrike" cap="none" baseline="300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 baseline="300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4147" name="Google Shape;4147;p1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76600" y="3733800"/>
            <a:ext cx="1562100" cy="954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2" name="Google Shape;4152;p114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4153" name="Google Shape;4153;p114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102</a:t>
            </a:fld>
            <a:endParaRPr/>
          </a:p>
        </p:txBody>
      </p:sp>
      <p:sp>
        <p:nvSpPr>
          <p:cNvPr id="4154" name="Google Shape;4154;p114"/>
          <p:cNvSpPr txBox="1">
            <a:spLocks noGrp="1"/>
          </p:cNvSpPr>
          <p:nvPr>
            <p:ph type="body" idx="1"/>
          </p:nvPr>
        </p:nvSpPr>
        <p:spPr>
          <a:xfrm>
            <a:off x="544512" y="1412875"/>
            <a:ext cx="7620000" cy="2190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fairness goal: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if K TCP sessions share same bottleneck link of bandwidth R, each should have average rate of R/K</a:t>
            </a:r>
            <a:endParaRPr/>
          </a:p>
        </p:txBody>
      </p:sp>
      <p:grpSp>
        <p:nvGrpSpPr>
          <p:cNvPr id="4155" name="Google Shape;4155;p114"/>
          <p:cNvGrpSpPr/>
          <p:nvPr/>
        </p:nvGrpSpPr>
        <p:grpSpPr>
          <a:xfrm>
            <a:off x="1676400" y="3048000"/>
            <a:ext cx="5016500" cy="2344737"/>
            <a:chOff x="3984625" y="3879850"/>
            <a:chExt cx="5016500" cy="2344737"/>
          </a:xfrm>
        </p:grpSpPr>
        <p:cxnSp>
          <p:nvCxnSpPr>
            <p:cNvPr id="4156" name="Google Shape;4156;p114"/>
            <p:cNvCxnSpPr/>
            <p:nvPr/>
          </p:nvCxnSpPr>
          <p:spPr>
            <a:xfrm>
              <a:off x="7019925" y="5048250"/>
              <a:ext cx="1933575" cy="9525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pic>
          <p:nvPicPr>
            <p:cNvPr id="4157" name="Google Shape;4157;p1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518025" y="5213350"/>
              <a:ext cx="646112" cy="53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58" name="Google Shape;4158;p114"/>
            <p:cNvSpPr/>
            <p:nvPr/>
          </p:nvSpPr>
          <p:spPr>
            <a:xfrm>
              <a:off x="5826125" y="4991100"/>
              <a:ext cx="1198562" cy="369887"/>
            </a:xfrm>
            <a:prstGeom prst="ellipse">
              <a:avLst/>
            </a:pr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59" name="Google Shape;4159;p114"/>
            <p:cNvSpPr txBox="1"/>
            <p:nvPr/>
          </p:nvSpPr>
          <p:spPr>
            <a:xfrm>
              <a:off x="5826125" y="4922837"/>
              <a:ext cx="1198562" cy="263525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60" name="Google Shape;4160;p114"/>
            <p:cNvSpPr/>
            <p:nvPr/>
          </p:nvSpPr>
          <p:spPr>
            <a:xfrm>
              <a:off x="5835650" y="4694237"/>
              <a:ext cx="1198562" cy="430212"/>
            </a:xfrm>
            <a:prstGeom prst="ellipse">
              <a:avLst/>
            </a:pr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4161" name="Google Shape;4161;p114"/>
            <p:cNvGrpSpPr/>
            <p:nvPr/>
          </p:nvGrpSpPr>
          <p:grpSpPr>
            <a:xfrm>
              <a:off x="6181725" y="4724400"/>
              <a:ext cx="498475" cy="119062"/>
              <a:chOff x="3505200" y="3467100"/>
              <a:chExt cx="279400" cy="109537"/>
            </a:xfrm>
          </p:grpSpPr>
          <p:grpSp>
            <p:nvGrpSpPr>
              <p:cNvPr id="4162" name="Google Shape;4162;p114"/>
              <p:cNvGrpSpPr/>
              <p:nvPr/>
            </p:nvGrpSpPr>
            <p:grpSpPr>
              <a:xfrm>
                <a:off x="3505200" y="3468687"/>
                <a:ext cx="279400" cy="107950"/>
                <a:chOff x="4521200" y="1346200"/>
                <a:chExt cx="222250" cy="155575"/>
              </a:xfrm>
            </p:grpSpPr>
            <p:cxnSp>
              <p:nvCxnSpPr>
                <p:cNvPr id="4163" name="Google Shape;4163;p114"/>
                <p:cNvCxnSpPr/>
                <p:nvPr/>
              </p:nvCxnSpPr>
              <p:spPr>
                <a:xfrm rot="10800000" flipH="1">
                  <a:off x="4521200" y="1346200"/>
                  <a:ext cx="79375" cy="3175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4164" name="Google Shape;4164;p114"/>
                <p:cNvCxnSpPr/>
                <p:nvPr/>
              </p:nvCxnSpPr>
              <p:spPr>
                <a:xfrm>
                  <a:off x="4673600" y="1501775"/>
                  <a:ext cx="6985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4165" name="Google Shape;4165;p114"/>
                <p:cNvCxnSpPr/>
                <p:nvPr/>
              </p:nvCxnSpPr>
              <p:spPr>
                <a:xfrm>
                  <a:off x="4594225" y="1349375"/>
                  <a:ext cx="82550" cy="152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</p:grpSp>
          <p:grpSp>
            <p:nvGrpSpPr>
              <p:cNvPr id="4166" name="Google Shape;4166;p114"/>
              <p:cNvGrpSpPr/>
              <p:nvPr/>
            </p:nvGrpSpPr>
            <p:grpSpPr>
              <a:xfrm rot="10800000" flipH="1">
                <a:off x="3505200" y="3467100"/>
                <a:ext cx="279400" cy="107950"/>
                <a:chOff x="4521200" y="1346200"/>
                <a:chExt cx="222250" cy="155575"/>
              </a:xfrm>
            </p:grpSpPr>
            <p:cxnSp>
              <p:nvCxnSpPr>
                <p:cNvPr id="4167" name="Google Shape;4167;p114"/>
                <p:cNvCxnSpPr/>
                <p:nvPr/>
              </p:nvCxnSpPr>
              <p:spPr>
                <a:xfrm rot="10800000" flipH="1">
                  <a:off x="4521200" y="1346200"/>
                  <a:ext cx="79375" cy="3175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4168" name="Google Shape;4168;p114"/>
                <p:cNvCxnSpPr/>
                <p:nvPr/>
              </p:nvCxnSpPr>
              <p:spPr>
                <a:xfrm>
                  <a:off x="4673600" y="1501775"/>
                  <a:ext cx="6985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4169" name="Google Shape;4169;p114"/>
                <p:cNvCxnSpPr/>
                <p:nvPr/>
              </p:nvCxnSpPr>
              <p:spPr>
                <a:xfrm>
                  <a:off x="4594225" y="1349375"/>
                  <a:ext cx="82550" cy="152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</p:grpSp>
        </p:grpSp>
        <p:sp>
          <p:nvSpPr>
            <p:cNvPr id="4170" name="Google Shape;4170;p114"/>
            <p:cNvSpPr/>
            <p:nvPr/>
          </p:nvSpPr>
          <p:spPr>
            <a:xfrm>
              <a:off x="7693025" y="5000625"/>
              <a:ext cx="1198562" cy="369887"/>
            </a:xfrm>
            <a:prstGeom prst="ellipse">
              <a:avLst/>
            </a:pr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4171" name="Google Shape;4171;p114"/>
            <p:cNvCxnSpPr/>
            <p:nvPr/>
          </p:nvCxnSpPr>
          <p:spPr>
            <a:xfrm>
              <a:off x="7702550" y="4979987"/>
              <a:ext cx="0" cy="22860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4172" name="Google Shape;4172;p114"/>
            <p:cNvSpPr txBox="1"/>
            <p:nvPr/>
          </p:nvSpPr>
          <p:spPr>
            <a:xfrm>
              <a:off x="7702550" y="4941887"/>
              <a:ext cx="1198562" cy="263525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73" name="Google Shape;4173;p114"/>
            <p:cNvSpPr/>
            <p:nvPr/>
          </p:nvSpPr>
          <p:spPr>
            <a:xfrm>
              <a:off x="7712075" y="4713287"/>
              <a:ext cx="1198562" cy="430212"/>
            </a:xfrm>
            <a:prstGeom prst="ellipse">
              <a:avLst/>
            </a:pr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pic>
          <p:nvPicPr>
            <p:cNvPr id="4174" name="Google Shape;4174;p11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470400" y="4222750"/>
              <a:ext cx="646112" cy="53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75" name="Google Shape;4175;p114"/>
            <p:cNvSpPr txBox="1"/>
            <p:nvPr/>
          </p:nvSpPr>
          <p:spPr>
            <a:xfrm>
              <a:off x="7377112" y="4857750"/>
              <a:ext cx="147637" cy="200025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76" name="Google Shape;4176;p114"/>
            <p:cNvSpPr txBox="1"/>
            <p:nvPr/>
          </p:nvSpPr>
          <p:spPr>
            <a:xfrm>
              <a:off x="6686550" y="4919662"/>
              <a:ext cx="147637" cy="200025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77" name="Google Shape;4177;p114"/>
            <p:cNvSpPr txBox="1"/>
            <p:nvPr/>
          </p:nvSpPr>
          <p:spPr>
            <a:xfrm>
              <a:off x="6977062" y="4857750"/>
              <a:ext cx="147637" cy="200025"/>
            </a:xfrm>
            <a:prstGeom prst="rect">
              <a:avLst/>
            </a:prstGeom>
            <a:solidFill>
              <a:srgbClr val="0099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78" name="Google Shape;4178;p114"/>
            <p:cNvSpPr txBox="1"/>
            <p:nvPr/>
          </p:nvSpPr>
          <p:spPr>
            <a:xfrm>
              <a:off x="4441825" y="3879850"/>
              <a:ext cx="1966912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TCP connection 1</a:t>
              </a:r>
              <a:endParaRPr/>
            </a:p>
          </p:txBody>
        </p:sp>
        <p:sp>
          <p:nvSpPr>
            <p:cNvPr id="4179" name="Google Shape;4179;p114"/>
            <p:cNvSpPr txBox="1"/>
            <p:nvPr/>
          </p:nvSpPr>
          <p:spPr>
            <a:xfrm>
              <a:off x="5799137" y="5308600"/>
              <a:ext cx="1328737" cy="915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bottleneck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router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capacity R</a:t>
              </a:r>
              <a:endParaRPr/>
            </a:p>
          </p:txBody>
        </p:sp>
        <p:grpSp>
          <p:nvGrpSpPr>
            <p:cNvPr id="4180" name="Google Shape;4180;p114"/>
            <p:cNvGrpSpPr/>
            <p:nvPr/>
          </p:nvGrpSpPr>
          <p:grpSpPr>
            <a:xfrm>
              <a:off x="8039100" y="4772025"/>
              <a:ext cx="498475" cy="119062"/>
              <a:chOff x="3505200" y="3467100"/>
              <a:chExt cx="279400" cy="109537"/>
            </a:xfrm>
          </p:grpSpPr>
          <p:grpSp>
            <p:nvGrpSpPr>
              <p:cNvPr id="4181" name="Google Shape;4181;p114"/>
              <p:cNvGrpSpPr/>
              <p:nvPr/>
            </p:nvGrpSpPr>
            <p:grpSpPr>
              <a:xfrm>
                <a:off x="3505200" y="3468687"/>
                <a:ext cx="279400" cy="107950"/>
                <a:chOff x="4521200" y="1346200"/>
                <a:chExt cx="222250" cy="155575"/>
              </a:xfrm>
            </p:grpSpPr>
            <p:cxnSp>
              <p:nvCxnSpPr>
                <p:cNvPr id="4182" name="Google Shape;4182;p114"/>
                <p:cNvCxnSpPr/>
                <p:nvPr/>
              </p:nvCxnSpPr>
              <p:spPr>
                <a:xfrm rot="10800000" flipH="1">
                  <a:off x="4521200" y="1346200"/>
                  <a:ext cx="79375" cy="3175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4183" name="Google Shape;4183;p114"/>
                <p:cNvCxnSpPr/>
                <p:nvPr/>
              </p:nvCxnSpPr>
              <p:spPr>
                <a:xfrm>
                  <a:off x="4673600" y="1501775"/>
                  <a:ext cx="6985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4184" name="Google Shape;4184;p114"/>
                <p:cNvCxnSpPr/>
                <p:nvPr/>
              </p:nvCxnSpPr>
              <p:spPr>
                <a:xfrm>
                  <a:off x="4594225" y="1349375"/>
                  <a:ext cx="82550" cy="152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</p:grpSp>
          <p:grpSp>
            <p:nvGrpSpPr>
              <p:cNvPr id="4185" name="Google Shape;4185;p114"/>
              <p:cNvGrpSpPr/>
              <p:nvPr/>
            </p:nvGrpSpPr>
            <p:grpSpPr>
              <a:xfrm rot="10800000" flipH="1">
                <a:off x="3505200" y="3467100"/>
                <a:ext cx="279400" cy="107950"/>
                <a:chOff x="4521200" y="1346200"/>
                <a:chExt cx="222250" cy="155575"/>
              </a:xfrm>
            </p:grpSpPr>
            <p:cxnSp>
              <p:nvCxnSpPr>
                <p:cNvPr id="4186" name="Google Shape;4186;p114"/>
                <p:cNvCxnSpPr/>
                <p:nvPr/>
              </p:nvCxnSpPr>
              <p:spPr>
                <a:xfrm rot="10800000" flipH="1">
                  <a:off x="4521200" y="1346200"/>
                  <a:ext cx="79375" cy="3175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4187" name="Google Shape;4187;p114"/>
                <p:cNvCxnSpPr/>
                <p:nvPr/>
              </p:nvCxnSpPr>
              <p:spPr>
                <a:xfrm>
                  <a:off x="4673600" y="1501775"/>
                  <a:ext cx="6985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4188" name="Google Shape;4188;p114"/>
                <p:cNvCxnSpPr/>
                <p:nvPr/>
              </p:nvCxnSpPr>
              <p:spPr>
                <a:xfrm>
                  <a:off x="4594225" y="1349375"/>
                  <a:ext cx="82550" cy="1524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</p:grpSp>
        </p:grpSp>
        <p:sp>
          <p:nvSpPr>
            <p:cNvPr id="4189" name="Google Shape;4189;p114"/>
            <p:cNvSpPr txBox="1"/>
            <p:nvPr/>
          </p:nvSpPr>
          <p:spPr>
            <a:xfrm>
              <a:off x="3984625" y="5432425"/>
              <a:ext cx="1522412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TCP 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connection 2</a:t>
              </a:r>
              <a:endParaRPr/>
            </a:p>
          </p:txBody>
        </p:sp>
        <p:sp>
          <p:nvSpPr>
            <p:cNvPr id="4190" name="Google Shape;4190;p114"/>
            <p:cNvSpPr/>
            <p:nvPr/>
          </p:nvSpPr>
          <p:spPr>
            <a:xfrm>
              <a:off x="5172075" y="4333875"/>
              <a:ext cx="3829050" cy="7191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cubicBezTo>
                    <a:pt x="4626" y="17218"/>
                    <a:pt x="7761" y="84238"/>
                    <a:pt x="27761" y="103311"/>
                  </a:cubicBezTo>
                  <a:cubicBezTo>
                    <a:pt x="47711" y="119999"/>
                    <a:pt x="100796" y="112052"/>
                    <a:pt x="120000" y="114437"/>
                  </a:cubicBezTo>
                </a:path>
              </a:pathLst>
            </a:custGeom>
            <a:noFill/>
            <a:ln w="38100" cap="flat" cmpd="sng">
              <a:solidFill>
                <a:srgbClr val="0099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91" name="Google Shape;4191;p114"/>
            <p:cNvSpPr txBox="1"/>
            <p:nvPr/>
          </p:nvSpPr>
          <p:spPr>
            <a:xfrm>
              <a:off x="6848475" y="4919662"/>
              <a:ext cx="147637" cy="200025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92" name="Google Shape;4192;p114"/>
            <p:cNvSpPr/>
            <p:nvPr/>
          </p:nvSpPr>
          <p:spPr>
            <a:xfrm>
              <a:off x="5114925" y="5068887"/>
              <a:ext cx="3829050" cy="7191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9999"/>
                  </a:moveTo>
                  <a:cubicBezTo>
                    <a:pt x="4626" y="102781"/>
                    <a:pt x="7761" y="35496"/>
                    <a:pt x="27761" y="16688"/>
                  </a:cubicBezTo>
                  <a:cubicBezTo>
                    <a:pt x="47711" y="0"/>
                    <a:pt x="100796" y="9536"/>
                    <a:pt x="120000" y="7682"/>
                  </a:cubicBezTo>
                </a:path>
              </a:pathLst>
            </a:custGeom>
            <a:noFill/>
            <a:ln w="381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4193" name="Google Shape;4193;p114"/>
          <p:cNvSpPr txBox="1">
            <a:spLocks noGrp="1"/>
          </p:cNvSpPr>
          <p:nvPr>
            <p:ph type="title"/>
          </p:nvPr>
        </p:nvSpPr>
        <p:spPr>
          <a:xfrm>
            <a:off x="533400" y="1524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Fairness</a:t>
            </a:r>
            <a:endParaRPr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" name="Google Shape;4198;p115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4199" name="Google Shape;4199;p115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103</a:t>
            </a:fld>
            <a:endParaRPr/>
          </a:p>
        </p:txBody>
      </p:sp>
      <p:sp>
        <p:nvSpPr>
          <p:cNvPr id="4200" name="Google Shape;4200;p115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Why is TCP fair?</a:t>
            </a:r>
            <a:endParaRPr/>
          </a:p>
        </p:txBody>
      </p:sp>
      <p:sp>
        <p:nvSpPr>
          <p:cNvPr id="4201" name="Google Shape;4201;p115"/>
          <p:cNvSpPr txBox="1">
            <a:spLocks noGrp="1"/>
          </p:cNvSpPr>
          <p:nvPr>
            <p:ph type="body" idx="1"/>
          </p:nvPr>
        </p:nvSpPr>
        <p:spPr>
          <a:xfrm>
            <a:off x="609600" y="1400175"/>
            <a:ext cx="83058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Two competing sessions: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Additive increase gives slope of 1, as throughout increases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multiplicative decrease decreases throughput proportionally </a:t>
            </a:r>
            <a:endParaRPr/>
          </a:p>
        </p:txBody>
      </p:sp>
      <p:cxnSp>
        <p:nvCxnSpPr>
          <p:cNvPr id="4202" name="Google Shape;4202;p115"/>
          <p:cNvCxnSpPr/>
          <p:nvPr/>
        </p:nvCxnSpPr>
        <p:spPr>
          <a:xfrm>
            <a:off x="2400300" y="5848350"/>
            <a:ext cx="363855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203" name="Google Shape;4203;p115"/>
          <p:cNvCxnSpPr/>
          <p:nvPr/>
        </p:nvCxnSpPr>
        <p:spPr>
          <a:xfrm rot="10800000">
            <a:off x="2400300" y="2752725"/>
            <a:ext cx="0" cy="30861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4204" name="Google Shape;4204;p115"/>
          <p:cNvCxnSpPr/>
          <p:nvPr/>
        </p:nvCxnSpPr>
        <p:spPr>
          <a:xfrm rot="7860000">
            <a:off x="1793875" y="4487862"/>
            <a:ext cx="3560762" cy="14287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miter lim="8000"/>
            <a:headEnd type="triangle" w="med" len="med"/>
            <a:tailEnd type="none" w="sm" len="sm"/>
          </a:ln>
        </p:spPr>
      </p:cxnSp>
      <p:cxnSp>
        <p:nvCxnSpPr>
          <p:cNvPr id="4205" name="Google Shape;4205;p115"/>
          <p:cNvCxnSpPr/>
          <p:nvPr/>
        </p:nvCxnSpPr>
        <p:spPr>
          <a:xfrm>
            <a:off x="2381250" y="3000375"/>
            <a:ext cx="2819400" cy="2809875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4206" name="Google Shape;4206;p115"/>
          <p:cNvSpPr txBox="1"/>
          <p:nvPr/>
        </p:nvSpPr>
        <p:spPr>
          <a:xfrm>
            <a:off x="2030412" y="2828925"/>
            <a:ext cx="403225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</a:t>
            </a:r>
            <a:endParaRPr/>
          </a:p>
        </p:txBody>
      </p:sp>
      <p:sp>
        <p:nvSpPr>
          <p:cNvPr id="4207" name="Google Shape;4207;p115"/>
          <p:cNvSpPr txBox="1"/>
          <p:nvPr/>
        </p:nvSpPr>
        <p:spPr>
          <a:xfrm>
            <a:off x="4983162" y="5876925"/>
            <a:ext cx="403225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</a:t>
            </a:r>
            <a:endParaRPr/>
          </a:p>
        </p:txBody>
      </p:sp>
      <p:sp>
        <p:nvSpPr>
          <p:cNvPr id="4208" name="Google Shape;4208;p115"/>
          <p:cNvSpPr txBox="1"/>
          <p:nvPr/>
        </p:nvSpPr>
        <p:spPr>
          <a:xfrm>
            <a:off x="3259137" y="2819400"/>
            <a:ext cx="35464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equal bandwidth share</a:t>
            </a:r>
            <a:endParaRPr/>
          </a:p>
        </p:txBody>
      </p:sp>
      <p:sp>
        <p:nvSpPr>
          <p:cNvPr id="4209" name="Google Shape;4209;p115"/>
          <p:cNvSpPr txBox="1"/>
          <p:nvPr/>
        </p:nvSpPr>
        <p:spPr>
          <a:xfrm>
            <a:off x="1839912" y="5857875"/>
            <a:ext cx="35464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1 throughput</a:t>
            </a:r>
            <a:endParaRPr/>
          </a:p>
        </p:txBody>
      </p:sp>
      <p:sp>
        <p:nvSpPr>
          <p:cNvPr id="4210" name="Google Shape;4210;p115"/>
          <p:cNvSpPr txBox="1"/>
          <p:nvPr/>
        </p:nvSpPr>
        <p:spPr>
          <a:xfrm rot="-5400000">
            <a:off x="424656" y="4396581"/>
            <a:ext cx="35464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2 throughput</a:t>
            </a:r>
            <a:endParaRPr/>
          </a:p>
        </p:txBody>
      </p:sp>
      <p:cxnSp>
        <p:nvCxnSpPr>
          <p:cNvPr id="4211" name="Google Shape;4211;p115"/>
          <p:cNvCxnSpPr/>
          <p:nvPr/>
        </p:nvCxnSpPr>
        <p:spPr>
          <a:xfrm rot="7860000">
            <a:off x="3503612" y="5105400"/>
            <a:ext cx="1293812" cy="4762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triangle" w="med" len="med"/>
            <a:tailEnd type="none" w="sm" len="sm"/>
          </a:ln>
        </p:spPr>
      </p:cxnSp>
      <p:sp>
        <p:nvSpPr>
          <p:cNvPr id="4212" name="Google Shape;4212;p115"/>
          <p:cNvSpPr txBox="1"/>
          <p:nvPr/>
        </p:nvSpPr>
        <p:spPr>
          <a:xfrm>
            <a:off x="4173537" y="4676775"/>
            <a:ext cx="4537075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congestion avoidance: additive increase</a:t>
            </a:r>
            <a:endParaRPr/>
          </a:p>
        </p:txBody>
      </p:sp>
      <p:cxnSp>
        <p:nvCxnSpPr>
          <p:cNvPr id="4213" name="Google Shape;4213;p115"/>
          <p:cNvCxnSpPr/>
          <p:nvPr/>
        </p:nvCxnSpPr>
        <p:spPr>
          <a:xfrm flipH="1">
            <a:off x="3390900" y="4638675"/>
            <a:ext cx="1171575" cy="631825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4214" name="Google Shape;4214;p115"/>
          <p:cNvSpPr txBox="1"/>
          <p:nvPr/>
        </p:nvSpPr>
        <p:spPr>
          <a:xfrm>
            <a:off x="4603750" y="4437062"/>
            <a:ext cx="3665537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loss: decrease window by factor of 2</a:t>
            </a:r>
            <a:endParaRPr/>
          </a:p>
        </p:txBody>
      </p:sp>
      <p:cxnSp>
        <p:nvCxnSpPr>
          <p:cNvPr id="4215" name="Google Shape;4215;p115"/>
          <p:cNvCxnSpPr/>
          <p:nvPr/>
        </p:nvCxnSpPr>
        <p:spPr>
          <a:xfrm rot="7860000">
            <a:off x="3182937" y="4778375"/>
            <a:ext cx="1303337" cy="23812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triangle" w="med" len="med"/>
            <a:tailEnd type="none" w="sm" len="sm"/>
          </a:ln>
        </p:spPr>
      </p:cxnSp>
      <p:sp>
        <p:nvSpPr>
          <p:cNvPr id="4216" name="Google Shape;4216;p115"/>
          <p:cNvSpPr txBox="1"/>
          <p:nvPr/>
        </p:nvSpPr>
        <p:spPr>
          <a:xfrm>
            <a:off x="3887787" y="4191000"/>
            <a:ext cx="4537075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congestion avoidance: additive increase</a:t>
            </a:r>
            <a:endParaRPr/>
          </a:p>
        </p:txBody>
      </p:sp>
      <p:cxnSp>
        <p:nvCxnSpPr>
          <p:cNvPr id="4217" name="Google Shape;4217;p115"/>
          <p:cNvCxnSpPr/>
          <p:nvPr/>
        </p:nvCxnSpPr>
        <p:spPr>
          <a:xfrm flipH="1">
            <a:off x="3248025" y="4352925"/>
            <a:ext cx="981075" cy="765175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4218" name="Google Shape;4218;p115"/>
          <p:cNvSpPr txBox="1"/>
          <p:nvPr/>
        </p:nvSpPr>
        <p:spPr>
          <a:xfrm>
            <a:off x="4203700" y="3989387"/>
            <a:ext cx="3665537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loss: decrease window by factor of 2</a:t>
            </a:r>
            <a:endParaRPr/>
          </a:p>
        </p:txBody>
      </p:sp>
      <p:cxnSp>
        <p:nvCxnSpPr>
          <p:cNvPr id="4219" name="Google Shape;4219;p115"/>
          <p:cNvCxnSpPr/>
          <p:nvPr/>
        </p:nvCxnSpPr>
        <p:spPr>
          <a:xfrm rot="7860000">
            <a:off x="3039268" y="4631531"/>
            <a:ext cx="1279525" cy="14287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triangle" w="med" len="med"/>
            <a:tailEnd type="none" w="sm" len="sm"/>
          </a:ln>
        </p:spPr>
      </p:cxnSp>
      <p:cxnSp>
        <p:nvCxnSpPr>
          <p:cNvPr id="4220" name="Google Shape;4220;p115"/>
          <p:cNvCxnSpPr/>
          <p:nvPr/>
        </p:nvCxnSpPr>
        <p:spPr>
          <a:xfrm flipH="1">
            <a:off x="3181350" y="4171950"/>
            <a:ext cx="911225" cy="889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4221" name="Google Shape;4221;p115"/>
          <p:cNvCxnSpPr/>
          <p:nvPr/>
        </p:nvCxnSpPr>
        <p:spPr>
          <a:xfrm rot="7860000">
            <a:off x="2959893" y="4568031"/>
            <a:ext cx="1279525" cy="14287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triangle" w="med" len="med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6" name="Google Shape;4226;p116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4227" name="Google Shape;4227;p116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104</a:t>
            </a:fld>
            <a:endParaRPr/>
          </a:p>
        </p:txBody>
      </p:sp>
      <p:sp>
        <p:nvSpPr>
          <p:cNvPr id="4228" name="Google Shape;4228;p116"/>
          <p:cNvSpPr txBox="1">
            <a:spLocks noGrp="1"/>
          </p:cNvSpPr>
          <p:nvPr>
            <p:ph type="title"/>
          </p:nvPr>
        </p:nvSpPr>
        <p:spPr>
          <a:xfrm>
            <a:off x="533400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Fairness (more)</a:t>
            </a:r>
            <a:endParaRPr/>
          </a:p>
        </p:txBody>
      </p:sp>
      <p:sp>
        <p:nvSpPr>
          <p:cNvPr id="4229" name="Google Shape;4229;p116"/>
          <p:cNvSpPr txBox="1">
            <a:spLocks noGrp="1"/>
          </p:cNvSpPr>
          <p:nvPr>
            <p:ph type="body" idx="1"/>
          </p:nvPr>
        </p:nvSpPr>
        <p:spPr>
          <a:xfrm>
            <a:off x="533400" y="1219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Fairness and UDP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multimedia apps often do not use TCP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do not want rate throttled by congestion control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instead use UDP: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pump audio/video at constant rate, tolerate packet loss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230" name="Google Shape;4230;p116"/>
          <p:cNvSpPr txBox="1">
            <a:spLocks noGrp="1"/>
          </p:cNvSpPr>
          <p:nvPr>
            <p:ph type="body" idx="1"/>
          </p:nvPr>
        </p:nvSpPr>
        <p:spPr>
          <a:xfrm>
            <a:off x="4419600" y="1143000"/>
            <a:ext cx="43434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Fairness and parallel TCP connections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nothing prevents app from opening parallel connections between 2 hosts.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web browsers do this 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example: link of rate R supporting 9 connections; 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new app asks for 1 TCP, gets rate R/10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new app asks for 11 TCPs, gets R/2 !</a:t>
            </a:r>
            <a:endParaRPr/>
          </a:p>
          <a:p>
            <a:pPr marL="342900" marR="0" lvl="0" indent="-213359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5" name="Google Shape;4235;p117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4236" name="Google Shape;4236;p117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105</a:t>
            </a:fld>
            <a:endParaRPr/>
          </a:p>
        </p:txBody>
      </p:sp>
      <p:sp>
        <p:nvSpPr>
          <p:cNvPr id="4237" name="Google Shape;4237;p117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Chapter 3: Summary</a:t>
            </a:r>
            <a:endParaRPr/>
          </a:p>
        </p:txBody>
      </p:sp>
      <p:sp>
        <p:nvSpPr>
          <p:cNvPr id="4238" name="Google Shape;4238;p117"/>
          <p:cNvSpPr txBox="1">
            <a:spLocks noGrp="1"/>
          </p:cNvSpPr>
          <p:nvPr>
            <p:ph type="body" idx="1"/>
          </p:nvPr>
        </p:nvSpPr>
        <p:spPr>
          <a:xfrm>
            <a:off x="633412" y="1360487"/>
            <a:ext cx="4398962" cy="395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principles behind transport layer services: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multiplexing, demultiplexing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congestion control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instantiation and implementation in the Internet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UDP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</a:t>
            </a:r>
            <a:endParaRPr/>
          </a:p>
        </p:txBody>
      </p:sp>
      <p:sp>
        <p:nvSpPr>
          <p:cNvPr id="4239" name="Google Shape;4239;p117"/>
          <p:cNvSpPr txBox="1">
            <a:spLocks noGrp="1"/>
          </p:cNvSpPr>
          <p:nvPr>
            <p:ph type="body" idx="1"/>
          </p:nvPr>
        </p:nvSpPr>
        <p:spPr>
          <a:xfrm>
            <a:off x="5319712" y="3465512"/>
            <a:ext cx="3333750" cy="2457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Next: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leaving the network “edge” (application, transport layers)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into the network “core”</a:t>
            </a:r>
            <a:endParaRPr/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4" name="Google Shape;4244;p118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Stop and Wait Link Utilization</a:t>
            </a:r>
            <a:endParaRPr/>
          </a:p>
        </p:txBody>
      </p:sp>
      <p:pic>
        <p:nvPicPr>
          <p:cNvPr id="4245" name="Google Shape;4245;p118"/>
          <p:cNvPicPr preferRelativeResize="0"/>
          <p:nvPr/>
        </p:nvPicPr>
        <p:blipFill rotWithShape="1">
          <a:blip r:embed="rId3">
            <a:alphaModFix/>
          </a:blip>
          <a:srcRect t="-91" b="11691"/>
          <a:stretch/>
        </p:blipFill>
        <p:spPr>
          <a:xfrm>
            <a:off x="381000" y="1343025"/>
            <a:ext cx="8305800" cy="5491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0" name="Google Shape;4250;p119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Stop and Wait -</a:t>
            </a:r>
            <a:b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Diagram</a:t>
            </a:r>
            <a:endParaRPr/>
          </a:p>
        </p:txBody>
      </p:sp>
      <p:pic>
        <p:nvPicPr>
          <p:cNvPr id="4251" name="Google Shape;4251;p119"/>
          <p:cNvPicPr preferRelativeResize="0"/>
          <p:nvPr/>
        </p:nvPicPr>
        <p:blipFill rotWithShape="1">
          <a:blip r:embed="rId3">
            <a:alphaModFix/>
          </a:blip>
          <a:srcRect b="8723"/>
          <a:stretch/>
        </p:blipFill>
        <p:spPr>
          <a:xfrm>
            <a:off x="5208587" y="0"/>
            <a:ext cx="347821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6" name="Google Shape;4256;p120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Go Back N - </a:t>
            </a:r>
            <a:b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Diagram</a:t>
            </a:r>
            <a:endParaRPr/>
          </a:p>
        </p:txBody>
      </p:sp>
      <p:pic>
        <p:nvPicPr>
          <p:cNvPr id="4257" name="Google Shape;4257;p120"/>
          <p:cNvPicPr preferRelativeResize="0"/>
          <p:nvPr/>
        </p:nvPicPr>
        <p:blipFill rotWithShape="1">
          <a:blip r:embed="rId3">
            <a:alphaModFix/>
          </a:blip>
          <a:srcRect r="50000" b="9550"/>
          <a:stretch/>
        </p:blipFill>
        <p:spPr>
          <a:xfrm>
            <a:off x="5665787" y="0"/>
            <a:ext cx="294481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2" name="Google Shape;4262;p121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Selective Reject -</a:t>
            </a:r>
            <a:b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Diagram</a:t>
            </a:r>
            <a:endParaRPr/>
          </a:p>
        </p:txBody>
      </p:sp>
      <p:pic>
        <p:nvPicPr>
          <p:cNvPr id="4263" name="Google Shape;4263;p121"/>
          <p:cNvPicPr preferRelativeResize="0"/>
          <p:nvPr/>
        </p:nvPicPr>
        <p:blipFill rotWithShape="1">
          <a:blip r:embed="rId3">
            <a:alphaModFix/>
          </a:blip>
          <a:srcRect l="50000" b="9550"/>
          <a:stretch/>
        </p:blipFill>
        <p:spPr>
          <a:xfrm>
            <a:off x="5667375" y="0"/>
            <a:ext cx="29432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23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057" name="Google Shape;1057;p23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/>
          </a:p>
        </p:txBody>
      </p:sp>
      <p:sp>
        <p:nvSpPr>
          <p:cNvPr id="1058" name="Google Shape;1058;p23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Connection-oriented demux (cont)</a:t>
            </a:r>
            <a:endParaRPr/>
          </a:p>
        </p:txBody>
      </p:sp>
      <p:sp>
        <p:nvSpPr>
          <p:cNvPr id="1059" name="Google Shape;1059;p23"/>
          <p:cNvSpPr txBox="1"/>
          <p:nvPr/>
        </p:nvSpPr>
        <p:spPr>
          <a:xfrm>
            <a:off x="7662862" y="4724400"/>
            <a:ext cx="869950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Client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16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IP:B</a:t>
            </a:r>
            <a:endParaRPr/>
          </a:p>
        </p:txBody>
      </p:sp>
      <p:grpSp>
        <p:nvGrpSpPr>
          <p:cNvPr id="1060" name="Google Shape;1060;p23"/>
          <p:cNvGrpSpPr/>
          <p:nvPr/>
        </p:nvGrpSpPr>
        <p:grpSpPr>
          <a:xfrm>
            <a:off x="381000" y="2286000"/>
            <a:ext cx="1011237" cy="3136900"/>
            <a:chOff x="381000" y="2286000"/>
            <a:chExt cx="1011237" cy="3136900"/>
          </a:xfrm>
        </p:grpSpPr>
        <p:grpSp>
          <p:nvGrpSpPr>
            <p:cNvPr id="1061" name="Google Shape;1061;p23"/>
            <p:cNvGrpSpPr/>
            <p:nvPr/>
          </p:nvGrpSpPr>
          <p:grpSpPr>
            <a:xfrm>
              <a:off x="381000" y="2286000"/>
              <a:ext cx="1011237" cy="2381250"/>
              <a:chOff x="965200" y="3895725"/>
              <a:chExt cx="2001837" cy="2381250"/>
            </a:xfrm>
          </p:grpSpPr>
          <p:sp>
            <p:nvSpPr>
              <p:cNvPr id="1062" name="Google Shape;1062;p23"/>
              <p:cNvSpPr txBox="1"/>
              <p:nvPr/>
            </p:nvSpPr>
            <p:spPr>
              <a:xfrm>
                <a:off x="965200" y="389572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063" name="Google Shape;1063;p23"/>
              <p:cNvSpPr txBox="1"/>
              <p:nvPr/>
            </p:nvSpPr>
            <p:spPr>
              <a:xfrm>
                <a:off x="965200" y="437197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064" name="Google Shape;1064;p23"/>
              <p:cNvSpPr txBox="1"/>
              <p:nvPr/>
            </p:nvSpPr>
            <p:spPr>
              <a:xfrm>
                <a:off x="965200" y="484822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065" name="Google Shape;1065;p23"/>
              <p:cNvSpPr txBox="1"/>
              <p:nvPr/>
            </p:nvSpPr>
            <p:spPr>
              <a:xfrm>
                <a:off x="965200" y="532447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066" name="Google Shape;1066;p23"/>
              <p:cNvSpPr txBox="1"/>
              <p:nvPr/>
            </p:nvSpPr>
            <p:spPr>
              <a:xfrm>
                <a:off x="965200" y="580072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grpSp>
          <p:nvGrpSpPr>
            <p:cNvPr id="1067" name="Google Shape;1067;p23"/>
            <p:cNvGrpSpPr/>
            <p:nvPr/>
          </p:nvGrpSpPr>
          <p:grpSpPr>
            <a:xfrm>
              <a:off x="649287" y="2355850"/>
              <a:ext cx="598487" cy="500062"/>
              <a:chOff x="4149725" y="4543425"/>
              <a:chExt cx="598487" cy="500062"/>
            </a:xfrm>
          </p:grpSpPr>
          <p:sp>
            <p:nvSpPr>
              <p:cNvPr id="1068" name="Google Shape;1068;p23"/>
              <p:cNvSpPr txBox="1"/>
              <p:nvPr/>
            </p:nvSpPr>
            <p:spPr>
              <a:xfrm>
                <a:off x="4149725" y="4848225"/>
                <a:ext cx="598487" cy="195262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069" name="Google Shape;1069;p23"/>
              <p:cNvSpPr/>
              <p:nvPr/>
            </p:nvSpPr>
            <p:spPr>
              <a:xfrm>
                <a:off x="4149725" y="4543425"/>
                <a:ext cx="598487" cy="304800"/>
              </a:xfrm>
              <a:prstGeom prst="ellipse">
                <a:avLst/>
              </a:prstGeom>
              <a:solidFill>
                <a:srgbClr val="CC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P1</a:t>
                </a:r>
                <a:endParaRPr/>
              </a:p>
            </p:txBody>
          </p:sp>
        </p:grpSp>
        <p:sp>
          <p:nvSpPr>
            <p:cNvPr id="1070" name="Google Shape;1070;p23"/>
            <p:cNvSpPr txBox="1"/>
            <p:nvPr/>
          </p:nvSpPr>
          <p:spPr>
            <a:xfrm>
              <a:off x="465137" y="4721225"/>
              <a:ext cx="868362" cy="701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accent2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client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accent2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 IP: A</a:t>
              </a:r>
              <a:endParaRPr/>
            </a:p>
          </p:txBody>
        </p:sp>
        <p:cxnSp>
          <p:nvCxnSpPr>
            <p:cNvPr id="1071" name="Google Shape;1071;p23"/>
            <p:cNvCxnSpPr/>
            <p:nvPr/>
          </p:nvCxnSpPr>
          <p:spPr>
            <a:xfrm>
              <a:off x="838200" y="2740025"/>
              <a:ext cx="0" cy="17526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1072" name="Google Shape;1072;p23"/>
          <p:cNvGrpSpPr/>
          <p:nvPr/>
        </p:nvGrpSpPr>
        <p:grpSpPr>
          <a:xfrm>
            <a:off x="7575550" y="2325687"/>
            <a:ext cx="598487" cy="500062"/>
            <a:chOff x="4149725" y="4543425"/>
            <a:chExt cx="598487" cy="500062"/>
          </a:xfrm>
        </p:grpSpPr>
        <p:sp>
          <p:nvSpPr>
            <p:cNvPr id="1073" name="Google Shape;1073;p23"/>
            <p:cNvSpPr txBox="1"/>
            <p:nvPr/>
          </p:nvSpPr>
          <p:spPr>
            <a:xfrm>
              <a:off x="4149725" y="4848225"/>
              <a:ext cx="598487" cy="19526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74" name="Google Shape;1074;p23"/>
            <p:cNvSpPr/>
            <p:nvPr/>
          </p:nvSpPr>
          <p:spPr>
            <a:xfrm>
              <a:off x="4149725" y="4543425"/>
              <a:ext cx="598487" cy="304800"/>
            </a:xfrm>
            <a:prstGeom prst="ellipse">
              <a:avLst/>
            </a:prstGeom>
            <a:solidFill>
              <a:srgbClr val="CC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P1</a:t>
              </a:r>
              <a:endParaRPr/>
            </a:p>
          </p:txBody>
        </p:sp>
      </p:grpSp>
      <p:grpSp>
        <p:nvGrpSpPr>
          <p:cNvPr id="1075" name="Google Shape;1075;p23"/>
          <p:cNvGrpSpPr/>
          <p:nvPr/>
        </p:nvGrpSpPr>
        <p:grpSpPr>
          <a:xfrm>
            <a:off x="6934200" y="2286000"/>
            <a:ext cx="1503362" cy="2381250"/>
            <a:chOff x="965200" y="3895725"/>
            <a:chExt cx="2001837" cy="2381250"/>
          </a:xfrm>
        </p:grpSpPr>
        <p:sp>
          <p:nvSpPr>
            <p:cNvPr id="1076" name="Google Shape;1076;p23"/>
            <p:cNvSpPr txBox="1"/>
            <p:nvPr/>
          </p:nvSpPr>
          <p:spPr>
            <a:xfrm>
              <a:off x="965200" y="3895725"/>
              <a:ext cx="2001837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77" name="Google Shape;1077;p23"/>
            <p:cNvSpPr txBox="1"/>
            <p:nvPr/>
          </p:nvSpPr>
          <p:spPr>
            <a:xfrm>
              <a:off x="965200" y="4371975"/>
              <a:ext cx="2001837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78" name="Google Shape;1078;p23"/>
            <p:cNvSpPr txBox="1"/>
            <p:nvPr/>
          </p:nvSpPr>
          <p:spPr>
            <a:xfrm>
              <a:off x="965200" y="4848225"/>
              <a:ext cx="2001837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79" name="Google Shape;1079;p23"/>
            <p:cNvSpPr txBox="1"/>
            <p:nvPr/>
          </p:nvSpPr>
          <p:spPr>
            <a:xfrm>
              <a:off x="965200" y="5324475"/>
              <a:ext cx="2001837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80" name="Google Shape;1080;p23"/>
            <p:cNvSpPr txBox="1"/>
            <p:nvPr/>
          </p:nvSpPr>
          <p:spPr>
            <a:xfrm>
              <a:off x="965200" y="5800725"/>
              <a:ext cx="2001837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081" name="Google Shape;1081;p23"/>
          <p:cNvGrpSpPr/>
          <p:nvPr/>
        </p:nvGrpSpPr>
        <p:grpSpPr>
          <a:xfrm>
            <a:off x="7035800" y="2349500"/>
            <a:ext cx="598487" cy="500062"/>
            <a:chOff x="4149725" y="4543425"/>
            <a:chExt cx="598487" cy="500062"/>
          </a:xfrm>
        </p:grpSpPr>
        <p:sp>
          <p:nvSpPr>
            <p:cNvPr id="1082" name="Google Shape;1082;p23"/>
            <p:cNvSpPr txBox="1"/>
            <p:nvPr/>
          </p:nvSpPr>
          <p:spPr>
            <a:xfrm>
              <a:off x="4149725" y="4848225"/>
              <a:ext cx="598487" cy="19526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83" name="Google Shape;1083;p23"/>
            <p:cNvSpPr/>
            <p:nvPr/>
          </p:nvSpPr>
          <p:spPr>
            <a:xfrm>
              <a:off x="4149725" y="4543425"/>
              <a:ext cx="598487" cy="304800"/>
            </a:xfrm>
            <a:prstGeom prst="ellipse">
              <a:avLst/>
            </a:prstGeom>
            <a:solidFill>
              <a:srgbClr val="CC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P2</a:t>
              </a:r>
              <a:endParaRPr/>
            </a:p>
          </p:txBody>
        </p:sp>
      </p:grpSp>
      <p:cxnSp>
        <p:nvCxnSpPr>
          <p:cNvPr id="1084" name="Google Shape;1084;p23"/>
          <p:cNvCxnSpPr/>
          <p:nvPr/>
        </p:nvCxnSpPr>
        <p:spPr>
          <a:xfrm>
            <a:off x="8077200" y="2743200"/>
            <a:ext cx="0" cy="17526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5" name="Google Shape;1085;p23"/>
          <p:cNvSpPr txBox="1"/>
          <p:nvPr/>
        </p:nvSpPr>
        <p:spPr>
          <a:xfrm>
            <a:off x="3733800" y="2286000"/>
            <a:ext cx="1981200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86" name="Google Shape;1086;p23"/>
          <p:cNvSpPr txBox="1"/>
          <p:nvPr/>
        </p:nvSpPr>
        <p:spPr>
          <a:xfrm>
            <a:off x="3733800" y="2743200"/>
            <a:ext cx="1981200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87" name="Google Shape;1087;p23"/>
          <p:cNvSpPr txBox="1"/>
          <p:nvPr/>
        </p:nvSpPr>
        <p:spPr>
          <a:xfrm>
            <a:off x="3733800" y="3238500"/>
            <a:ext cx="1981200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88" name="Google Shape;1088;p23"/>
          <p:cNvSpPr txBox="1"/>
          <p:nvPr/>
        </p:nvSpPr>
        <p:spPr>
          <a:xfrm>
            <a:off x="3733800" y="3714750"/>
            <a:ext cx="1981200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89" name="Google Shape;1089;p23"/>
          <p:cNvSpPr txBox="1"/>
          <p:nvPr/>
        </p:nvSpPr>
        <p:spPr>
          <a:xfrm>
            <a:off x="3733800" y="4191000"/>
            <a:ext cx="1981200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090" name="Google Shape;1090;p23"/>
          <p:cNvGrpSpPr/>
          <p:nvPr/>
        </p:nvGrpSpPr>
        <p:grpSpPr>
          <a:xfrm>
            <a:off x="3810000" y="2362200"/>
            <a:ext cx="571500" cy="500062"/>
            <a:chOff x="4149725" y="4543425"/>
            <a:chExt cx="598487" cy="500062"/>
          </a:xfrm>
        </p:grpSpPr>
        <p:sp>
          <p:nvSpPr>
            <p:cNvPr id="1091" name="Google Shape;1091;p23"/>
            <p:cNvSpPr txBox="1"/>
            <p:nvPr/>
          </p:nvSpPr>
          <p:spPr>
            <a:xfrm>
              <a:off x="4149725" y="4848225"/>
              <a:ext cx="598487" cy="19526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92" name="Google Shape;1092;p23"/>
            <p:cNvSpPr/>
            <p:nvPr/>
          </p:nvSpPr>
          <p:spPr>
            <a:xfrm>
              <a:off x="4149725" y="4543425"/>
              <a:ext cx="598487" cy="304800"/>
            </a:xfrm>
            <a:prstGeom prst="ellipse">
              <a:avLst/>
            </a:prstGeom>
            <a:solidFill>
              <a:srgbClr val="CC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P4</a:t>
              </a:r>
              <a:endParaRPr/>
            </a:p>
          </p:txBody>
        </p:sp>
      </p:grpSp>
      <p:sp>
        <p:nvSpPr>
          <p:cNvPr id="1093" name="Google Shape;1093;p23"/>
          <p:cNvSpPr txBox="1"/>
          <p:nvPr/>
        </p:nvSpPr>
        <p:spPr>
          <a:xfrm>
            <a:off x="3919537" y="4797425"/>
            <a:ext cx="955675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server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IP: C</a:t>
            </a:r>
            <a:endParaRPr/>
          </a:p>
        </p:txBody>
      </p:sp>
      <p:cxnSp>
        <p:nvCxnSpPr>
          <p:cNvPr id="1094" name="Google Shape;1094;p23"/>
          <p:cNvCxnSpPr/>
          <p:nvPr/>
        </p:nvCxnSpPr>
        <p:spPr>
          <a:xfrm rot="10800000">
            <a:off x="4343400" y="2819400"/>
            <a:ext cx="0" cy="1676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1095" name="Google Shape;1095;p23"/>
          <p:cNvCxnSpPr/>
          <p:nvPr/>
        </p:nvCxnSpPr>
        <p:spPr>
          <a:xfrm>
            <a:off x="838200" y="4495800"/>
            <a:ext cx="35052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096" name="Google Shape;1096;p23"/>
          <p:cNvCxnSpPr/>
          <p:nvPr/>
        </p:nvCxnSpPr>
        <p:spPr>
          <a:xfrm rot="10800000">
            <a:off x="4572000" y="2819400"/>
            <a:ext cx="0" cy="1676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1097" name="Google Shape;1097;p23"/>
          <p:cNvCxnSpPr/>
          <p:nvPr/>
        </p:nvCxnSpPr>
        <p:spPr>
          <a:xfrm>
            <a:off x="4572000" y="4495800"/>
            <a:ext cx="35052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098" name="Google Shape;1098;p23"/>
          <p:cNvCxnSpPr/>
          <p:nvPr/>
        </p:nvCxnSpPr>
        <p:spPr>
          <a:xfrm>
            <a:off x="4343400" y="2971800"/>
            <a:ext cx="0" cy="1524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099" name="Google Shape;1099;p23"/>
          <p:cNvCxnSpPr/>
          <p:nvPr/>
        </p:nvCxnSpPr>
        <p:spPr>
          <a:xfrm>
            <a:off x="1219200" y="4495800"/>
            <a:ext cx="31242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0" name="Google Shape;1100;p23"/>
          <p:cNvSpPr txBox="1"/>
          <p:nvPr/>
        </p:nvSpPr>
        <p:spPr>
          <a:xfrm>
            <a:off x="1600200" y="44196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SP: 9157</a:t>
            </a:r>
            <a:endParaRPr/>
          </a:p>
        </p:txBody>
      </p:sp>
      <p:sp>
        <p:nvSpPr>
          <p:cNvPr id="1101" name="Google Shape;1101;p23"/>
          <p:cNvSpPr txBox="1"/>
          <p:nvPr/>
        </p:nvSpPr>
        <p:spPr>
          <a:xfrm>
            <a:off x="1600200" y="47244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DP: 80</a:t>
            </a:r>
            <a:endParaRPr/>
          </a:p>
        </p:txBody>
      </p:sp>
      <p:sp>
        <p:nvSpPr>
          <p:cNvPr id="1102" name="Google Shape;1102;p23"/>
          <p:cNvSpPr txBox="1"/>
          <p:nvPr/>
        </p:nvSpPr>
        <p:spPr>
          <a:xfrm>
            <a:off x="1600200" y="50292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03" name="Google Shape;1103;p23"/>
          <p:cNvGrpSpPr/>
          <p:nvPr/>
        </p:nvGrpSpPr>
        <p:grpSpPr>
          <a:xfrm>
            <a:off x="6248400" y="4419600"/>
            <a:ext cx="990600" cy="914400"/>
            <a:chOff x="6248400" y="4419600"/>
            <a:chExt cx="990600" cy="914400"/>
          </a:xfrm>
        </p:grpSpPr>
        <p:sp>
          <p:nvSpPr>
            <p:cNvPr id="1104" name="Google Shape;1104;p23"/>
            <p:cNvSpPr txBox="1"/>
            <p:nvPr/>
          </p:nvSpPr>
          <p:spPr>
            <a:xfrm>
              <a:off x="6248400" y="44196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SP: 9157</a:t>
              </a:r>
              <a:endParaRPr/>
            </a:p>
          </p:txBody>
        </p:sp>
        <p:sp>
          <p:nvSpPr>
            <p:cNvPr id="1105" name="Google Shape;1105;p23"/>
            <p:cNvSpPr txBox="1"/>
            <p:nvPr/>
          </p:nvSpPr>
          <p:spPr>
            <a:xfrm>
              <a:off x="6248400" y="47244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DP: 80</a:t>
              </a:r>
              <a:endParaRPr/>
            </a:p>
          </p:txBody>
        </p:sp>
        <p:sp>
          <p:nvSpPr>
            <p:cNvPr id="1106" name="Google Shape;1106;p23"/>
            <p:cNvSpPr txBox="1"/>
            <p:nvPr/>
          </p:nvSpPr>
          <p:spPr>
            <a:xfrm>
              <a:off x="6248400" y="50292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07" name="Google Shape;1107;p23"/>
          <p:cNvGrpSpPr/>
          <p:nvPr/>
        </p:nvGrpSpPr>
        <p:grpSpPr>
          <a:xfrm>
            <a:off x="4419600" y="2362200"/>
            <a:ext cx="571500" cy="500062"/>
            <a:chOff x="4149725" y="4543425"/>
            <a:chExt cx="598487" cy="500062"/>
          </a:xfrm>
        </p:grpSpPr>
        <p:sp>
          <p:nvSpPr>
            <p:cNvPr id="1108" name="Google Shape;1108;p23"/>
            <p:cNvSpPr txBox="1"/>
            <p:nvPr/>
          </p:nvSpPr>
          <p:spPr>
            <a:xfrm>
              <a:off x="4149725" y="4848225"/>
              <a:ext cx="598487" cy="19526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09" name="Google Shape;1109;p23"/>
            <p:cNvSpPr/>
            <p:nvPr/>
          </p:nvSpPr>
          <p:spPr>
            <a:xfrm>
              <a:off x="4149725" y="4543425"/>
              <a:ext cx="598487" cy="304800"/>
            </a:xfrm>
            <a:prstGeom prst="ellipse">
              <a:avLst/>
            </a:prstGeom>
            <a:solidFill>
              <a:srgbClr val="CC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P5</a:t>
              </a:r>
              <a:endParaRPr/>
            </a:p>
          </p:txBody>
        </p:sp>
      </p:grpSp>
      <p:grpSp>
        <p:nvGrpSpPr>
          <p:cNvPr id="1110" name="Google Shape;1110;p23"/>
          <p:cNvGrpSpPr/>
          <p:nvPr/>
        </p:nvGrpSpPr>
        <p:grpSpPr>
          <a:xfrm>
            <a:off x="5022850" y="2351087"/>
            <a:ext cx="571500" cy="500062"/>
            <a:chOff x="4149725" y="4543425"/>
            <a:chExt cx="598487" cy="500062"/>
          </a:xfrm>
        </p:grpSpPr>
        <p:sp>
          <p:nvSpPr>
            <p:cNvPr id="1111" name="Google Shape;1111;p23"/>
            <p:cNvSpPr txBox="1"/>
            <p:nvPr/>
          </p:nvSpPr>
          <p:spPr>
            <a:xfrm>
              <a:off x="4149725" y="4848225"/>
              <a:ext cx="598487" cy="19526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2" name="Google Shape;1112;p23"/>
            <p:cNvSpPr/>
            <p:nvPr/>
          </p:nvSpPr>
          <p:spPr>
            <a:xfrm>
              <a:off x="4149725" y="4543425"/>
              <a:ext cx="598487" cy="304800"/>
            </a:xfrm>
            <a:prstGeom prst="ellipse">
              <a:avLst/>
            </a:prstGeom>
            <a:solidFill>
              <a:srgbClr val="CC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P6</a:t>
              </a:r>
              <a:endParaRPr/>
            </a:p>
          </p:txBody>
        </p:sp>
      </p:grpSp>
      <p:grpSp>
        <p:nvGrpSpPr>
          <p:cNvPr id="1113" name="Google Shape;1113;p23"/>
          <p:cNvGrpSpPr/>
          <p:nvPr/>
        </p:nvGrpSpPr>
        <p:grpSpPr>
          <a:xfrm>
            <a:off x="7740650" y="2363787"/>
            <a:ext cx="598487" cy="500062"/>
            <a:chOff x="4149725" y="4543425"/>
            <a:chExt cx="598487" cy="500062"/>
          </a:xfrm>
        </p:grpSpPr>
        <p:sp>
          <p:nvSpPr>
            <p:cNvPr id="1114" name="Google Shape;1114;p23"/>
            <p:cNvSpPr txBox="1"/>
            <p:nvPr/>
          </p:nvSpPr>
          <p:spPr>
            <a:xfrm>
              <a:off x="4149725" y="4848225"/>
              <a:ext cx="598487" cy="19526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15" name="Google Shape;1115;p23"/>
            <p:cNvSpPr/>
            <p:nvPr/>
          </p:nvSpPr>
          <p:spPr>
            <a:xfrm>
              <a:off x="4149725" y="4543425"/>
              <a:ext cx="598487" cy="304800"/>
            </a:xfrm>
            <a:prstGeom prst="ellipse">
              <a:avLst/>
            </a:prstGeom>
            <a:solidFill>
              <a:srgbClr val="CC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P3</a:t>
              </a:r>
              <a:endParaRPr/>
            </a:p>
          </p:txBody>
        </p:sp>
      </p:grpSp>
      <p:cxnSp>
        <p:nvCxnSpPr>
          <p:cNvPr id="1116" name="Google Shape;1116;p23"/>
          <p:cNvCxnSpPr/>
          <p:nvPr/>
        </p:nvCxnSpPr>
        <p:spPr>
          <a:xfrm>
            <a:off x="7391400" y="2819400"/>
            <a:ext cx="0" cy="1524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117" name="Google Shape;1117;p23"/>
          <p:cNvCxnSpPr/>
          <p:nvPr/>
        </p:nvCxnSpPr>
        <p:spPr>
          <a:xfrm>
            <a:off x="5334000" y="4343400"/>
            <a:ext cx="20574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118" name="Google Shape;1118;p23"/>
          <p:cNvCxnSpPr/>
          <p:nvPr/>
        </p:nvCxnSpPr>
        <p:spPr>
          <a:xfrm rot="10800000">
            <a:off x="5334000" y="2819400"/>
            <a:ext cx="0" cy="1524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119" name="Google Shape;1119;p23"/>
          <p:cNvSpPr txBox="1"/>
          <p:nvPr/>
        </p:nvSpPr>
        <p:spPr>
          <a:xfrm>
            <a:off x="1600200" y="53340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20" name="Google Shape;1120;p23"/>
          <p:cNvSpPr txBox="1"/>
          <p:nvPr/>
        </p:nvSpPr>
        <p:spPr>
          <a:xfrm>
            <a:off x="6248400" y="53340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D-IP:C</a:t>
            </a:r>
            <a:endParaRPr/>
          </a:p>
        </p:txBody>
      </p:sp>
      <p:sp>
        <p:nvSpPr>
          <p:cNvPr id="1121" name="Google Shape;1121;p23"/>
          <p:cNvSpPr txBox="1"/>
          <p:nvPr/>
        </p:nvSpPr>
        <p:spPr>
          <a:xfrm>
            <a:off x="1736725" y="4941887"/>
            <a:ext cx="1841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22" name="Google Shape;1122;p23"/>
          <p:cNvSpPr txBox="1"/>
          <p:nvPr/>
        </p:nvSpPr>
        <p:spPr>
          <a:xfrm>
            <a:off x="1676400" y="5029200"/>
            <a:ext cx="896937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S-IP: A</a:t>
            </a:r>
            <a:endParaRPr/>
          </a:p>
        </p:txBody>
      </p:sp>
      <p:sp>
        <p:nvSpPr>
          <p:cNvPr id="1123" name="Google Shape;1123;p23"/>
          <p:cNvSpPr txBox="1"/>
          <p:nvPr/>
        </p:nvSpPr>
        <p:spPr>
          <a:xfrm>
            <a:off x="1676400" y="5334000"/>
            <a:ext cx="814387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D-IP:C</a:t>
            </a:r>
            <a:endParaRPr/>
          </a:p>
        </p:txBody>
      </p:sp>
      <p:sp>
        <p:nvSpPr>
          <p:cNvPr id="1124" name="Google Shape;1124;p23"/>
          <p:cNvSpPr txBox="1"/>
          <p:nvPr/>
        </p:nvSpPr>
        <p:spPr>
          <a:xfrm>
            <a:off x="6335712" y="5029200"/>
            <a:ext cx="87630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S-IP: B</a:t>
            </a:r>
            <a:endParaRPr/>
          </a:p>
        </p:txBody>
      </p:sp>
      <p:grpSp>
        <p:nvGrpSpPr>
          <p:cNvPr id="1125" name="Google Shape;1125;p23"/>
          <p:cNvGrpSpPr/>
          <p:nvPr/>
        </p:nvGrpSpPr>
        <p:grpSpPr>
          <a:xfrm>
            <a:off x="5791200" y="2895600"/>
            <a:ext cx="990600" cy="914400"/>
            <a:chOff x="6248400" y="4419600"/>
            <a:chExt cx="990600" cy="914400"/>
          </a:xfrm>
        </p:grpSpPr>
        <p:sp>
          <p:nvSpPr>
            <p:cNvPr id="1126" name="Google Shape;1126;p23"/>
            <p:cNvSpPr txBox="1"/>
            <p:nvPr/>
          </p:nvSpPr>
          <p:spPr>
            <a:xfrm>
              <a:off x="6248400" y="44196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SP: 5775</a:t>
              </a:r>
              <a:endParaRPr/>
            </a:p>
          </p:txBody>
        </p:sp>
        <p:sp>
          <p:nvSpPr>
            <p:cNvPr id="1127" name="Google Shape;1127;p23"/>
            <p:cNvSpPr txBox="1"/>
            <p:nvPr/>
          </p:nvSpPr>
          <p:spPr>
            <a:xfrm>
              <a:off x="6248400" y="47244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DP: 80</a:t>
              </a:r>
              <a:endParaRPr/>
            </a:p>
          </p:txBody>
        </p:sp>
        <p:sp>
          <p:nvSpPr>
            <p:cNvPr id="1128" name="Google Shape;1128;p23"/>
            <p:cNvSpPr txBox="1"/>
            <p:nvPr/>
          </p:nvSpPr>
          <p:spPr>
            <a:xfrm>
              <a:off x="6248400" y="50292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1129" name="Google Shape;1129;p23"/>
          <p:cNvSpPr txBox="1"/>
          <p:nvPr/>
        </p:nvSpPr>
        <p:spPr>
          <a:xfrm>
            <a:off x="5791200" y="38100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D-IP:C</a:t>
            </a:r>
            <a:endParaRPr/>
          </a:p>
        </p:txBody>
      </p:sp>
      <p:sp>
        <p:nvSpPr>
          <p:cNvPr id="1130" name="Google Shape;1130;p23"/>
          <p:cNvSpPr txBox="1"/>
          <p:nvPr/>
        </p:nvSpPr>
        <p:spPr>
          <a:xfrm>
            <a:off x="5867400" y="3505200"/>
            <a:ext cx="87630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S-IP: B</a:t>
            </a:r>
            <a:endParaRPr/>
          </a:p>
        </p:txBody>
      </p:sp>
      <p:cxnSp>
        <p:nvCxnSpPr>
          <p:cNvPr id="1131" name="Google Shape;1131;p23"/>
          <p:cNvCxnSpPr/>
          <p:nvPr/>
        </p:nvCxnSpPr>
        <p:spPr>
          <a:xfrm flipH="1">
            <a:off x="6172200" y="4114800"/>
            <a:ext cx="228600" cy="228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24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137" name="Google Shape;1137;p24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/>
          </a:p>
        </p:txBody>
      </p:sp>
      <p:sp>
        <p:nvSpPr>
          <p:cNvPr id="1138" name="Google Shape;1138;p24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Connection-oriented demux: Threaded Web Server</a:t>
            </a:r>
            <a:endParaRPr/>
          </a:p>
        </p:txBody>
      </p:sp>
      <p:sp>
        <p:nvSpPr>
          <p:cNvPr id="1139" name="Google Shape;1139;p24"/>
          <p:cNvSpPr txBox="1"/>
          <p:nvPr/>
        </p:nvSpPr>
        <p:spPr>
          <a:xfrm>
            <a:off x="7662862" y="4724400"/>
            <a:ext cx="869950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Client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16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IP:B</a:t>
            </a:r>
            <a:endParaRPr/>
          </a:p>
        </p:txBody>
      </p:sp>
      <p:grpSp>
        <p:nvGrpSpPr>
          <p:cNvPr id="1140" name="Google Shape;1140;p24"/>
          <p:cNvGrpSpPr/>
          <p:nvPr/>
        </p:nvGrpSpPr>
        <p:grpSpPr>
          <a:xfrm>
            <a:off x="381000" y="2286000"/>
            <a:ext cx="1011237" cy="3136900"/>
            <a:chOff x="381000" y="2286000"/>
            <a:chExt cx="1011237" cy="3136900"/>
          </a:xfrm>
        </p:grpSpPr>
        <p:grpSp>
          <p:nvGrpSpPr>
            <p:cNvPr id="1141" name="Google Shape;1141;p24"/>
            <p:cNvGrpSpPr/>
            <p:nvPr/>
          </p:nvGrpSpPr>
          <p:grpSpPr>
            <a:xfrm>
              <a:off x="381000" y="2286000"/>
              <a:ext cx="1011237" cy="2381250"/>
              <a:chOff x="965200" y="3895725"/>
              <a:chExt cx="2001837" cy="2381250"/>
            </a:xfrm>
          </p:grpSpPr>
          <p:sp>
            <p:nvSpPr>
              <p:cNvPr id="1142" name="Google Shape;1142;p24"/>
              <p:cNvSpPr txBox="1"/>
              <p:nvPr/>
            </p:nvSpPr>
            <p:spPr>
              <a:xfrm>
                <a:off x="965200" y="389572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43" name="Google Shape;1143;p24"/>
              <p:cNvSpPr txBox="1"/>
              <p:nvPr/>
            </p:nvSpPr>
            <p:spPr>
              <a:xfrm>
                <a:off x="965200" y="437197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44" name="Google Shape;1144;p24"/>
              <p:cNvSpPr txBox="1"/>
              <p:nvPr/>
            </p:nvSpPr>
            <p:spPr>
              <a:xfrm>
                <a:off x="965200" y="484822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45" name="Google Shape;1145;p24"/>
              <p:cNvSpPr txBox="1"/>
              <p:nvPr/>
            </p:nvSpPr>
            <p:spPr>
              <a:xfrm>
                <a:off x="965200" y="532447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46" name="Google Shape;1146;p24"/>
              <p:cNvSpPr txBox="1"/>
              <p:nvPr/>
            </p:nvSpPr>
            <p:spPr>
              <a:xfrm>
                <a:off x="965200" y="580072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grpSp>
          <p:nvGrpSpPr>
            <p:cNvPr id="1147" name="Google Shape;1147;p24"/>
            <p:cNvGrpSpPr/>
            <p:nvPr/>
          </p:nvGrpSpPr>
          <p:grpSpPr>
            <a:xfrm>
              <a:off x="649287" y="2355850"/>
              <a:ext cx="598487" cy="500062"/>
              <a:chOff x="4149725" y="4543425"/>
              <a:chExt cx="598487" cy="500062"/>
            </a:xfrm>
          </p:grpSpPr>
          <p:sp>
            <p:nvSpPr>
              <p:cNvPr id="1148" name="Google Shape;1148;p24"/>
              <p:cNvSpPr txBox="1"/>
              <p:nvPr/>
            </p:nvSpPr>
            <p:spPr>
              <a:xfrm>
                <a:off x="4149725" y="4848225"/>
                <a:ext cx="598487" cy="195262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149" name="Google Shape;1149;p24"/>
              <p:cNvSpPr/>
              <p:nvPr/>
            </p:nvSpPr>
            <p:spPr>
              <a:xfrm>
                <a:off x="4149725" y="4543425"/>
                <a:ext cx="598487" cy="304800"/>
              </a:xfrm>
              <a:prstGeom prst="ellipse">
                <a:avLst/>
              </a:prstGeom>
              <a:solidFill>
                <a:srgbClr val="CC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P1</a:t>
                </a:r>
                <a:endParaRPr/>
              </a:p>
            </p:txBody>
          </p:sp>
        </p:grpSp>
        <p:sp>
          <p:nvSpPr>
            <p:cNvPr id="1150" name="Google Shape;1150;p24"/>
            <p:cNvSpPr txBox="1"/>
            <p:nvPr/>
          </p:nvSpPr>
          <p:spPr>
            <a:xfrm>
              <a:off x="465137" y="4721225"/>
              <a:ext cx="868362" cy="701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accent2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client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accent2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 IP: A</a:t>
              </a:r>
              <a:endParaRPr/>
            </a:p>
          </p:txBody>
        </p:sp>
        <p:cxnSp>
          <p:nvCxnSpPr>
            <p:cNvPr id="1151" name="Google Shape;1151;p24"/>
            <p:cNvCxnSpPr/>
            <p:nvPr/>
          </p:nvCxnSpPr>
          <p:spPr>
            <a:xfrm>
              <a:off x="838200" y="2740025"/>
              <a:ext cx="0" cy="17526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1152" name="Google Shape;1152;p24"/>
          <p:cNvGrpSpPr/>
          <p:nvPr/>
        </p:nvGrpSpPr>
        <p:grpSpPr>
          <a:xfrm>
            <a:off x="7575550" y="2325687"/>
            <a:ext cx="598487" cy="500062"/>
            <a:chOff x="4149725" y="4543425"/>
            <a:chExt cx="598487" cy="500062"/>
          </a:xfrm>
        </p:grpSpPr>
        <p:sp>
          <p:nvSpPr>
            <p:cNvPr id="1153" name="Google Shape;1153;p24"/>
            <p:cNvSpPr txBox="1"/>
            <p:nvPr/>
          </p:nvSpPr>
          <p:spPr>
            <a:xfrm>
              <a:off x="4149725" y="4848225"/>
              <a:ext cx="598487" cy="19526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54" name="Google Shape;1154;p24"/>
            <p:cNvSpPr/>
            <p:nvPr/>
          </p:nvSpPr>
          <p:spPr>
            <a:xfrm>
              <a:off x="4149725" y="4543425"/>
              <a:ext cx="598487" cy="304800"/>
            </a:xfrm>
            <a:prstGeom prst="ellipse">
              <a:avLst/>
            </a:prstGeom>
            <a:solidFill>
              <a:srgbClr val="CC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P1</a:t>
              </a:r>
              <a:endParaRPr/>
            </a:p>
          </p:txBody>
        </p:sp>
      </p:grpSp>
      <p:grpSp>
        <p:nvGrpSpPr>
          <p:cNvPr id="1155" name="Google Shape;1155;p24"/>
          <p:cNvGrpSpPr/>
          <p:nvPr/>
        </p:nvGrpSpPr>
        <p:grpSpPr>
          <a:xfrm>
            <a:off x="6934200" y="2286000"/>
            <a:ext cx="1503362" cy="2381250"/>
            <a:chOff x="965200" y="3895725"/>
            <a:chExt cx="2001837" cy="2381250"/>
          </a:xfrm>
        </p:grpSpPr>
        <p:sp>
          <p:nvSpPr>
            <p:cNvPr id="1156" name="Google Shape;1156;p24"/>
            <p:cNvSpPr txBox="1"/>
            <p:nvPr/>
          </p:nvSpPr>
          <p:spPr>
            <a:xfrm>
              <a:off x="965200" y="3895725"/>
              <a:ext cx="2001837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57" name="Google Shape;1157;p24"/>
            <p:cNvSpPr txBox="1"/>
            <p:nvPr/>
          </p:nvSpPr>
          <p:spPr>
            <a:xfrm>
              <a:off x="965200" y="4371975"/>
              <a:ext cx="2001837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58" name="Google Shape;1158;p24"/>
            <p:cNvSpPr txBox="1"/>
            <p:nvPr/>
          </p:nvSpPr>
          <p:spPr>
            <a:xfrm>
              <a:off x="965200" y="4848225"/>
              <a:ext cx="2001837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59" name="Google Shape;1159;p24"/>
            <p:cNvSpPr txBox="1"/>
            <p:nvPr/>
          </p:nvSpPr>
          <p:spPr>
            <a:xfrm>
              <a:off x="965200" y="5324475"/>
              <a:ext cx="2001837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60" name="Google Shape;1160;p24"/>
            <p:cNvSpPr txBox="1"/>
            <p:nvPr/>
          </p:nvSpPr>
          <p:spPr>
            <a:xfrm>
              <a:off x="965200" y="5800725"/>
              <a:ext cx="2001837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161" name="Google Shape;1161;p24"/>
          <p:cNvGrpSpPr/>
          <p:nvPr/>
        </p:nvGrpSpPr>
        <p:grpSpPr>
          <a:xfrm>
            <a:off x="7035800" y="2349500"/>
            <a:ext cx="598487" cy="500062"/>
            <a:chOff x="4149725" y="4543425"/>
            <a:chExt cx="598487" cy="500062"/>
          </a:xfrm>
        </p:grpSpPr>
        <p:sp>
          <p:nvSpPr>
            <p:cNvPr id="1162" name="Google Shape;1162;p24"/>
            <p:cNvSpPr txBox="1"/>
            <p:nvPr/>
          </p:nvSpPr>
          <p:spPr>
            <a:xfrm>
              <a:off x="4149725" y="4848225"/>
              <a:ext cx="598487" cy="19526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63" name="Google Shape;1163;p24"/>
            <p:cNvSpPr/>
            <p:nvPr/>
          </p:nvSpPr>
          <p:spPr>
            <a:xfrm>
              <a:off x="4149725" y="4543425"/>
              <a:ext cx="598487" cy="304800"/>
            </a:xfrm>
            <a:prstGeom prst="ellipse">
              <a:avLst/>
            </a:prstGeom>
            <a:solidFill>
              <a:srgbClr val="CC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P2</a:t>
              </a:r>
              <a:endParaRPr/>
            </a:p>
          </p:txBody>
        </p:sp>
      </p:grpSp>
      <p:cxnSp>
        <p:nvCxnSpPr>
          <p:cNvPr id="1164" name="Google Shape;1164;p24"/>
          <p:cNvCxnSpPr/>
          <p:nvPr/>
        </p:nvCxnSpPr>
        <p:spPr>
          <a:xfrm>
            <a:off x="8077200" y="2743200"/>
            <a:ext cx="0" cy="17526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65" name="Google Shape;1165;p24"/>
          <p:cNvSpPr txBox="1"/>
          <p:nvPr/>
        </p:nvSpPr>
        <p:spPr>
          <a:xfrm>
            <a:off x="3733800" y="2286000"/>
            <a:ext cx="1981200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66" name="Google Shape;1166;p24"/>
          <p:cNvSpPr txBox="1"/>
          <p:nvPr/>
        </p:nvSpPr>
        <p:spPr>
          <a:xfrm>
            <a:off x="3733800" y="2743200"/>
            <a:ext cx="1981200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67" name="Google Shape;1167;p24"/>
          <p:cNvSpPr txBox="1"/>
          <p:nvPr/>
        </p:nvSpPr>
        <p:spPr>
          <a:xfrm>
            <a:off x="3733800" y="3238500"/>
            <a:ext cx="1981200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68" name="Google Shape;1168;p24"/>
          <p:cNvSpPr txBox="1"/>
          <p:nvPr/>
        </p:nvSpPr>
        <p:spPr>
          <a:xfrm>
            <a:off x="3733800" y="3714750"/>
            <a:ext cx="1981200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69" name="Google Shape;1169;p24"/>
          <p:cNvSpPr txBox="1"/>
          <p:nvPr/>
        </p:nvSpPr>
        <p:spPr>
          <a:xfrm>
            <a:off x="3733800" y="4191000"/>
            <a:ext cx="1981200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70" name="Google Shape;1170;p24"/>
          <p:cNvSpPr txBox="1"/>
          <p:nvPr/>
        </p:nvSpPr>
        <p:spPr>
          <a:xfrm>
            <a:off x="3810000" y="2667000"/>
            <a:ext cx="571500" cy="195262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71" name="Google Shape;1171;p24"/>
          <p:cNvSpPr txBox="1"/>
          <p:nvPr/>
        </p:nvSpPr>
        <p:spPr>
          <a:xfrm>
            <a:off x="3919537" y="4797425"/>
            <a:ext cx="955675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server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IP: C</a:t>
            </a:r>
            <a:endParaRPr/>
          </a:p>
        </p:txBody>
      </p:sp>
      <p:cxnSp>
        <p:nvCxnSpPr>
          <p:cNvPr id="1172" name="Google Shape;1172;p24"/>
          <p:cNvCxnSpPr/>
          <p:nvPr/>
        </p:nvCxnSpPr>
        <p:spPr>
          <a:xfrm rot="10800000">
            <a:off x="4343400" y="2819400"/>
            <a:ext cx="0" cy="1676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1173" name="Google Shape;1173;p24"/>
          <p:cNvCxnSpPr/>
          <p:nvPr/>
        </p:nvCxnSpPr>
        <p:spPr>
          <a:xfrm>
            <a:off x="838200" y="4495800"/>
            <a:ext cx="35052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174" name="Google Shape;1174;p24"/>
          <p:cNvCxnSpPr/>
          <p:nvPr/>
        </p:nvCxnSpPr>
        <p:spPr>
          <a:xfrm rot="10800000">
            <a:off x="4572000" y="2819400"/>
            <a:ext cx="0" cy="16764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1175" name="Google Shape;1175;p24"/>
          <p:cNvCxnSpPr/>
          <p:nvPr/>
        </p:nvCxnSpPr>
        <p:spPr>
          <a:xfrm>
            <a:off x="4572000" y="4495800"/>
            <a:ext cx="35052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176" name="Google Shape;1176;p24"/>
          <p:cNvCxnSpPr/>
          <p:nvPr/>
        </p:nvCxnSpPr>
        <p:spPr>
          <a:xfrm>
            <a:off x="4343400" y="2971800"/>
            <a:ext cx="0" cy="1524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177" name="Google Shape;1177;p24"/>
          <p:cNvCxnSpPr/>
          <p:nvPr/>
        </p:nvCxnSpPr>
        <p:spPr>
          <a:xfrm>
            <a:off x="1219200" y="4495800"/>
            <a:ext cx="31242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78" name="Google Shape;1178;p24"/>
          <p:cNvSpPr txBox="1"/>
          <p:nvPr/>
        </p:nvSpPr>
        <p:spPr>
          <a:xfrm>
            <a:off x="1600200" y="44196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SP: 9157</a:t>
            </a:r>
            <a:endParaRPr/>
          </a:p>
        </p:txBody>
      </p:sp>
      <p:sp>
        <p:nvSpPr>
          <p:cNvPr id="1179" name="Google Shape;1179;p24"/>
          <p:cNvSpPr txBox="1"/>
          <p:nvPr/>
        </p:nvSpPr>
        <p:spPr>
          <a:xfrm>
            <a:off x="1600200" y="47244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DP: 80</a:t>
            </a:r>
            <a:endParaRPr/>
          </a:p>
        </p:txBody>
      </p:sp>
      <p:sp>
        <p:nvSpPr>
          <p:cNvPr id="1180" name="Google Shape;1180;p24"/>
          <p:cNvSpPr txBox="1"/>
          <p:nvPr/>
        </p:nvSpPr>
        <p:spPr>
          <a:xfrm>
            <a:off x="1600200" y="50292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81" name="Google Shape;1181;p24"/>
          <p:cNvGrpSpPr/>
          <p:nvPr/>
        </p:nvGrpSpPr>
        <p:grpSpPr>
          <a:xfrm>
            <a:off x="6248400" y="4419600"/>
            <a:ext cx="990600" cy="914400"/>
            <a:chOff x="6248400" y="4419600"/>
            <a:chExt cx="990600" cy="914400"/>
          </a:xfrm>
        </p:grpSpPr>
        <p:sp>
          <p:nvSpPr>
            <p:cNvPr id="1182" name="Google Shape;1182;p24"/>
            <p:cNvSpPr txBox="1"/>
            <p:nvPr/>
          </p:nvSpPr>
          <p:spPr>
            <a:xfrm>
              <a:off x="6248400" y="44196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SP: 9157</a:t>
              </a:r>
              <a:endParaRPr/>
            </a:p>
          </p:txBody>
        </p:sp>
        <p:sp>
          <p:nvSpPr>
            <p:cNvPr id="1183" name="Google Shape;1183;p24"/>
            <p:cNvSpPr txBox="1"/>
            <p:nvPr/>
          </p:nvSpPr>
          <p:spPr>
            <a:xfrm>
              <a:off x="6248400" y="47244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DP: 80</a:t>
              </a:r>
              <a:endParaRPr/>
            </a:p>
          </p:txBody>
        </p:sp>
        <p:sp>
          <p:nvSpPr>
            <p:cNvPr id="1184" name="Google Shape;1184;p24"/>
            <p:cNvSpPr txBox="1"/>
            <p:nvPr/>
          </p:nvSpPr>
          <p:spPr>
            <a:xfrm>
              <a:off x="6248400" y="50292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1185" name="Google Shape;1185;p24"/>
          <p:cNvSpPr txBox="1"/>
          <p:nvPr/>
        </p:nvSpPr>
        <p:spPr>
          <a:xfrm>
            <a:off x="4419600" y="2667000"/>
            <a:ext cx="571500" cy="195262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86" name="Google Shape;1186;p24"/>
          <p:cNvSpPr/>
          <p:nvPr/>
        </p:nvSpPr>
        <p:spPr>
          <a:xfrm>
            <a:off x="3733800" y="2362200"/>
            <a:ext cx="1905000" cy="304800"/>
          </a:xfrm>
          <a:prstGeom prst="ellipse">
            <a:avLst/>
          </a:prstGeom>
          <a:solidFill>
            <a:srgbClr val="CC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P4</a:t>
            </a:r>
            <a:endParaRPr/>
          </a:p>
        </p:txBody>
      </p:sp>
      <p:sp>
        <p:nvSpPr>
          <p:cNvPr id="1187" name="Google Shape;1187;p24"/>
          <p:cNvSpPr txBox="1"/>
          <p:nvPr/>
        </p:nvSpPr>
        <p:spPr>
          <a:xfrm>
            <a:off x="5022850" y="2655887"/>
            <a:ext cx="571500" cy="195262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88" name="Google Shape;1188;p24"/>
          <p:cNvGrpSpPr/>
          <p:nvPr/>
        </p:nvGrpSpPr>
        <p:grpSpPr>
          <a:xfrm>
            <a:off x="7740650" y="2363787"/>
            <a:ext cx="598487" cy="500062"/>
            <a:chOff x="4149725" y="4543425"/>
            <a:chExt cx="598487" cy="500062"/>
          </a:xfrm>
        </p:grpSpPr>
        <p:sp>
          <p:nvSpPr>
            <p:cNvPr id="1189" name="Google Shape;1189;p24"/>
            <p:cNvSpPr txBox="1"/>
            <p:nvPr/>
          </p:nvSpPr>
          <p:spPr>
            <a:xfrm>
              <a:off x="4149725" y="4848225"/>
              <a:ext cx="598487" cy="195262"/>
            </a:xfrm>
            <a:prstGeom prst="rect">
              <a:avLst/>
            </a:prstGeom>
            <a:solidFill>
              <a:srgbClr val="FFFF00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4149725" y="4543425"/>
              <a:ext cx="598487" cy="304800"/>
            </a:xfrm>
            <a:prstGeom prst="ellipse">
              <a:avLst/>
            </a:prstGeom>
            <a:solidFill>
              <a:srgbClr val="CC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P3</a:t>
              </a:r>
              <a:endParaRPr/>
            </a:p>
          </p:txBody>
        </p:sp>
      </p:grpSp>
      <p:cxnSp>
        <p:nvCxnSpPr>
          <p:cNvPr id="1191" name="Google Shape;1191;p24"/>
          <p:cNvCxnSpPr/>
          <p:nvPr/>
        </p:nvCxnSpPr>
        <p:spPr>
          <a:xfrm>
            <a:off x="7391400" y="2819400"/>
            <a:ext cx="0" cy="1524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192" name="Google Shape;1192;p24"/>
          <p:cNvCxnSpPr/>
          <p:nvPr/>
        </p:nvCxnSpPr>
        <p:spPr>
          <a:xfrm>
            <a:off x="5334000" y="4343400"/>
            <a:ext cx="20574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193" name="Google Shape;1193;p24"/>
          <p:cNvCxnSpPr/>
          <p:nvPr/>
        </p:nvCxnSpPr>
        <p:spPr>
          <a:xfrm rot="10800000">
            <a:off x="5334000" y="2819400"/>
            <a:ext cx="0" cy="1524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194" name="Google Shape;1194;p24"/>
          <p:cNvSpPr txBox="1"/>
          <p:nvPr/>
        </p:nvSpPr>
        <p:spPr>
          <a:xfrm>
            <a:off x="1600200" y="53340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95" name="Google Shape;1195;p24"/>
          <p:cNvSpPr txBox="1"/>
          <p:nvPr/>
        </p:nvSpPr>
        <p:spPr>
          <a:xfrm>
            <a:off x="6248400" y="53340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D-IP:C</a:t>
            </a:r>
            <a:endParaRPr/>
          </a:p>
        </p:txBody>
      </p:sp>
      <p:sp>
        <p:nvSpPr>
          <p:cNvPr id="1196" name="Google Shape;1196;p24"/>
          <p:cNvSpPr txBox="1"/>
          <p:nvPr/>
        </p:nvSpPr>
        <p:spPr>
          <a:xfrm>
            <a:off x="1736725" y="4941887"/>
            <a:ext cx="1841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97" name="Google Shape;1197;p24"/>
          <p:cNvSpPr txBox="1"/>
          <p:nvPr/>
        </p:nvSpPr>
        <p:spPr>
          <a:xfrm>
            <a:off x="1676400" y="5029200"/>
            <a:ext cx="896937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S-IP: A</a:t>
            </a:r>
            <a:endParaRPr/>
          </a:p>
        </p:txBody>
      </p:sp>
      <p:sp>
        <p:nvSpPr>
          <p:cNvPr id="1198" name="Google Shape;1198;p24"/>
          <p:cNvSpPr txBox="1"/>
          <p:nvPr/>
        </p:nvSpPr>
        <p:spPr>
          <a:xfrm>
            <a:off x="1676400" y="5334000"/>
            <a:ext cx="814387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D-IP:C</a:t>
            </a:r>
            <a:endParaRPr/>
          </a:p>
        </p:txBody>
      </p:sp>
      <p:sp>
        <p:nvSpPr>
          <p:cNvPr id="1199" name="Google Shape;1199;p24"/>
          <p:cNvSpPr txBox="1"/>
          <p:nvPr/>
        </p:nvSpPr>
        <p:spPr>
          <a:xfrm>
            <a:off x="6335712" y="5029200"/>
            <a:ext cx="87630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S-IP: B</a:t>
            </a:r>
            <a:endParaRPr/>
          </a:p>
        </p:txBody>
      </p:sp>
      <p:grpSp>
        <p:nvGrpSpPr>
          <p:cNvPr id="1200" name="Google Shape;1200;p24"/>
          <p:cNvGrpSpPr/>
          <p:nvPr/>
        </p:nvGrpSpPr>
        <p:grpSpPr>
          <a:xfrm>
            <a:off x="5791200" y="2895600"/>
            <a:ext cx="990600" cy="914400"/>
            <a:chOff x="6248400" y="4419600"/>
            <a:chExt cx="990600" cy="914400"/>
          </a:xfrm>
        </p:grpSpPr>
        <p:sp>
          <p:nvSpPr>
            <p:cNvPr id="1201" name="Google Shape;1201;p24"/>
            <p:cNvSpPr txBox="1"/>
            <p:nvPr/>
          </p:nvSpPr>
          <p:spPr>
            <a:xfrm>
              <a:off x="6248400" y="44196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SP: 5775</a:t>
              </a:r>
              <a:endParaRPr/>
            </a:p>
          </p:txBody>
        </p:sp>
        <p:sp>
          <p:nvSpPr>
            <p:cNvPr id="1202" name="Google Shape;1202;p24"/>
            <p:cNvSpPr txBox="1"/>
            <p:nvPr/>
          </p:nvSpPr>
          <p:spPr>
            <a:xfrm>
              <a:off x="6248400" y="47244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DP: 80</a:t>
              </a:r>
              <a:endParaRPr/>
            </a:p>
          </p:txBody>
        </p:sp>
        <p:sp>
          <p:nvSpPr>
            <p:cNvPr id="1203" name="Google Shape;1203;p24"/>
            <p:cNvSpPr txBox="1"/>
            <p:nvPr/>
          </p:nvSpPr>
          <p:spPr>
            <a:xfrm>
              <a:off x="6248400" y="5029200"/>
              <a:ext cx="990600" cy="304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1204" name="Google Shape;1204;p24"/>
          <p:cNvSpPr txBox="1"/>
          <p:nvPr/>
        </p:nvSpPr>
        <p:spPr>
          <a:xfrm>
            <a:off x="5791200" y="3810000"/>
            <a:ext cx="990600" cy="304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D-IP:C</a:t>
            </a:r>
            <a:endParaRPr/>
          </a:p>
        </p:txBody>
      </p:sp>
      <p:sp>
        <p:nvSpPr>
          <p:cNvPr id="1205" name="Google Shape;1205;p24"/>
          <p:cNvSpPr txBox="1"/>
          <p:nvPr/>
        </p:nvSpPr>
        <p:spPr>
          <a:xfrm>
            <a:off x="5867400" y="3505200"/>
            <a:ext cx="87630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S-IP: B</a:t>
            </a:r>
            <a:endParaRPr/>
          </a:p>
        </p:txBody>
      </p:sp>
      <p:cxnSp>
        <p:nvCxnSpPr>
          <p:cNvPr id="1206" name="Google Shape;1206;p24"/>
          <p:cNvCxnSpPr/>
          <p:nvPr/>
        </p:nvCxnSpPr>
        <p:spPr>
          <a:xfrm flipH="1">
            <a:off x="6172200" y="4114800"/>
            <a:ext cx="228600" cy="228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25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212" name="Google Shape;1212;p25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/>
          </a:p>
        </p:txBody>
      </p:sp>
      <p:sp>
        <p:nvSpPr>
          <p:cNvPr id="1213" name="Google Shape;1213;p25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Chapter 3 outline</a:t>
            </a:r>
            <a:endParaRPr/>
          </a:p>
        </p:txBody>
      </p:sp>
      <p:sp>
        <p:nvSpPr>
          <p:cNvPr id="1214" name="Google Shape;1214;p25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3.1 Transport-layer services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3.2 Multiplexing and demultiplexing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3.3 Connectionless transport: UDP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3.4 Principles of reliable data transfer</a:t>
            </a:r>
            <a:endParaRPr/>
          </a:p>
        </p:txBody>
      </p:sp>
      <p:sp>
        <p:nvSpPr>
          <p:cNvPr id="1215" name="Google Shape;1215;p25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0544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3.5 Connection-oriented transport: TCP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 structure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management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3.6 Principles of congestion control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3.7 TCP congestion control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26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221" name="Google Shape;1221;p26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/>
          </a:p>
        </p:txBody>
      </p:sp>
      <p:sp>
        <p:nvSpPr>
          <p:cNvPr id="1222" name="Google Shape;1222;p26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83439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UDP: User Datagram Protocol </a:t>
            </a:r>
            <a:r>
              <a:rPr lang="en-US" sz="28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[RFC 768]</a:t>
            </a:r>
            <a:endParaRPr/>
          </a:p>
        </p:txBody>
      </p:sp>
      <p:sp>
        <p:nvSpPr>
          <p:cNvPr id="1223" name="Google Shape;1223;p26"/>
          <p:cNvSpPr txBox="1">
            <a:spLocks noGrp="1"/>
          </p:cNvSpPr>
          <p:nvPr>
            <p:ph type="body" idx="1"/>
          </p:nvPr>
        </p:nvSpPr>
        <p:spPr>
          <a:xfrm>
            <a:off x="428625" y="14478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“no frills,” “bare bones” Internet transport protocol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“best effort” service, UDP segments may be: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lost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delivered out of order to app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connectionless: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 handshaking between UDP sender, receiver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each UDP segment handled independently of others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24" name="Google Shape;1224;p26"/>
          <p:cNvSpPr txBox="1">
            <a:spLocks noGrp="1"/>
          </p:cNvSpPr>
          <p:nvPr>
            <p:ph type="body" idx="1"/>
          </p:nvPr>
        </p:nvSpPr>
        <p:spPr>
          <a:xfrm>
            <a:off x="4752975" y="1781175"/>
            <a:ext cx="3810000" cy="3819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Why is there a UDP?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 connection establishment (which can add delay)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simple: no connection state at sender, receiver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small segment header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 congestion control: UDP can blast away as fast as desired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25" name="Google Shape;1225;p26"/>
          <p:cNvSpPr txBox="1"/>
          <p:nvPr/>
        </p:nvSpPr>
        <p:spPr>
          <a:xfrm>
            <a:off x="4591050" y="1638300"/>
            <a:ext cx="4048125" cy="383857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27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231" name="Google Shape;1231;p27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/>
          </a:p>
        </p:txBody>
      </p:sp>
      <p:sp>
        <p:nvSpPr>
          <p:cNvPr id="1232" name="Google Shape;1232;p27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83439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UDP: more</a:t>
            </a:r>
            <a:endParaRPr/>
          </a:p>
        </p:txBody>
      </p:sp>
      <p:sp>
        <p:nvSpPr>
          <p:cNvPr id="1233" name="Google Shape;1233;p27"/>
          <p:cNvSpPr txBox="1">
            <a:spLocks noGrp="1"/>
          </p:cNvSpPr>
          <p:nvPr>
            <p:ph type="body" idx="1"/>
          </p:nvPr>
        </p:nvSpPr>
        <p:spPr>
          <a:xfrm>
            <a:off x="428625" y="14478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often used for streaming multimedia apps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loss tolerant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rate sensitive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other UDP uses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DNS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SNMP</a:t>
            </a:r>
            <a:endParaRPr sz="18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transfer over UDP: add reliability at application layer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application-specific error recovery!</a:t>
            </a:r>
            <a:endParaRPr/>
          </a:p>
        </p:txBody>
      </p:sp>
      <p:sp>
        <p:nvSpPr>
          <p:cNvPr id="1234" name="Google Shape;1234;p27"/>
          <p:cNvSpPr txBox="1"/>
          <p:nvPr/>
        </p:nvSpPr>
        <p:spPr>
          <a:xfrm>
            <a:off x="5343525" y="2000250"/>
            <a:ext cx="3324225" cy="320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35" name="Google Shape;1235;p27"/>
          <p:cNvSpPr txBox="1"/>
          <p:nvPr/>
        </p:nvSpPr>
        <p:spPr>
          <a:xfrm>
            <a:off x="5267325" y="2095500"/>
            <a:ext cx="3324225" cy="3200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36" name="Google Shape;1236;p27"/>
          <p:cNvSpPr txBox="1"/>
          <p:nvPr/>
        </p:nvSpPr>
        <p:spPr>
          <a:xfrm>
            <a:off x="5251450" y="2117725"/>
            <a:ext cx="167640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source port #</a:t>
            </a:r>
            <a:endParaRPr/>
          </a:p>
        </p:txBody>
      </p:sp>
      <p:sp>
        <p:nvSpPr>
          <p:cNvPr id="1237" name="Google Shape;1237;p27"/>
          <p:cNvSpPr txBox="1"/>
          <p:nvPr/>
        </p:nvSpPr>
        <p:spPr>
          <a:xfrm>
            <a:off x="7031037" y="2117725"/>
            <a:ext cx="1452562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dest port #</a:t>
            </a:r>
            <a:endParaRPr/>
          </a:p>
        </p:txBody>
      </p:sp>
      <p:cxnSp>
        <p:nvCxnSpPr>
          <p:cNvPr id="1238" name="Google Shape;1238;p27"/>
          <p:cNvCxnSpPr/>
          <p:nvPr/>
        </p:nvCxnSpPr>
        <p:spPr>
          <a:xfrm>
            <a:off x="5257800" y="2495550"/>
            <a:ext cx="3328987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239" name="Google Shape;1239;p27"/>
          <p:cNvCxnSpPr/>
          <p:nvPr/>
        </p:nvCxnSpPr>
        <p:spPr>
          <a:xfrm>
            <a:off x="5248275" y="2895600"/>
            <a:ext cx="332422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240" name="Google Shape;1240;p27"/>
          <p:cNvCxnSpPr/>
          <p:nvPr/>
        </p:nvCxnSpPr>
        <p:spPr>
          <a:xfrm rot="10800000">
            <a:off x="6905625" y="2095500"/>
            <a:ext cx="0" cy="3952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1" name="Google Shape;1241;p27"/>
          <p:cNvSpPr txBox="1"/>
          <p:nvPr/>
        </p:nvSpPr>
        <p:spPr>
          <a:xfrm>
            <a:off x="6407150" y="1665287"/>
            <a:ext cx="94932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32 bits</a:t>
            </a:r>
            <a:endParaRPr/>
          </a:p>
        </p:txBody>
      </p:sp>
      <p:cxnSp>
        <p:nvCxnSpPr>
          <p:cNvPr id="1242" name="Google Shape;1242;p27"/>
          <p:cNvCxnSpPr/>
          <p:nvPr/>
        </p:nvCxnSpPr>
        <p:spPr>
          <a:xfrm>
            <a:off x="7362825" y="1862137"/>
            <a:ext cx="1200150" cy="4762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1243" name="Google Shape;1243;p27"/>
          <p:cNvCxnSpPr/>
          <p:nvPr/>
        </p:nvCxnSpPr>
        <p:spPr>
          <a:xfrm rot="10800000">
            <a:off x="5253037" y="1871662"/>
            <a:ext cx="112871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244" name="Google Shape;1244;p27"/>
          <p:cNvSpPr txBox="1"/>
          <p:nvPr/>
        </p:nvSpPr>
        <p:spPr>
          <a:xfrm>
            <a:off x="6124575" y="3951287"/>
            <a:ext cx="1501775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Application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data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(message)</a:t>
            </a:r>
            <a:endParaRPr/>
          </a:p>
        </p:txBody>
      </p:sp>
      <p:sp>
        <p:nvSpPr>
          <p:cNvPr id="1245" name="Google Shape;1245;p27"/>
          <p:cNvSpPr txBox="1"/>
          <p:nvPr/>
        </p:nvSpPr>
        <p:spPr>
          <a:xfrm>
            <a:off x="5695950" y="5518150"/>
            <a:ext cx="2655887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UDP segment format</a:t>
            </a:r>
            <a:endParaRPr/>
          </a:p>
        </p:txBody>
      </p:sp>
      <p:cxnSp>
        <p:nvCxnSpPr>
          <p:cNvPr id="1246" name="Google Shape;1246;p27"/>
          <p:cNvCxnSpPr/>
          <p:nvPr/>
        </p:nvCxnSpPr>
        <p:spPr>
          <a:xfrm rot="10800000">
            <a:off x="6905625" y="2505075"/>
            <a:ext cx="0" cy="3952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7" name="Google Shape;1247;p27"/>
          <p:cNvSpPr txBox="1"/>
          <p:nvPr/>
        </p:nvSpPr>
        <p:spPr>
          <a:xfrm>
            <a:off x="5632450" y="2508250"/>
            <a:ext cx="85090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length</a:t>
            </a:r>
            <a:endParaRPr/>
          </a:p>
        </p:txBody>
      </p:sp>
      <p:sp>
        <p:nvSpPr>
          <p:cNvPr id="1248" name="Google Shape;1248;p27"/>
          <p:cNvSpPr txBox="1"/>
          <p:nvPr/>
        </p:nvSpPr>
        <p:spPr>
          <a:xfrm>
            <a:off x="7180262" y="2498725"/>
            <a:ext cx="1208087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checksum</a:t>
            </a:r>
            <a:endParaRPr/>
          </a:p>
        </p:txBody>
      </p:sp>
      <p:sp>
        <p:nvSpPr>
          <p:cNvPr id="1249" name="Google Shape;1249;p27"/>
          <p:cNvSpPr txBox="1"/>
          <p:nvPr/>
        </p:nvSpPr>
        <p:spPr>
          <a:xfrm>
            <a:off x="3497262" y="2212975"/>
            <a:ext cx="1608137" cy="1465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Length, in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bytes of UDP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segment,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including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header</a:t>
            </a:r>
            <a:endParaRPr/>
          </a:p>
        </p:txBody>
      </p:sp>
      <p:cxnSp>
        <p:nvCxnSpPr>
          <p:cNvPr id="1250" name="Google Shape;1250;p27"/>
          <p:cNvCxnSpPr/>
          <p:nvPr/>
        </p:nvCxnSpPr>
        <p:spPr>
          <a:xfrm>
            <a:off x="4981575" y="2543175"/>
            <a:ext cx="714375" cy="14287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28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256" name="Google Shape;1256;p28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/>
          </a:p>
        </p:txBody>
      </p:sp>
      <p:sp>
        <p:nvSpPr>
          <p:cNvPr id="1257" name="Google Shape;1257;p28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Chapter 3 outline</a:t>
            </a:r>
            <a:endParaRPr/>
          </a:p>
        </p:txBody>
      </p:sp>
      <p:sp>
        <p:nvSpPr>
          <p:cNvPr id="1258" name="Google Shape;1258;p28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3.1 Transport-layer services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3.2 Multiplexing and demultiplexing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3.3 Connectionless transport: UDP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3.4 Principles of reliable data transfer</a:t>
            </a:r>
            <a:endParaRPr/>
          </a:p>
        </p:txBody>
      </p:sp>
      <p:sp>
        <p:nvSpPr>
          <p:cNvPr id="1259" name="Google Shape;1259;p28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0544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3.5 Connection-oriented transport: TCP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 structure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management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3.6 Principles of congestion control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3.7 TCP congestion control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29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265" name="Google Shape;1265;p29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/>
          </a:p>
        </p:txBody>
      </p:sp>
      <p:sp>
        <p:nvSpPr>
          <p:cNvPr id="1266" name="Google Shape;1266;p29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Principles of Reliable data transfer</a:t>
            </a:r>
            <a:endParaRPr/>
          </a:p>
        </p:txBody>
      </p:sp>
      <p:sp>
        <p:nvSpPr>
          <p:cNvPr id="1267" name="Google Shape;1267;p29"/>
          <p:cNvSpPr txBox="1">
            <a:spLocks noGrp="1"/>
          </p:cNvSpPr>
          <p:nvPr>
            <p:ph type="body" idx="1"/>
          </p:nvPr>
        </p:nvSpPr>
        <p:spPr>
          <a:xfrm>
            <a:off x="457200" y="1333500"/>
            <a:ext cx="7658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important in app., transport, link layers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top-10 list of important networking topics!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68" name="Google Shape;1268;p29"/>
          <p:cNvSpPr txBox="1">
            <a:spLocks noGrp="1"/>
          </p:cNvSpPr>
          <p:nvPr>
            <p:ph type="body" idx="1"/>
          </p:nvPr>
        </p:nvSpPr>
        <p:spPr>
          <a:xfrm>
            <a:off x="504825" y="5619750"/>
            <a:ext cx="778192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characteristics of unreliable channel will determine complexity of reliable data transfer protocol (rdt)</a:t>
            </a:r>
            <a:endParaRPr/>
          </a:p>
        </p:txBody>
      </p:sp>
      <p:pic>
        <p:nvPicPr>
          <p:cNvPr id="1269" name="Google Shape;1269;p29" descr="rdt_servi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9150" y="2114550"/>
            <a:ext cx="7623175" cy="336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0" name="Google Shape;1270;p29"/>
          <p:cNvSpPr txBox="1"/>
          <p:nvPr/>
        </p:nvSpPr>
        <p:spPr>
          <a:xfrm>
            <a:off x="3962400" y="3276600"/>
            <a:ext cx="4800600" cy="220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0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276" name="Google Shape;1276;p30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/>
          </a:p>
        </p:txBody>
      </p:sp>
      <p:sp>
        <p:nvSpPr>
          <p:cNvPr id="1277" name="Google Shape;1277;p30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Principles of Reliable data transfer</a:t>
            </a:r>
            <a:endParaRPr/>
          </a:p>
        </p:txBody>
      </p:sp>
      <p:sp>
        <p:nvSpPr>
          <p:cNvPr id="1278" name="Google Shape;1278;p30"/>
          <p:cNvSpPr txBox="1">
            <a:spLocks noGrp="1"/>
          </p:cNvSpPr>
          <p:nvPr>
            <p:ph type="body" idx="1"/>
          </p:nvPr>
        </p:nvSpPr>
        <p:spPr>
          <a:xfrm>
            <a:off x="457200" y="1333500"/>
            <a:ext cx="7658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important in app., transport, link layers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top-10 list of important networking topics!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79" name="Google Shape;1279;p30"/>
          <p:cNvSpPr txBox="1">
            <a:spLocks noGrp="1"/>
          </p:cNvSpPr>
          <p:nvPr>
            <p:ph type="body" idx="1"/>
          </p:nvPr>
        </p:nvSpPr>
        <p:spPr>
          <a:xfrm>
            <a:off x="504825" y="5619750"/>
            <a:ext cx="778192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characteristics of unreliable channel will determine complexity of reliable data transfer protocol (rdt)</a:t>
            </a:r>
            <a:endParaRPr/>
          </a:p>
        </p:txBody>
      </p:sp>
      <p:pic>
        <p:nvPicPr>
          <p:cNvPr id="1280" name="Google Shape;1280;p30" descr="rdt_servi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9150" y="2114550"/>
            <a:ext cx="7623175" cy="336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1" name="Google Shape;1281;p30"/>
          <p:cNvSpPr txBox="1"/>
          <p:nvPr/>
        </p:nvSpPr>
        <p:spPr>
          <a:xfrm>
            <a:off x="3962400" y="3352800"/>
            <a:ext cx="4648200" cy="1295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31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287" name="Google Shape;1287;p31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/>
          </a:p>
        </p:txBody>
      </p:sp>
      <p:sp>
        <p:nvSpPr>
          <p:cNvPr id="1288" name="Google Shape;1288;p31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Principles of Reliable data transfer</a:t>
            </a:r>
            <a:endParaRPr/>
          </a:p>
        </p:txBody>
      </p:sp>
      <p:sp>
        <p:nvSpPr>
          <p:cNvPr id="1289" name="Google Shape;1289;p31"/>
          <p:cNvSpPr txBox="1">
            <a:spLocks noGrp="1"/>
          </p:cNvSpPr>
          <p:nvPr>
            <p:ph type="body" idx="1"/>
          </p:nvPr>
        </p:nvSpPr>
        <p:spPr>
          <a:xfrm>
            <a:off x="457200" y="1333500"/>
            <a:ext cx="7658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important in app., transport, link layers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top-10 list of important networking topics!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90" name="Google Shape;1290;p31"/>
          <p:cNvSpPr txBox="1">
            <a:spLocks noGrp="1"/>
          </p:cNvSpPr>
          <p:nvPr>
            <p:ph type="body" idx="1"/>
          </p:nvPr>
        </p:nvSpPr>
        <p:spPr>
          <a:xfrm>
            <a:off x="504825" y="5619750"/>
            <a:ext cx="778192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characteristics of unreliable channel will determine complexity of reliable data transfer protocol (rdt)</a:t>
            </a:r>
            <a:endParaRPr/>
          </a:p>
        </p:txBody>
      </p:sp>
      <p:pic>
        <p:nvPicPr>
          <p:cNvPr id="1291" name="Google Shape;1291;p31" descr="rdt_servi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9150" y="2114550"/>
            <a:ext cx="7623175" cy="336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98" name="Google Shape;98;p14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/>
          </p:nvPr>
        </p:nvSpPr>
        <p:spPr>
          <a:xfrm>
            <a:off x="304800" y="228600"/>
            <a:ext cx="838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services and protocols</a:t>
            </a:r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body" idx="1"/>
          </p:nvPr>
        </p:nvSpPr>
        <p:spPr>
          <a:xfrm>
            <a:off x="438150" y="1400175"/>
            <a:ext cx="4086225" cy="5114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provide</a:t>
            </a:r>
            <a:r>
              <a:rPr lang="en-US" sz="20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logical communication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between app processes running on different hosts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protocols run in end systems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 side: breaks app messages into </a:t>
            </a: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segments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, passes to  network layer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rcv side: reassembles segments into messages, passes to app layer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more than one transport protocol available to apps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Internet: TCP and UDP</a:t>
            </a: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6737350" y="3430587"/>
            <a:ext cx="1314450" cy="674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5362" y="8470"/>
                </a:moveTo>
                <a:cubicBezTo>
                  <a:pt x="50724" y="8188"/>
                  <a:pt x="59855" y="8470"/>
                  <a:pt x="53623" y="8470"/>
                </a:cubicBezTo>
                <a:cubicBezTo>
                  <a:pt x="47391" y="8470"/>
                  <a:pt x="27101" y="4517"/>
                  <a:pt x="18260" y="9035"/>
                </a:cubicBezTo>
                <a:cubicBezTo>
                  <a:pt x="9420" y="13552"/>
                  <a:pt x="1739" y="24282"/>
                  <a:pt x="869" y="35576"/>
                </a:cubicBezTo>
                <a:cubicBezTo>
                  <a:pt x="0" y="46870"/>
                  <a:pt x="6376" y="65223"/>
                  <a:pt x="13333" y="77364"/>
                </a:cubicBezTo>
                <a:cubicBezTo>
                  <a:pt x="20289" y="89505"/>
                  <a:pt x="31449" y="101647"/>
                  <a:pt x="42318" y="108423"/>
                </a:cubicBezTo>
                <a:cubicBezTo>
                  <a:pt x="53188" y="115200"/>
                  <a:pt x="68405" y="120000"/>
                  <a:pt x="78260" y="117458"/>
                </a:cubicBezTo>
                <a:cubicBezTo>
                  <a:pt x="88115" y="114917"/>
                  <a:pt x="95507" y="104752"/>
                  <a:pt x="101159" y="93176"/>
                </a:cubicBezTo>
                <a:cubicBezTo>
                  <a:pt x="106811" y="81600"/>
                  <a:pt x="110144" y="62400"/>
                  <a:pt x="112463" y="48000"/>
                </a:cubicBezTo>
                <a:cubicBezTo>
                  <a:pt x="114782" y="33600"/>
                  <a:pt x="120000" y="12423"/>
                  <a:pt x="114782" y="6211"/>
                </a:cubicBezTo>
                <a:cubicBezTo>
                  <a:pt x="109565" y="0"/>
                  <a:pt x="91304" y="10447"/>
                  <a:pt x="81159" y="10729"/>
                </a:cubicBezTo>
                <a:cubicBezTo>
                  <a:pt x="71014" y="11011"/>
                  <a:pt x="60000" y="8752"/>
                  <a:pt x="55362" y="8470"/>
                </a:cubicBez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2" name="Google Shape;102;p14"/>
          <p:cNvSpPr/>
          <p:nvPr/>
        </p:nvSpPr>
        <p:spPr>
          <a:xfrm>
            <a:off x="6756400" y="1905000"/>
            <a:ext cx="1730375" cy="104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6509" y="2614"/>
                </a:moveTo>
                <a:cubicBezTo>
                  <a:pt x="56784" y="4183"/>
                  <a:pt x="53803" y="14379"/>
                  <a:pt x="45176" y="18300"/>
                </a:cubicBezTo>
                <a:cubicBezTo>
                  <a:pt x="36549" y="22222"/>
                  <a:pt x="22274" y="14640"/>
                  <a:pt x="15058" y="26143"/>
                </a:cubicBezTo>
                <a:cubicBezTo>
                  <a:pt x="7843" y="37647"/>
                  <a:pt x="0" y="72941"/>
                  <a:pt x="2196" y="87843"/>
                </a:cubicBezTo>
                <a:cubicBezTo>
                  <a:pt x="4392" y="102745"/>
                  <a:pt x="19607" y="112156"/>
                  <a:pt x="28235" y="116078"/>
                </a:cubicBezTo>
                <a:cubicBezTo>
                  <a:pt x="36862" y="119999"/>
                  <a:pt x="43764" y="111372"/>
                  <a:pt x="54274" y="111372"/>
                </a:cubicBezTo>
                <a:cubicBezTo>
                  <a:pt x="64784" y="111372"/>
                  <a:pt x="82352" y="115816"/>
                  <a:pt x="91607" y="116078"/>
                </a:cubicBezTo>
                <a:cubicBezTo>
                  <a:pt x="100862" y="116339"/>
                  <a:pt x="105098" y="116601"/>
                  <a:pt x="109490" y="113464"/>
                </a:cubicBezTo>
                <a:cubicBezTo>
                  <a:pt x="113882" y="110326"/>
                  <a:pt x="116549" y="109281"/>
                  <a:pt x="117960" y="97254"/>
                </a:cubicBezTo>
                <a:cubicBezTo>
                  <a:pt x="119372" y="85228"/>
                  <a:pt x="120000" y="55947"/>
                  <a:pt x="117647" y="41307"/>
                </a:cubicBezTo>
                <a:cubicBezTo>
                  <a:pt x="115294" y="26666"/>
                  <a:pt x="112313" y="15163"/>
                  <a:pt x="103843" y="8888"/>
                </a:cubicBezTo>
                <a:cubicBezTo>
                  <a:pt x="95372" y="2614"/>
                  <a:pt x="79215" y="0"/>
                  <a:pt x="66509" y="2614"/>
                </a:cubicBezTo>
                <a:close/>
              </a:path>
            </a:pathLst>
          </a:custGeom>
          <a:gradFill>
            <a:gsLst>
              <a:gs pos="0">
                <a:srgbClr val="DDDDDD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5016500" y="1612900"/>
            <a:ext cx="1644650" cy="10715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75057" y="1955"/>
                </a:moveTo>
                <a:cubicBezTo>
                  <a:pt x="67644" y="3377"/>
                  <a:pt x="53745" y="5866"/>
                  <a:pt x="45173" y="9422"/>
                </a:cubicBezTo>
                <a:cubicBezTo>
                  <a:pt x="36602" y="12977"/>
                  <a:pt x="28494" y="17777"/>
                  <a:pt x="23861" y="22933"/>
                </a:cubicBezTo>
                <a:cubicBezTo>
                  <a:pt x="19227" y="28088"/>
                  <a:pt x="21196" y="35733"/>
                  <a:pt x="17606" y="40711"/>
                </a:cubicBezTo>
                <a:cubicBezTo>
                  <a:pt x="14015" y="45688"/>
                  <a:pt x="5096" y="46044"/>
                  <a:pt x="2548" y="52800"/>
                </a:cubicBezTo>
                <a:cubicBezTo>
                  <a:pt x="0" y="59555"/>
                  <a:pt x="0" y="75911"/>
                  <a:pt x="2084" y="81600"/>
                </a:cubicBezTo>
                <a:cubicBezTo>
                  <a:pt x="4169" y="87288"/>
                  <a:pt x="6833" y="86044"/>
                  <a:pt x="15289" y="86933"/>
                </a:cubicBezTo>
                <a:cubicBezTo>
                  <a:pt x="23745" y="87822"/>
                  <a:pt x="44015" y="84977"/>
                  <a:pt x="53050" y="86933"/>
                </a:cubicBezTo>
                <a:cubicBezTo>
                  <a:pt x="62084" y="88888"/>
                  <a:pt x="63590" y="93688"/>
                  <a:pt x="69266" y="98666"/>
                </a:cubicBezTo>
                <a:cubicBezTo>
                  <a:pt x="74942" y="103644"/>
                  <a:pt x="81891" y="113600"/>
                  <a:pt x="87104" y="116800"/>
                </a:cubicBezTo>
                <a:cubicBezTo>
                  <a:pt x="92316" y="120000"/>
                  <a:pt x="96949" y="119111"/>
                  <a:pt x="100772" y="117511"/>
                </a:cubicBezTo>
                <a:cubicBezTo>
                  <a:pt x="104594" y="115911"/>
                  <a:pt x="107953" y="113600"/>
                  <a:pt x="110270" y="107200"/>
                </a:cubicBezTo>
                <a:cubicBezTo>
                  <a:pt x="112586" y="100800"/>
                  <a:pt x="113629" y="88355"/>
                  <a:pt x="114903" y="79111"/>
                </a:cubicBezTo>
                <a:cubicBezTo>
                  <a:pt x="116177" y="69866"/>
                  <a:pt x="117335" y="61688"/>
                  <a:pt x="117915" y="51733"/>
                </a:cubicBezTo>
                <a:cubicBezTo>
                  <a:pt x="118494" y="41777"/>
                  <a:pt x="120000" y="27200"/>
                  <a:pt x="118378" y="19022"/>
                </a:cubicBezTo>
                <a:cubicBezTo>
                  <a:pt x="116756" y="10844"/>
                  <a:pt x="112934" y="6044"/>
                  <a:pt x="108185" y="3022"/>
                </a:cubicBezTo>
                <a:cubicBezTo>
                  <a:pt x="103436" y="0"/>
                  <a:pt x="95444" y="711"/>
                  <a:pt x="89884" y="533"/>
                </a:cubicBezTo>
                <a:cubicBezTo>
                  <a:pt x="84324" y="355"/>
                  <a:pt x="82471" y="533"/>
                  <a:pt x="75057" y="1955"/>
                </a:cubicBez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04" name="Google Shape;104;p14"/>
          <p:cNvGrpSpPr/>
          <p:nvPr/>
        </p:nvGrpSpPr>
        <p:grpSpPr>
          <a:xfrm>
            <a:off x="5103812" y="2947987"/>
            <a:ext cx="1458912" cy="933450"/>
            <a:chOff x="4586287" y="2589212"/>
            <a:chExt cx="1555750" cy="1179512"/>
          </a:xfrm>
        </p:grpSpPr>
        <p:sp>
          <p:nvSpPr>
            <p:cNvPr id="105" name="Google Shape;105;p14"/>
            <p:cNvSpPr txBox="1"/>
            <p:nvPr/>
          </p:nvSpPr>
          <p:spPr>
            <a:xfrm>
              <a:off x="4835525" y="2922587"/>
              <a:ext cx="1052512" cy="84613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4586287" y="2589212"/>
              <a:ext cx="1555750" cy="401637"/>
            </a:xfrm>
            <a:prstGeom prst="triangle">
              <a:avLst>
                <a:gd name="adj" fmla="val 50000"/>
              </a:avLst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07" name="Google Shape;107;p14"/>
          <p:cNvGrpSpPr/>
          <p:nvPr/>
        </p:nvGrpSpPr>
        <p:grpSpPr>
          <a:xfrm>
            <a:off x="5802595" y="1801500"/>
            <a:ext cx="342334" cy="535299"/>
            <a:chOff x="6014351" y="1642887"/>
            <a:chExt cx="1396786" cy="1976612"/>
          </a:xfrm>
        </p:grpSpPr>
        <p:cxnSp>
          <p:nvCxnSpPr>
            <p:cNvPr id="108" name="Google Shape;108;p14"/>
            <p:cNvCxnSpPr/>
            <p:nvPr/>
          </p:nvCxnSpPr>
          <p:spPr>
            <a:xfrm flipH="1">
              <a:off x="6337300" y="2351087"/>
              <a:ext cx="373062" cy="114935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09" name="Google Shape;109;p14"/>
            <p:cNvCxnSpPr/>
            <p:nvPr/>
          </p:nvCxnSpPr>
          <p:spPr>
            <a:xfrm>
              <a:off x="6710362" y="2351087"/>
              <a:ext cx="374650" cy="1143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10" name="Google Shape;110;p14"/>
            <p:cNvCxnSpPr/>
            <p:nvPr/>
          </p:nvCxnSpPr>
          <p:spPr>
            <a:xfrm>
              <a:off x="6337300" y="3494087"/>
              <a:ext cx="373062" cy="1254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11" name="Google Shape;111;p14"/>
            <p:cNvCxnSpPr/>
            <p:nvPr/>
          </p:nvCxnSpPr>
          <p:spPr>
            <a:xfrm flipH="1">
              <a:off x="6710362" y="3494087"/>
              <a:ext cx="374650" cy="1254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12" name="Google Shape;112;p14"/>
            <p:cNvCxnSpPr/>
            <p:nvPr/>
          </p:nvCxnSpPr>
          <p:spPr>
            <a:xfrm>
              <a:off x="6710362" y="2376487"/>
              <a:ext cx="0" cy="12430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13" name="Google Shape;113;p14"/>
            <p:cNvCxnSpPr/>
            <p:nvPr/>
          </p:nvCxnSpPr>
          <p:spPr>
            <a:xfrm rot="10800000" flipH="1">
              <a:off x="6337300" y="3376612"/>
              <a:ext cx="373062" cy="123825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14" name="Google Shape;114;p14"/>
            <p:cNvCxnSpPr/>
            <p:nvPr/>
          </p:nvCxnSpPr>
          <p:spPr>
            <a:xfrm rot="10800000">
              <a:off x="6710362" y="3376612"/>
              <a:ext cx="374650" cy="117475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15" name="Google Shape;115;p14"/>
            <p:cNvCxnSpPr/>
            <p:nvPr/>
          </p:nvCxnSpPr>
          <p:spPr>
            <a:xfrm>
              <a:off x="6496050" y="3000375"/>
              <a:ext cx="214312" cy="9525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16" name="Google Shape;116;p14"/>
            <p:cNvCxnSpPr/>
            <p:nvPr/>
          </p:nvCxnSpPr>
          <p:spPr>
            <a:xfrm rot="10800000" flipH="1">
              <a:off x="6710362" y="3000375"/>
              <a:ext cx="227012" cy="9525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17" name="Google Shape;117;p14"/>
            <p:cNvCxnSpPr/>
            <p:nvPr/>
          </p:nvCxnSpPr>
          <p:spPr>
            <a:xfrm>
              <a:off x="6424612" y="3168650"/>
              <a:ext cx="277812" cy="128587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18" name="Google Shape;118;p14"/>
            <p:cNvCxnSpPr/>
            <p:nvPr/>
          </p:nvCxnSpPr>
          <p:spPr>
            <a:xfrm rot="10800000" flipH="1">
              <a:off x="6710362" y="3194050"/>
              <a:ext cx="279400" cy="1127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19" name="Google Shape;119;p14"/>
            <p:cNvCxnSpPr/>
            <p:nvPr/>
          </p:nvCxnSpPr>
          <p:spPr>
            <a:xfrm rot="10800000" flipH="1">
              <a:off x="6710362" y="2828925"/>
              <a:ext cx="142875" cy="46037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20" name="Google Shape;120;p14"/>
            <p:cNvCxnSpPr/>
            <p:nvPr/>
          </p:nvCxnSpPr>
          <p:spPr>
            <a:xfrm rot="10800000" flipH="1">
              <a:off x="6710362" y="2590800"/>
              <a:ext cx="90487" cy="34925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21" name="Google Shape;121;p14"/>
            <p:cNvCxnSpPr/>
            <p:nvPr/>
          </p:nvCxnSpPr>
          <p:spPr>
            <a:xfrm>
              <a:off x="6550025" y="2813050"/>
              <a:ext cx="173037" cy="619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22" name="Google Shape;122;p14"/>
            <p:cNvCxnSpPr/>
            <p:nvPr/>
          </p:nvCxnSpPr>
          <p:spPr>
            <a:xfrm>
              <a:off x="6627812" y="2579687"/>
              <a:ext cx="100012" cy="619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grpSp>
          <p:nvGrpSpPr>
            <p:cNvPr id="123" name="Google Shape;123;p14"/>
            <p:cNvGrpSpPr/>
            <p:nvPr/>
          </p:nvGrpSpPr>
          <p:grpSpPr>
            <a:xfrm>
              <a:off x="6777037" y="2193754"/>
              <a:ext cx="634100" cy="322603"/>
              <a:chOff x="6710362" y="2055417"/>
              <a:chExt cx="1395990" cy="635789"/>
            </a:xfrm>
          </p:grpSpPr>
          <p:cxnSp>
            <p:nvCxnSpPr>
              <p:cNvPr id="124" name="Google Shape;124;p14"/>
              <p:cNvCxnSpPr/>
              <p:nvPr/>
            </p:nvCxnSpPr>
            <p:spPr>
              <a:xfrm>
                <a:off x="6710362" y="2546350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25" name="Google Shape;125;p14"/>
              <p:cNvCxnSpPr/>
              <p:nvPr/>
            </p:nvCxnSpPr>
            <p:spPr>
              <a:xfrm rot="-4440000">
                <a:off x="7087393" y="1912143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26" name="Google Shape;126;p14"/>
              <p:cNvCxnSpPr/>
              <p:nvPr/>
            </p:nvCxnSpPr>
            <p:spPr>
              <a:xfrm rot="6360000">
                <a:off x="7305675" y="2211387"/>
                <a:ext cx="300037" cy="322262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27" name="Google Shape;127;p14"/>
              <p:cNvCxnSpPr/>
              <p:nvPr/>
            </p:nvCxnSpPr>
            <p:spPr>
              <a:xfrm rot="-4440000">
                <a:off x="7533481" y="2040731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128" name="Google Shape;128;p14"/>
            <p:cNvGrpSpPr/>
            <p:nvPr/>
          </p:nvGrpSpPr>
          <p:grpSpPr>
            <a:xfrm rot="5700000">
              <a:off x="6426929" y="1811487"/>
              <a:ext cx="634100" cy="322603"/>
              <a:chOff x="6710362" y="2055417"/>
              <a:chExt cx="1395990" cy="635789"/>
            </a:xfrm>
          </p:grpSpPr>
          <p:cxnSp>
            <p:nvCxnSpPr>
              <p:cNvPr id="129" name="Google Shape;129;p14"/>
              <p:cNvCxnSpPr/>
              <p:nvPr/>
            </p:nvCxnSpPr>
            <p:spPr>
              <a:xfrm>
                <a:off x="6710362" y="2546350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30" name="Google Shape;130;p14"/>
              <p:cNvCxnSpPr/>
              <p:nvPr/>
            </p:nvCxnSpPr>
            <p:spPr>
              <a:xfrm rot="-4440000">
                <a:off x="7087393" y="1912143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31" name="Google Shape;131;p14"/>
              <p:cNvCxnSpPr/>
              <p:nvPr/>
            </p:nvCxnSpPr>
            <p:spPr>
              <a:xfrm rot="6360000">
                <a:off x="7305675" y="2211387"/>
                <a:ext cx="300037" cy="322262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32" name="Google Shape;132;p14"/>
              <p:cNvCxnSpPr/>
              <p:nvPr/>
            </p:nvCxnSpPr>
            <p:spPr>
              <a:xfrm rot="-4440000">
                <a:off x="7533481" y="2040731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133" name="Google Shape;133;p14"/>
            <p:cNvGrpSpPr/>
            <p:nvPr/>
          </p:nvGrpSpPr>
          <p:grpSpPr>
            <a:xfrm rot="10800000">
              <a:off x="6014351" y="2173117"/>
              <a:ext cx="634100" cy="322603"/>
              <a:chOff x="6710362" y="2055417"/>
              <a:chExt cx="1395990" cy="635789"/>
            </a:xfrm>
          </p:grpSpPr>
          <p:cxnSp>
            <p:nvCxnSpPr>
              <p:cNvPr id="134" name="Google Shape;134;p14"/>
              <p:cNvCxnSpPr/>
              <p:nvPr/>
            </p:nvCxnSpPr>
            <p:spPr>
              <a:xfrm>
                <a:off x="6710362" y="2546350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35" name="Google Shape;135;p14"/>
              <p:cNvCxnSpPr/>
              <p:nvPr/>
            </p:nvCxnSpPr>
            <p:spPr>
              <a:xfrm rot="-4440000">
                <a:off x="7087393" y="1912143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36" name="Google Shape;136;p14"/>
              <p:cNvCxnSpPr/>
              <p:nvPr/>
            </p:nvCxnSpPr>
            <p:spPr>
              <a:xfrm rot="6360000">
                <a:off x="7305675" y="2211387"/>
                <a:ext cx="300037" cy="322262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37" name="Google Shape;137;p14"/>
              <p:cNvCxnSpPr/>
              <p:nvPr/>
            </p:nvCxnSpPr>
            <p:spPr>
              <a:xfrm rot="-4440000">
                <a:off x="7533481" y="2040731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sp>
        <p:nvSpPr>
          <p:cNvPr id="138" name="Google Shape;138;p14"/>
          <p:cNvSpPr/>
          <p:nvPr/>
        </p:nvSpPr>
        <p:spPr>
          <a:xfrm>
            <a:off x="6862762" y="3625850"/>
            <a:ext cx="358775" cy="9525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39" name="Google Shape;139;p14"/>
          <p:cNvCxnSpPr/>
          <p:nvPr/>
        </p:nvCxnSpPr>
        <p:spPr>
          <a:xfrm>
            <a:off x="6862762" y="3617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40" name="Google Shape;140;p14"/>
          <p:cNvCxnSpPr/>
          <p:nvPr/>
        </p:nvCxnSpPr>
        <p:spPr>
          <a:xfrm>
            <a:off x="7221537" y="3617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1" name="Google Shape;141;p14"/>
          <p:cNvSpPr txBox="1"/>
          <p:nvPr/>
        </p:nvSpPr>
        <p:spPr>
          <a:xfrm>
            <a:off x="6862762" y="3617912"/>
            <a:ext cx="355600" cy="5873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2" name="Google Shape;142;p14"/>
          <p:cNvSpPr/>
          <p:nvPr/>
        </p:nvSpPr>
        <p:spPr>
          <a:xfrm>
            <a:off x="6859587" y="3549650"/>
            <a:ext cx="358775" cy="1111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43" name="Google Shape;143;p14"/>
          <p:cNvGrpSpPr/>
          <p:nvPr/>
        </p:nvGrpSpPr>
        <p:grpSpPr>
          <a:xfrm>
            <a:off x="6945312" y="3573462"/>
            <a:ext cx="179387" cy="65087"/>
            <a:chOff x="4521200" y="1346200"/>
            <a:chExt cx="222250" cy="155575"/>
          </a:xfrm>
        </p:grpSpPr>
        <p:cxnSp>
          <p:nvCxnSpPr>
            <p:cNvPr id="144" name="Google Shape;144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45" name="Google Shape;145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46" name="Google Shape;146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147" name="Google Shape;147;p14"/>
          <p:cNvGrpSpPr/>
          <p:nvPr/>
        </p:nvGrpSpPr>
        <p:grpSpPr>
          <a:xfrm rot="10800000" flipH="1">
            <a:off x="6945312" y="3573462"/>
            <a:ext cx="179387" cy="65087"/>
            <a:chOff x="4521200" y="1346200"/>
            <a:chExt cx="222250" cy="155575"/>
          </a:xfrm>
        </p:grpSpPr>
        <p:cxnSp>
          <p:nvCxnSpPr>
            <p:cNvPr id="148" name="Google Shape;148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49" name="Google Shape;149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50" name="Google Shape;150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151" name="Google Shape;151;p14"/>
          <p:cNvSpPr/>
          <p:nvPr/>
        </p:nvSpPr>
        <p:spPr>
          <a:xfrm>
            <a:off x="7218362" y="3905250"/>
            <a:ext cx="358775" cy="9525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52" name="Google Shape;152;p14"/>
          <p:cNvCxnSpPr/>
          <p:nvPr/>
        </p:nvCxnSpPr>
        <p:spPr>
          <a:xfrm>
            <a:off x="7218362" y="38973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53" name="Google Shape;153;p14"/>
          <p:cNvCxnSpPr/>
          <p:nvPr/>
        </p:nvCxnSpPr>
        <p:spPr>
          <a:xfrm>
            <a:off x="7577137" y="38973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Google Shape;154;p14"/>
          <p:cNvSpPr txBox="1"/>
          <p:nvPr/>
        </p:nvSpPr>
        <p:spPr>
          <a:xfrm>
            <a:off x="7218362" y="3897312"/>
            <a:ext cx="355600" cy="5873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5" name="Google Shape;155;p14"/>
          <p:cNvSpPr/>
          <p:nvPr/>
        </p:nvSpPr>
        <p:spPr>
          <a:xfrm>
            <a:off x="7215187" y="3829050"/>
            <a:ext cx="358775" cy="1111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56" name="Google Shape;156;p14"/>
          <p:cNvGrpSpPr/>
          <p:nvPr/>
        </p:nvGrpSpPr>
        <p:grpSpPr>
          <a:xfrm>
            <a:off x="7300912" y="3852862"/>
            <a:ext cx="179387" cy="65087"/>
            <a:chOff x="4521200" y="1346200"/>
            <a:chExt cx="222250" cy="155575"/>
          </a:xfrm>
        </p:grpSpPr>
        <p:cxnSp>
          <p:nvCxnSpPr>
            <p:cNvPr id="157" name="Google Shape;157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58" name="Google Shape;158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59" name="Google Shape;159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160" name="Google Shape;160;p14"/>
          <p:cNvGrpSpPr/>
          <p:nvPr/>
        </p:nvGrpSpPr>
        <p:grpSpPr>
          <a:xfrm rot="10800000" flipH="1">
            <a:off x="7300912" y="3852862"/>
            <a:ext cx="179387" cy="65087"/>
            <a:chOff x="4521200" y="1346200"/>
            <a:chExt cx="222250" cy="155575"/>
          </a:xfrm>
        </p:grpSpPr>
        <p:cxnSp>
          <p:nvCxnSpPr>
            <p:cNvPr id="161" name="Google Shape;161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62" name="Google Shape;162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63" name="Google Shape;163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164" name="Google Shape;164;p14"/>
          <p:cNvSpPr/>
          <p:nvPr/>
        </p:nvSpPr>
        <p:spPr>
          <a:xfrm>
            <a:off x="7497762" y="3638550"/>
            <a:ext cx="358775" cy="9525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65" name="Google Shape;165;p14"/>
          <p:cNvCxnSpPr/>
          <p:nvPr/>
        </p:nvCxnSpPr>
        <p:spPr>
          <a:xfrm>
            <a:off x="7497762" y="36306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6" name="Google Shape;166;p14"/>
          <p:cNvCxnSpPr/>
          <p:nvPr/>
        </p:nvCxnSpPr>
        <p:spPr>
          <a:xfrm>
            <a:off x="7856537" y="36306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7" name="Google Shape;167;p14"/>
          <p:cNvSpPr txBox="1"/>
          <p:nvPr/>
        </p:nvSpPr>
        <p:spPr>
          <a:xfrm>
            <a:off x="7497762" y="3630612"/>
            <a:ext cx="355600" cy="5873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8" name="Google Shape;168;p14"/>
          <p:cNvSpPr/>
          <p:nvPr/>
        </p:nvSpPr>
        <p:spPr>
          <a:xfrm>
            <a:off x="7494587" y="3562350"/>
            <a:ext cx="358775" cy="1111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69" name="Google Shape;169;p14"/>
          <p:cNvGrpSpPr/>
          <p:nvPr/>
        </p:nvGrpSpPr>
        <p:grpSpPr>
          <a:xfrm>
            <a:off x="7580312" y="3586162"/>
            <a:ext cx="179387" cy="65087"/>
            <a:chOff x="4521200" y="1346200"/>
            <a:chExt cx="222250" cy="155575"/>
          </a:xfrm>
        </p:grpSpPr>
        <p:cxnSp>
          <p:nvCxnSpPr>
            <p:cNvPr id="170" name="Google Shape;170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71" name="Google Shape;171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72" name="Google Shape;172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173" name="Google Shape;173;p14"/>
          <p:cNvGrpSpPr/>
          <p:nvPr/>
        </p:nvGrpSpPr>
        <p:grpSpPr>
          <a:xfrm rot="10800000" flipH="1">
            <a:off x="7580312" y="3586162"/>
            <a:ext cx="179387" cy="65087"/>
            <a:chOff x="4521200" y="1346200"/>
            <a:chExt cx="222250" cy="155575"/>
          </a:xfrm>
        </p:grpSpPr>
        <p:cxnSp>
          <p:nvCxnSpPr>
            <p:cNvPr id="174" name="Google Shape;174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75" name="Google Shape;175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76" name="Google Shape;176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177" name="Google Shape;177;p14"/>
          <p:cNvSpPr/>
          <p:nvPr/>
        </p:nvSpPr>
        <p:spPr>
          <a:xfrm>
            <a:off x="6962775" y="2476500"/>
            <a:ext cx="347662" cy="8890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78" name="Google Shape;178;p14"/>
          <p:cNvCxnSpPr/>
          <p:nvPr/>
        </p:nvCxnSpPr>
        <p:spPr>
          <a:xfrm>
            <a:off x="6962775" y="2468562"/>
            <a:ext cx="0" cy="55562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79" name="Google Shape;179;p14"/>
          <p:cNvCxnSpPr/>
          <p:nvPr/>
        </p:nvCxnSpPr>
        <p:spPr>
          <a:xfrm>
            <a:off x="7310437" y="2468562"/>
            <a:ext cx="0" cy="55562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0" name="Google Shape;180;p14"/>
          <p:cNvSpPr txBox="1"/>
          <p:nvPr/>
        </p:nvSpPr>
        <p:spPr>
          <a:xfrm>
            <a:off x="6962775" y="2468562"/>
            <a:ext cx="344487" cy="5397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81" name="Google Shape;181;p14"/>
          <p:cNvSpPr/>
          <p:nvPr/>
        </p:nvSpPr>
        <p:spPr>
          <a:xfrm>
            <a:off x="6959600" y="2405062"/>
            <a:ext cx="347662" cy="103187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82" name="Google Shape;182;p14"/>
          <p:cNvGrpSpPr/>
          <p:nvPr/>
        </p:nvGrpSpPr>
        <p:grpSpPr>
          <a:xfrm>
            <a:off x="7043737" y="2427287"/>
            <a:ext cx="171450" cy="61912"/>
            <a:chOff x="4521200" y="1346200"/>
            <a:chExt cx="222250" cy="155575"/>
          </a:xfrm>
        </p:grpSpPr>
        <p:cxnSp>
          <p:nvCxnSpPr>
            <p:cNvPr id="183" name="Google Shape;183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84" name="Google Shape;184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85" name="Google Shape;185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186" name="Google Shape;186;p14"/>
          <p:cNvGrpSpPr/>
          <p:nvPr/>
        </p:nvGrpSpPr>
        <p:grpSpPr>
          <a:xfrm rot="10800000" flipH="1">
            <a:off x="7043737" y="2427287"/>
            <a:ext cx="171450" cy="60325"/>
            <a:chOff x="4521200" y="1346200"/>
            <a:chExt cx="222250" cy="155575"/>
          </a:xfrm>
        </p:grpSpPr>
        <p:cxnSp>
          <p:nvCxnSpPr>
            <p:cNvPr id="187" name="Google Shape;187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88" name="Google Shape;188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89" name="Google Shape;189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190" name="Google Shape;190;p14"/>
          <p:cNvSpPr/>
          <p:nvPr/>
        </p:nvSpPr>
        <p:spPr>
          <a:xfrm>
            <a:off x="6961187" y="2736850"/>
            <a:ext cx="358775" cy="9525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91" name="Google Shape;191;p14"/>
          <p:cNvCxnSpPr/>
          <p:nvPr/>
        </p:nvCxnSpPr>
        <p:spPr>
          <a:xfrm>
            <a:off x="6961187" y="2728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92" name="Google Shape;192;p14"/>
          <p:cNvCxnSpPr/>
          <p:nvPr/>
        </p:nvCxnSpPr>
        <p:spPr>
          <a:xfrm>
            <a:off x="7319962" y="2728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3" name="Google Shape;193;p14"/>
          <p:cNvSpPr txBox="1"/>
          <p:nvPr/>
        </p:nvSpPr>
        <p:spPr>
          <a:xfrm>
            <a:off x="6961187" y="2728912"/>
            <a:ext cx="355600" cy="5873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4" name="Google Shape;194;p14"/>
          <p:cNvSpPr/>
          <p:nvPr/>
        </p:nvSpPr>
        <p:spPr>
          <a:xfrm>
            <a:off x="6958012" y="2660650"/>
            <a:ext cx="358775" cy="1111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95" name="Google Shape;195;p14"/>
          <p:cNvGrpSpPr/>
          <p:nvPr/>
        </p:nvGrpSpPr>
        <p:grpSpPr>
          <a:xfrm>
            <a:off x="7043737" y="2684462"/>
            <a:ext cx="179387" cy="65087"/>
            <a:chOff x="4521200" y="1346200"/>
            <a:chExt cx="222250" cy="155575"/>
          </a:xfrm>
        </p:grpSpPr>
        <p:cxnSp>
          <p:nvCxnSpPr>
            <p:cNvPr id="196" name="Google Shape;196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97" name="Google Shape;197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98" name="Google Shape;198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199" name="Google Shape;199;p14"/>
          <p:cNvGrpSpPr/>
          <p:nvPr/>
        </p:nvGrpSpPr>
        <p:grpSpPr>
          <a:xfrm rot="10800000" flipH="1">
            <a:off x="7043737" y="2684462"/>
            <a:ext cx="179387" cy="65087"/>
            <a:chOff x="4521200" y="1346200"/>
            <a:chExt cx="222250" cy="155575"/>
          </a:xfrm>
        </p:grpSpPr>
        <p:cxnSp>
          <p:nvCxnSpPr>
            <p:cNvPr id="200" name="Google Shape;200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1" name="Google Shape;201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2" name="Google Shape;202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203" name="Google Shape;203;p14"/>
          <p:cNvSpPr/>
          <p:nvPr/>
        </p:nvSpPr>
        <p:spPr>
          <a:xfrm>
            <a:off x="7437437" y="2378075"/>
            <a:ext cx="330200" cy="857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204" name="Google Shape;204;p14"/>
          <p:cNvCxnSpPr/>
          <p:nvPr/>
        </p:nvCxnSpPr>
        <p:spPr>
          <a:xfrm>
            <a:off x="7437437" y="2371725"/>
            <a:ext cx="0" cy="5238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05" name="Google Shape;205;p14"/>
          <p:cNvCxnSpPr/>
          <p:nvPr/>
        </p:nvCxnSpPr>
        <p:spPr>
          <a:xfrm>
            <a:off x="7767637" y="2371725"/>
            <a:ext cx="0" cy="5238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06" name="Google Shape;206;p14"/>
          <p:cNvSpPr txBox="1"/>
          <p:nvPr/>
        </p:nvSpPr>
        <p:spPr>
          <a:xfrm>
            <a:off x="7437437" y="2371725"/>
            <a:ext cx="327025" cy="5238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7" name="Google Shape;207;p14"/>
          <p:cNvSpPr/>
          <p:nvPr/>
        </p:nvSpPr>
        <p:spPr>
          <a:xfrm>
            <a:off x="7434262" y="2309812"/>
            <a:ext cx="330200" cy="100012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208" name="Google Shape;208;p14"/>
          <p:cNvGrpSpPr/>
          <p:nvPr/>
        </p:nvGrpSpPr>
        <p:grpSpPr>
          <a:xfrm>
            <a:off x="7513637" y="2332037"/>
            <a:ext cx="163512" cy="57150"/>
            <a:chOff x="4521200" y="1346200"/>
            <a:chExt cx="222250" cy="155575"/>
          </a:xfrm>
        </p:grpSpPr>
        <p:cxnSp>
          <p:nvCxnSpPr>
            <p:cNvPr id="209" name="Google Shape;209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10" name="Google Shape;210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11" name="Google Shape;211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212" name="Google Shape;212;p14"/>
          <p:cNvGrpSpPr/>
          <p:nvPr/>
        </p:nvGrpSpPr>
        <p:grpSpPr>
          <a:xfrm rot="10800000" flipH="1">
            <a:off x="7513637" y="2330450"/>
            <a:ext cx="163512" cy="58737"/>
            <a:chOff x="4521200" y="1346200"/>
            <a:chExt cx="222250" cy="155575"/>
          </a:xfrm>
        </p:grpSpPr>
        <p:cxnSp>
          <p:nvCxnSpPr>
            <p:cNvPr id="213" name="Google Shape;213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14" name="Google Shape;214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15" name="Google Shape;215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216" name="Google Shape;216;p14"/>
          <p:cNvSpPr/>
          <p:nvPr/>
        </p:nvSpPr>
        <p:spPr>
          <a:xfrm>
            <a:off x="7523162" y="2736850"/>
            <a:ext cx="358775" cy="9525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217" name="Google Shape;217;p14"/>
          <p:cNvCxnSpPr/>
          <p:nvPr/>
        </p:nvCxnSpPr>
        <p:spPr>
          <a:xfrm>
            <a:off x="7523162" y="2728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18" name="Google Shape;218;p14"/>
          <p:cNvCxnSpPr/>
          <p:nvPr/>
        </p:nvCxnSpPr>
        <p:spPr>
          <a:xfrm>
            <a:off x="7881937" y="2728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19" name="Google Shape;219;p14"/>
          <p:cNvSpPr txBox="1"/>
          <p:nvPr/>
        </p:nvSpPr>
        <p:spPr>
          <a:xfrm>
            <a:off x="7523162" y="2728912"/>
            <a:ext cx="355600" cy="5873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20" name="Google Shape;220;p14"/>
          <p:cNvSpPr/>
          <p:nvPr/>
        </p:nvSpPr>
        <p:spPr>
          <a:xfrm>
            <a:off x="7519987" y="2660650"/>
            <a:ext cx="358775" cy="1111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221" name="Google Shape;221;p14"/>
          <p:cNvGrpSpPr/>
          <p:nvPr/>
        </p:nvGrpSpPr>
        <p:grpSpPr>
          <a:xfrm>
            <a:off x="7605712" y="2684462"/>
            <a:ext cx="179387" cy="65087"/>
            <a:chOff x="4521200" y="1346200"/>
            <a:chExt cx="222250" cy="155575"/>
          </a:xfrm>
        </p:grpSpPr>
        <p:cxnSp>
          <p:nvCxnSpPr>
            <p:cNvPr id="222" name="Google Shape;222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23" name="Google Shape;223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24" name="Google Shape;224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225" name="Google Shape;225;p14"/>
          <p:cNvGrpSpPr/>
          <p:nvPr/>
        </p:nvGrpSpPr>
        <p:grpSpPr>
          <a:xfrm rot="10800000" flipH="1">
            <a:off x="7605712" y="2684462"/>
            <a:ext cx="179387" cy="65087"/>
            <a:chOff x="4521200" y="1346200"/>
            <a:chExt cx="222250" cy="155575"/>
          </a:xfrm>
        </p:grpSpPr>
        <p:cxnSp>
          <p:nvCxnSpPr>
            <p:cNvPr id="226" name="Google Shape;226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27" name="Google Shape;227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28" name="Google Shape;228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229" name="Google Shape;229;p14"/>
          <p:cNvSpPr/>
          <p:nvPr/>
        </p:nvSpPr>
        <p:spPr>
          <a:xfrm>
            <a:off x="6113462" y="2471737"/>
            <a:ext cx="346075" cy="87312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230" name="Google Shape;230;p14"/>
          <p:cNvCxnSpPr/>
          <p:nvPr/>
        </p:nvCxnSpPr>
        <p:spPr>
          <a:xfrm>
            <a:off x="6113462" y="2463800"/>
            <a:ext cx="0" cy="53975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31" name="Google Shape;231;p14"/>
          <p:cNvCxnSpPr/>
          <p:nvPr/>
        </p:nvCxnSpPr>
        <p:spPr>
          <a:xfrm>
            <a:off x="6459537" y="2463800"/>
            <a:ext cx="0" cy="53975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32" name="Google Shape;232;p14"/>
          <p:cNvSpPr txBox="1"/>
          <p:nvPr/>
        </p:nvSpPr>
        <p:spPr>
          <a:xfrm>
            <a:off x="6113462" y="2463800"/>
            <a:ext cx="342900" cy="5397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33" name="Google Shape;233;p14"/>
          <p:cNvSpPr/>
          <p:nvPr/>
        </p:nvSpPr>
        <p:spPr>
          <a:xfrm>
            <a:off x="6110287" y="2400300"/>
            <a:ext cx="346075" cy="103187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234" name="Google Shape;234;p14"/>
          <p:cNvGrpSpPr/>
          <p:nvPr/>
        </p:nvGrpSpPr>
        <p:grpSpPr>
          <a:xfrm>
            <a:off x="6194425" y="2422525"/>
            <a:ext cx="171450" cy="60325"/>
            <a:chOff x="4521200" y="1346200"/>
            <a:chExt cx="222250" cy="155575"/>
          </a:xfrm>
        </p:grpSpPr>
        <p:cxnSp>
          <p:nvCxnSpPr>
            <p:cNvPr id="235" name="Google Shape;235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36" name="Google Shape;236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37" name="Google Shape;237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238" name="Google Shape;238;p14"/>
          <p:cNvGrpSpPr/>
          <p:nvPr/>
        </p:nvGrpSpPr>
        <p:grpSpPr>
          <a:xfrm rot="10800000" flipH="1">
            <a:off x="6194425" y="2422525"/>
            <a:ext cx="171450" cy="58737"/>
            <a:chOff x="4521200" y="1346200"/>
            <a:chExt cx="222250" cy="155575"/>
          </a:xfrm>
        </p:grpSpPr>
        <p:cxnSp>
          <p:nvCxnSpPr>
            <p:cNvPr id="239" name="Google Shape;239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40" name="Google Shape;240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41" name="Google Shape;241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242" name="Google Shape;242;p14"/>
          <p:cNvSpPr/>
          <p:nvPr/>
        </p:nvSpPr>
        <p:spPr>
          <a:xfrm>
            <a:off x="5807075" y="3621087"/>
            <a:ext cx="346075" cy="87312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243" name="Google Shape;243;p14"/>
          <p:cNvCxnSpPr/>
          <p:nvPr/>
        </p:nvCxnSpPr>
        <p:spPr>
          <a:xfrm>
            <a:off x="5807075" y="3613150"/>
            <a:ext cx="0" cy="53975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44" name="Google Shape;244;p14"/>
          <p:cNvCxnSpPr/>
          <p:nvPr/>
        </p:nvCxnSpPr>
        <p:spPr>
          <a:xfrm>
            <a:off x="6153150" y="3613150"/>
            <a:ext cx="0" cy="53975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45" name="Google Shape;245;p14"/>
          <p:cNvSpPr txBox="1"/>
          <p:nvPr/>
        </p:nvSpPr>
        <p:spPr>
          <a:xfrm>
            <a:off x="5807075" y="3613150"/>
            <a:ext cx="342900" cy="5397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46" name="Google Shape;246;p14"/>
          <p:cNvSpPr/>
          <p:nvPr/>
        </p:nvSpPr>
        <p:spPr>
          <a:xfrm>
            <a:off x="5803900" y="3549650"/>
            <a:ext cx="346075" cy="103187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247" name="Google Shape;247;p14"/>
          <p:cNvGrpSpPr/>
          <p:nvPr/>
        </p:nvGrpSpPr>
        <p:grpSpPr>
          <a:xfrm>
            <a:off x="5888037" y="3571875"/>
            <a:ext cx="171450" cy="60325"/>
            <a:chOff x="4521200" y="1346200"/>
            <a:chExt cx="222250" cy="155575"/>
          </a:xfrm>
        </p:grpSpPr>
        <p:cxnSp>
          <p:nvCxnSpPr>
            <p:cNvPr id="248" name="Google Shape;248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49" name="Google Shape;249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50" name="Google Shape;250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251" name="Google Shape;251;p14"/>
          <p:cNvGrpSpPr/>
          <p:nvPr/>
        </p:nvGrpSpPr>
        <p:grpSpPr>
          <a:xfrm rot="10800000" flipH="1">
            <a:off x="5888037" y="3571875"/>
            <a:ext cx="171450" cy="58737"/>
            <a:chOff x="4521200" y="1346200"/>
            <a:chExt cx="222250" cy="155575"/>
          </a:xfrm>
        </p:grpSpPr>
        <p:cxnSp>
          <p:nvCxnSpPr>
            <p:cNvPr id="252" name="Google Shape;252;p14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53" name="Google Shape;253;p14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54" name="Google Shape;254;p14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255" name="Google Shape;255;p14"/>
          <p:cNvCxnSpPr/>
          <p:nvPr/>
        </p:nvCxnSpPr>
        <p:spPr>
          <a:xfrm rot="10800000" flipH="1">
            <a:off x="7005637" y="3978275"/>
            <a:ext cx="227012" cy="436562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56" name="Google Shape;256;p14"/>
          <p:cNvCxnSpPr/>
          <p:nvPr/>
        </p:nvCxnSpPr>
        <p:spPr>
          <a:xfrm>
            <a:off x="7129462" y="3716337"/>
            <a:ext cx="163512" cy="1206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57" name="Google Shape;257;p14"/>
          <p:cNvCxnSpPr/>
          <p:nvPr/>
        </p:nvCxnSpPr>
        <p:spPr>
          <a:xfrm>
            <a:off x="7226300" y="3636962"/>
            <a:ext cx="27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58" name="Google Shape;258;p14"/>
          <p:cNvCxnSpPr/>
          <p:nvPr/>
        </p:nvCxnSpPr>
        <p:spPr>
          <a:xfrm rot="10800000" flipH="1">
            <a:off x="7462837" y="3722687"/>
            <a:ext cx="134937" cy="1047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59" name="Google Shape;259;p14"/>
          <p:cNvCxnSpPr/>
          <p:nvPr/>
        </p:nvCxnSpPr>
        <p:spPr>
          <a:xfrm>
            <a:off x="6161087" y="3643312"/>
            <a:ext cx="67945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60" name="Google Shape;260;p14"/>
          <p:cNvCxnSpPr/>
          <p:nvPr/>
        </p:nvCxnSpPr>
        <p:spPr>
          <a:xfrm>
            <a:off x="6456362" y="2490787"/>
            <a:ext cx="509587" cy="31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61" name="Google Shape;261;p14"/>
          <p:cNvCxnSpPr/>
          <p:nvPr/>
        </p:nvCxnSpPr>
        <p:spPr>
          <a:xfrm>
            <a:off x="6022975" y="2319337"/>
            <a:ext cx="152400" cy="825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62" name="Google Shape;262;p14"/>
          <p:cNvSpPr/>
          <p:nvPr/>
        </p:nvSpPr>
        <p:spPr>
          <a:xfrm>
            <a:off x="5343525" y="4325937"/>
            <a:ext cx="2979737" cy="14557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6835" y="3009"/>
                </a:moveTo>
                <a:cubicBezTo>
                  <a:pt x="51401" y="5103"/>
                  <a:pt x="49291" y="12824"/>
                  <a:pt x="44240" y="14263"/>
                </a:cubicBezTo>
                <a:cubicBezTo>
                  <a:pt x="39190" y="15703"/>
                  <a:pt x="32669" y="10599"/>
                  <a:pt x="26531" y="11908"/>
                </a:cubicBezTo>
                <a:cubicBezTo>
                  <a:pt x="20394" y="13217"/>
                  <a:pt x="11124" y="16488"/>
                  <a:pt x="7160" y="22246"/>
                </a:cubicBezTo>
                <a:cubicBezTo>
                  <a:pt x="3260" y="28004"/>
                  <a:pt x="4219" y="38473"/>
                  <a:pt x="3196" y="46194"/>
                </a:cubicBezTo>
                <a:cubicBezTo>
                  <a:pt x="2173" y="53914"/>
                  <a:pt x="0" y="62682"/>
                  <a:pt x="895" y="69094"/>
                </a:cubicBezTo>
                <a:cubicBezTo>
                  <a:pt x="1854" y="75507"/>
                  <a:pt x="3644" y="79563"/>
                  <a:pt x="8886" y="85059"/>
                </a:cubicBezTo>
                <a:cubicBezTo>
                  <a:pt x="14128" y="90556"/>
                  <a:pt x="23782" y="97099"/>
                  <a:pt x="32285" y="102202"/>
                </a:cubicBezTo>
                <a:cubicBezTo>
                  <a:pt x="40788" y="107306"/>
                  <a:pt x="50442" y="113326"/>
                  <a:pt x="59648" y="115943"/>
                </a:cubicBezTo>
                <a:cubicBezTo>
                  <a:pt x="68854" y="118560"/>
                  <a:pt x="79659" y="119999"/>
                  <a:pt x="87586" y="117906"/>
                </a:cubicBezTo>
                <a:cubicBezTo>
                  <a:pt x="95514" y="115812"/>
                  <a:pt x="101907" y="109792"/>
                  <a:pt x="107149" y="103773"/>
                </a:cubicBezTo>
                <a:cubicBezTo>
                  <a:pt x="112392" y="97753"/>
                  <a:pt x="117826" y="94220"/>
                  <a:pt x="118913" y="81657"/>
                </a:cubicBezTo>
                <a:cubicBezTo>
                  <a:pt x="120000" y="69094"/>
                  <a:pt x="117314" y="40043"/>
                  <a:pt x="113542" y="28658"/>
                </a:cubicBezTo>
                <a:cubicBezTo>
                  <a:pt x="109770" y="17273"/>
                  <a:pt x="102226" y="17535"/>
                  <a:pt x="96089" y="13086"/>
                </a:cubicBezTo>
                <a:cubicBezTo>
                  <a:pt x="89952" y="8636"/>
                  <a:pt x="83239" y="3402"/>
                  <a:pt x="76718" y="1701"/>
                </a:cubicBezTo>
                <a:cubicBezTo>
                  <a:pt x="70197" y="0"/>
                  <a:pt x="62269" y="916"/>
                  <a:pt x="56835" y="3009"/>
                </a:cubicBez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263" name="Google Shape;263;p14"/>
          <p:cNvCxnSpPr/>
          <p:nvPr/>
        </p:nvCxnSpPr>
        <p:spPr>
          <a:xfrm rot="-5400000">
            <a:off x="7578725" y="5062537"/>
            <a:ext cx="523875" cy="139700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64" name="Google Shape;264;p14"/>
          <p:cNvCxnSpPr/>
          <p:nvPr/>
        </p:nvCxnSpPr>
        <p:spPr>
          <a:xfrm rot="-5400000" flipH="1">
            <a:off x="7724775" y="5343525"/>
            <a:ext cx="3175" cy="85725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65" name="Google Shape;265;p14"/>
          <p:cNvCxnSpPr/>
          <p:nvPr/>
        </p:nvCxnSpPr>
        <p:spPr>
          <a:xfrm rot="10800000">
            <a:off x="7910512" y="5019675"/>
            <a:ext cx="0" cy="114300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266" name="Google Shape;266;p14"/>
          <p:cNvGrpSpPr/>
          <p:nvPr/>
        </p:nvGrpSpPr>
        <p:grpSpPr>
          <a:xfrm>
            <a:off x="7489825" y="4729162"/>
            <a:ext cx="501650" cy="234950"/>
            <a:chOff x="7462837" y="4756150"/>
            <a:chExt cx="501650" cy="234950"/>
          </a:xfrm>
        </p:grpSpPr>
        <p:sp>
          <p:nvSpPr>
            <p:cNvPr id="267" name="Google Shape;267;p14"/>
            <p:cNvSpPr/>
            <p:nvPr/>
          </p:nvSpPr>
          <p:spPr>
            <a:xfrm>
              <a:off x="7467600" y="4860925"/>
              <a:ext cx="496887" cy="130175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268" name="Google Shape;268;p14"/>
            <p:cNvCxnSpPr/>
            <p:nvPr/>
          </p:nvCxnSpPr>
          <p:spPr>
            <a:xfrm>
              <a:off x="7467600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69" name="Google Shape;269;p14"/>
            <p:cNvCxnSpPr/>
            <p:nvPr/>
          </p:nvCxnSpPr>
          <p:spPr>
            <a:xfrm>
              <a:off x="7964487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270" name="Google Shape;270;p14"/>
            <p:cNvSpPr txBox="1"/>
            <p:nvPr/>
          </p:nvSpPr>
          <p:spPr>
            <a:xfrm>
              <a:off x="7467600" y="4849812"/>
              <a:ext cx="492125" cy="793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7462837" y="4756150"/>
              <a:ext cx="496887" cy="152400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72" name="Google Shape;272;p14"/>
            <p:cNvGrpSpPr/>
            <p:nvPr/>
          </p:nvGrpSpPr>
          <p:grpSpPr>
            <a:xfrm>
              <a:off x="7581900" y="4789487"/>
              <a:ext cx="247650" cy="88900"/>
              <a:chOff x="4521200" y="1346200"/>
              <a:chExt cx="222250" cy="155575"/>
            </a:xfrm>
          </p:grpSpPr>
          <p:cxnSp>
            <p:nvCxnSpPr>
              <p:cNvPr id="273" name="Google Shape;273;p14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4" name="Google Shape;274;p14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5" name="Google Shape;275;p14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276" name="Google Shape;276;p14"/>
            <p:cNvGrpSpPr/>
            <p:nvPr/>
          </p:nvGrpSpPr>
          <p:grpSpPr>
            <a:xfrm rot="10800000" flipH="1">
              <a:off x="7581900" y="4787900"/>
              <a:ext cx="247650" cy="88900"/>
              <a:chOff x="4521200" y="1346200"/>
              <a:chExt cx="222250" cy="155575"/>
            </a:xfrm>
          </p:grpSpPr>
          <p:cxnSp>
            <p:nvCxnSpPr>
              <p:cNvPr id="277" name="Google Shape;277;p14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8" name="Google Shape;278;p14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9" name="Google Shape;279;p14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280" name="Google Shape;280;p14"/>
          <p:cNvGrpSpPr/>
          <p:nvPr/>
        </p:nvGrpSpPr>
        <p:grpSpPr>
          <a:xfrm>
            <a:off x="6673850" y="4452937"/>
            <a:ext cx="501650" cy="234950"/>
            <a:chOff x="5715000" y="347662"/>
            <a:chExt cx="571500" cy="277812"/>
          </a:xfrm>
        </p:grpSpPr>
        <p:sp>
          <p:nvSpPr>
            <p:cNvPr id="281" name="Google Shape;281;p14"/>
            <p:cNvSpPr/>
            <p:nvPr/>
          </p:nvSpPr>
          <p:spPr>
            <a:xfrm>
              <a:off x="5719762" y="471487"/>
              <a:ext cx="566737" cy="153987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282" name="Google Shape;282;p14"/>
            <p:cNvCxnSpPr/>
            <p:nvPr/>
          </p:nvCxnSpPr>
          <p:spPr>
            <a:xfrm>
              <a:off x="5719762" y="458787"/>
              <a:ext cx="0" cy="9525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83" name="Google Shape;283;p14"/>
            <p:cNvCxnSpPr/>
            <p:nvPr/>
          </p:nvCxnSpPr>
          <p:spPr>
            <a:xfrm>
              <a:off x="6286500" y="458787"/>
              <a:ext cx="0" cy="9525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284" name="Google Shape;284;p14"/>
            <p:cNvSpPr txBox="1"/>
            <p:nvPr/>
          </p:nvSpPr>
          <p:spPr>
            <a:xfrm>
              <a:off x="5719762" y="458787"/>
              <a:ext cx="561975" cy="93662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5715000" y="347662"/>
              <a:ext cx="566737" cy="179387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86" name="Google Shape;286;p14"/>
            <p:cNvGrpSpPr/>
            <p:nvPr/>
          </p:nvGrpSpPr>
          <p:grpSpPr>
            <a:xfrm>
              <a:off x="5851525" y="387350"/>
              <a:ext cx="280987" cy="104775"/>
              <a:chOff x="4521200" y="1346200"/>
              <a:chExt cx="222250" cy="155575"/>
            </a:xfrm>
          </p:grpSpPr>
          <p:cxnSp>
            <p:nvCxnSpPr>
              <p:cNvPr id="287" name="Google Shape;287;p14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88" name="Google Shape;288;p14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89" name="Google Shape;289;p14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290" name="Google Shape;290;p14"/>
            <p:cNvGrpSpPr/>
            <p:nvPr/>
          </p:nvGrpSpPr>
          <p:grpSpPr>
            <a:xfrm rot="10800000" flipH="1">
              <a:off x="5851525" y="385762"/>
              <a:ext cx="280987" cy="104775"/>
              <a:chOff x="4521200" y="1346200"/>
              <a:chExt cx="222250" cy="155575"/>
            </a:xfrm>
          </p:grpSpPr>
          <p:cxnSp>
            <p:nvCxnSpPr>
              <p:cNvPr id="291" name="Google Shape;291;p14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92" name="Google Shape;292;p14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93" name="Google Shape;293;p14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294" name="Google Shape;294;p14"/>
          <p:cNvGrpSpPr/>
          <p:nvPr/>
        </p:nvGrpSpPr>
        <p:grpSpPr>
          <a:xfrm>
            <a:off x="6008687" y="4757737"/>
            <a:ext cx="501650" cy="234950"/>
            <a:chOff x="5715000" y="347662"/>
            <a:chExt cx="571500" cy="277812"/>
          </a:xfrm>
        </p:grpSpPr>
        <p:sp>
          <p:nvSpPr>
            <p:cNvPr id="295" name="Google Shape;295;p14"/>
            <p:cNvSpPr/>
            <p:nvPr/>
          </p:nvSpPr>
          <p:spPr>
            <a:xfrm>
              <a:off x="5719762" y="471487"/>
              <a:ext cx="566737" cy="153987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296" name="Google Shape;296;p14"/>
            <p:cNvCxnSpPr/>
            <p:nvPr/>
          </p:nvCxnSpPr>
          <p:spPr>
            <a:xfrm>
              <a:off x="5719762" y="458787"/>
              <a:ext cx="0" cy="9525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97" name="Google Shape;297;p14"/>
            <p:cNvCxnSpPr/>
            <p:nvPr/>
          </p:nvCxnSpPr>
          <p:spPr>
            <a:xfrm>
              <a:off x="6286500" y="458787"/>
              <a:ext cx="0" cy="9525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298" name="Google Shape;298;p14"/>
            <p:cNvSpPr txBox="1"/>
            <p:nvPr/>
          </p:nvSpPr>
          <p:spPr>
            <a:xfrm>
              <a:off x="5719762" y="458787"/>
              <a:ext cx="561975" cy="93662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5715000" y="347662"/>
              <a:ext cx="566737" cy="179387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300" name="Google Shape;300;p14"/>
            <p:cNvGrpSpPr/>
            <p:nvPr/>
          </p:nvGrpSpPr>
          <p:grpSpPr>
            <a:xfrm>
              <a:off x="5851525" y="387350"/>
              <a:ext cx="280987" cy="104775"/>
              <a:chOff x="4521200" y="1346200"/>
              <a:chExt cx="222250" cy="155575"/>
            </a:xfrm>
          </p:grpSpPr>
          <p:cxnSp>
            <p:nvCxnSpPr>
              <p:cNvPr id="301" name="Google Shape;301;p14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02" name="Google Shape;302;p14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03" name="Google Shape;303;p14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304" name="Google Shape;304;p14"/>
            <p:cNvGrpSpPr/>
            <p:nvPr/>
          </p:nvGrpSpPr>
          <p:grpSpPr>
            <a:xfrm rot="10800000" flipH="1">
              <a:off x="5851525" y="385762"/>
              <a:ext cx="280987" cy="104775"/>
              <a:chOff x="4521200" y="1346200"/>
              <a:chExt cx="222250" cy="155575"/>
            </a:xfrm>
          </p:grpSpPr>
          <p:cxnSp>
            <p:nvCxnSpPr>
              <p:cNvPr id="305" name="Google Shape;305;p14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06" name="Google Shape;306;p14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07" name="Google Shape;307;p14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cxnSp>
        <p:nvCxnSpPr>
          <p:cNvPr id="308" name="Google Shape;308;p14"/>
          <p:cNvCxnSpPr/>
          <p:nvPr/>
        </p:nvCxnSpPr>
        <p:spPr>
          <a:xfrm>
            <a:off x="7123112" y="4664075"/>
            <a:ext cx="358775" cy="1206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09" name="Google Shape;309;p14"/>
          <p:cNvCxnSpPr/>
          <p:nvPr/>
        </p:nvCxnSpPr>
        <p:spPr>
          <a:xfrm rot="10800000" flipH="1">
            <a:off x="6470650" y="4676775"/>
            <a:ext cx="277812" cy="109537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0" name="Google Shape;310;p14"/>
          <p:cNvCxnSpPr/>
          <p:nvPr/>
        </p:nvCxnSpPr>
        <p:spPr>
          <a:xfrm>
            <a:off x="6513512" y="4879975"/>
            <a:ext cx="97155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1" name="Google Shape;311;p14"/>
          <p:cNvCxnSpPr/>
          <p:nvPr/>
        </p:nvCxnSpPr>
        <p:spPr>
          <a:xfrm flipH="1">
            <a:off x="5808662" y="4625975"/>
            <a:ext cx="254000" cy="4699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2" name="Google Shape;312;p14"/>
          <p:cNvCxnSpPr/>
          <p:nvPr/>
        </p:nvCxnSpPr>
        <p:spPr>
          <a:xfrm>
            <a:off x="5834062" y="4676775"/>
            <a:ext cx="19685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3" name="Google Shape;313;p14"/>
          <p:cNvCxnSpPr/>
          <p:nvPr/>
        </p:nvCxnSpPr>
        <p:spPr>
          <a:xfrm>
            <a:off x="5694362" y="5013325"/>
            <a:ext cx="153987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4" name="Google Shape;314;p14"/>
          <p:cNvCxnSpPr/>
          <p:nvPr/>
        </p:nvCxnSpPr>
        <p:spPr>
          <a:xfrm>
            <a:off x="5946775" y="5092700"/>
            <a:ext cx="490537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5" name="Google Shape;315;p14"/>
          <p:cNvCxnSpPr/>
          <p:nvPr/>
        </p:nvCxnSpPr>
        <p:spPr>
          <a:xfrm flipH="1">
            <a:off x="6186487" y="5000625"/>
            <a:ext cx="53975" cy="8572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6" name="Google Shape;316;p14"/>
          <p:cNvCxnSpPr/>
          <p:nvPr/>
        </p:nvCxnSpPr>
        <p:spPr>
          <a:xfrm>
            <a:off x="5999162" y="5089525"/>
            <a:ext cx="1587" cy="825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7" name="Google Shape;317;p14"/>
          <p:cNvCxnSpPr/>
          <p:nvPr/>
        </p:nvCxnSpPr>
        <p:spPr>
          <a:xfrm rot="10800000">
            <a:off x="6396037" y="5097462"/>
            <a:ext cx="0" cy="762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8" name="Google Shape;318;p14"/>
          <p:cNvCxnSpPr/>
          <p:nvPr/>
        </p:nvCxnSpPr>
        <p:spPr>
          <a:xfrm>
            <a:off x="6477000" y="4956175"/>
            <a:ext cx="503237" cy="2698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9" name="Google Shape;319;p14"/>
          <p:cNvCxnSpPr/>
          <p:nvPr/>
        </p:nvCxnSpPr>
        <p:spPr>
          <a:xfrm>
            <a:off x="5926137" y="4891087"/>
            <a:ext cx="80962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20" name="Google Shape;320;p14"/>
          <p:cNvGrpSpPr/>
          <p:nvPr/>
        </p:nvGrpSpPr>
        <p:grpSpPr>
          <a:xfrm>
            <a:off x="5111750" y="1651000"/>
            <a:ext cx="3021011" cy="3981449"/>
            <a:chOff x="-1909762" y="2146300"/>
            <a:chExt cx="3021011" cy="3981449"/>
          </a:xfrm>
        </p:grpSpPr>
        <p:grpSp>
          <p:nvGrpSpPr>
            <p:cNvPr id="321" name="Google Shape;321;p14"/>
            <p:cNvGrpSpPr/>
            <p:nvPr/>
          </p:nvGrpSpPr>
          <p:grpSpPr>
            <a:xfrm>
              <a:off x="-1909762" y="2614612"/>
              <a:ext cx="692149" cy="180975"/>
              <a:chOff x="4876800" y="1173162"/>
              <a:chExt cx="1035049" cy="231775"/>
            </a:xfrm>
          </p:grpSpPr>
          <p:pic>
            <p:nvPicPr>
              <p:cNvPr id="322" name="Google Shape;322;p14" descr="lgv_fqmg[1]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flipH="1">
                <a:off x="5138737" y="1173162"/>
                <a:ext cx="773112" cy="231775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323" name="Google Shape;323;p14"/>
              <p:cNvCxnSpPr/>
              <p:nvPr/>
            </p:nvCxnSpPr>
            <p:spPr>
              <a:xfrm rot="10800000">
                <a:off x="4927600" y="1244600"/>
                <a:ext cx="139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24" name="Google Shape;324;p14"/>
              <p:cNvCxnSpPr/>
              <p:nvPr/>
            </p:nvCxnSpPr>
            <p:spPr>
              <a:xfrm rot="10800000">
                <a:off x="4876800" y="1206500"/>
                <a:ext cx="228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pic>
          <p:nvPicPr>
            <p:cNvPr id="325" name="Google Shape;325;p14" descr="imgyjavg[1]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1630362" y="2327275"/>
              <a:ext cx="368300" cy="2667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6" name="Google Shape;326;p14"/>
            <p:cNvGrpSpPr/>
            <p:nvPr/>
          </p:nvGrpSpPr>
          <p:grpSpPr>
            <a:xfrm>
              <a:off x="-866775" y="2146300"/>
              <a:ext cx="406399" cy="427037"/>
              <a:chOff x="4556125" y="2409825"/>
              <a:chExt cx="463549" cy="508000"/>
            </a:xfrm>
          </p:grpSpPr>
          <p:pic>
            <p:nvPicPr>
              <p:cNvPr id="327" name="Google Shape;327;p14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556125" y="2409825"/>
                <a:ext cx="431800" cy="447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28" name="Google Shape;328;p14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4624387" y="2543175"/>
                <a:ext cx="395287" cy="374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29" name="Google Shape;329;p14"/>
            <p:cNvGrpSpPr/>
            <p:nvPr/>
          </p:nvGrpSpPr>
          <p:grpSpPr>
            <a:xfrm>
              <a:off x="-1590675" y="3590925"/>
              <a:ext cx="331786" cy="355600"/>
              <a:chOff x="4556125" y="2409825"/>
              <a:chExt cx="463549" cy="508000"/>
            </a:xfrm>
          </p:grpSpPr>
          <p:pic>
            <p:nvPicPr>
              <p:cNvPr id="330" name="Google Shape;330;p14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556125" y="2409825"/>
                <a:ext cx="431800" cy="447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31" name="Google Shape;331;p14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4624387" y="2543175"/>
                <a:ext cx="395287" cy="374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332" name="Google Shape;332;p1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-1162050" y="3633787"/>
              <a:ext cx="328612" cy="27463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33" name="Google Shape;333;p14"/>
            <p:cNvGrpSpPr/>
            <p:nvPr/>
          </p:nvGrpSpPr>
          <p:grpSpPr>
            <a:xfrm>
              <a:off x="492125" y="5675312"/>
              <a:ext cx="198437" cy="365125"/>
              <a:chOff x="6635750" y="1243012"/>
              <a:chExt cx="238125" cy="487362"/>
            </a:xfrm>
          </p:grpSpPr>
          <p:sp>
            <p:nvSpPr>
              <p:cNvPr id="334" name="Google Shape;334;p14"/>
              <p:cNvSpPr/>
              <p:nvPr/>
            </p:nvSpPr>
            <p:spPr>
              <a:xfrm>
                <a:off x="6635750" y="1617662"/>
                <a:ext cx="238125" cy="112712"/>
              </a:xfrm>
              <a:prstGeom prst="parallelogram">
                <a:avLst>
                  <a:gd name="adj" fmla="val 8321"/>
                </a:avLst>
              </a:prstGeom>
              <a:solidFill>
                <a:srgbClr val="33CCC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35" name="Google Shape;335;p14"/>
              <p:cNvSpPr txBox="1"/>
              <p:nvPr/>
            </p:nvSpPr>
            <p:spPr>
              <a:xfrm>
                <a:off x="6756400" y="1246187"/>
                <a:ext cx="109537" cy="374650"/>
              </a:xfrm>
              <a:prstGeom prst="rect">
                <a:avLst/>
              </a:prstGeom>
              <a:solidFill>
                <a:srgbClr val="33CCC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36" name="Google Shape;336;p14"/>
              <p:cNvSpPr txBox="1"/>
              <p:nvPr/>
            </p:nvSpPr>
            <p:spPr>
              <a:xfrm>
                <a:off x="6637337" y="1352550"/>
                <a:ext cx="150812" cy="374650"/>
              </a:xfrm>
              <a:prstGeom prst="rect">
                <a:avLst/>
              </a:prstGeom>
              <a:solidFill>
                <a:srgbClr val="33CCCC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37" name="Google Shape;337;p14"/>
              <p:cNvSpPr/>
              <p:nvPr/>
            </p:nvSpPr>
            <p:spPr>
              <a:xfrm>
                <a:off x="6635750" y="1243012"/>
                <a:ext cx="238125" cy="112712"/>
              </a:xfrm>
              <a:prstGeom prst="parallelogram">
                <a:avLst>
                  <a:gd name="adj" fmla="val 8321"/>
                </a:avLst>
              </a:prstGeom>
              <a:solidFill>
                <a:srgbClr val="33CCCC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338" name="Google Shape;338;p14"/>
              <p:cNvCxnSpPr/>
              <p:nvPr/>
            </p:nvCxnSpPr>
            <p:spPr>
              <a:xfrm>
                <a:off x="6873875" y="1250950"/>
                <a:ext cx="0" cy="3667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39" name="Google Shape;339;p14"/>
              <p:cNvCxnSpPr/>
              <p:nvPr/>
            </p:nvCxnSpPr>
            <p:spPr>
              <a:xfrm flipH="1">
                <a:off x="6788150" y="1617662"/>
                <a:ext cx="85725" cy="10953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sp>
            <p:nvSpPr>
              <p:cNvPr id="340" name="Google Shape;340;p14"/>
              <p:cNvSpPr txBox="1"/>
              <p:nvPr/>
            </p:nvSpPr>
            <p:spPr>
              <a:xfrm>
                <a:off x="6656387" y="1401762"/>
                <a:ext cx="100012" cy="2159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1" name="Google Shape;341;p14"/>
              <p:cNvSpPr txBox="1"/>
              <p:nvPr/>
            </p:nvSpPr>
            <p:spPr>
              <a:xfrm>
                <a:off x="6670675" y="1466850"/>
                <a:ext cx="76200" cy="76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pic>
          <p:nvPicPr>
            <p:cNvPr id="342" name="Google Shape;342;p14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-1547812" y="5372100"/>
              <a:ext cx="342900" cy="28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3" name="Google Shape;343;p14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-1382712" y="5054600"/>
              <a:ext cx="342900" cy="28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4" name="Google Shape;344;p14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-1116012" y="5626100"/>
              <a:ext cx="342900" cy="28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5" name="Google Shape;345;p14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-776287" y="5629275"/>
              <a:ext cx="342900" cy="2857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46" name="Google Shape;346;p14"/>
            <p:cNvGrpSpPr/>
            <p:nvPr/>
          </p:nvGrpSpPr>
          <p:grpSpPr>
            <a:xfrm>
              <a:off x="131762" y="5754687"/>
              <a:ext cx="273049" cy="341312"/>
              <a:chOff x="4556125" y="2409825"/>
              <a:chExt cx="463549" cy="508000"/>
            </a:xfrm>
          </p:grpSpPr>
          <p:pic>
            <p:nvPicPr>
              <p:cNvPr id="347" name="Google Shape;347;p14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556125" y="2409825"/>
                <a:ext cx="431800" cy="447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48" name="Google Shape;348;p14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4624387" y="2543175"/>
                <a:ext cx="395287" cy="374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49" name="Google Shape;349;p14"/>
            <p:cNvGrpSpPr/>
            <p:nvPr/>
          </p:nvGrpSpPr>
          <p:grpSpPr>
            <a:xfrm>
              <a:off x="-319087" y="5805487"/>
              <a:ext cx="349249" cy="322262"/>
              <a:chOff x="4556125" y="2409825"/>
              <a:chExt cx="463549" cy="508000"/>
            </a:xfrm>
          </p:grpSpPr>
          <p:pic>
            <p:nvPicPr>
              <p:cNvPr id="350" name="Google Shape;350;p14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556125" y="2409825"/>
                <a:ext cx="431800" cy="447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1" name="Google Shape;351;p14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4624387" y="2543175"/>
                <a:ext cx="395287" cy="374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52" name="Google Shape;352;p14"/>
            <p:cNvGrpSpPr/>
            <p:nvPr/>
          </p:nvGrpSpPr>
          <p:grpSpPr>
            <a:xfrm>
              <a:off x="903287" y="5427662"/>
              <a:ext cx="207962" cy="409575"/>
              <a:chOff x="6635750" y="1243012"/>
              <a:chExt cx="238125" cy="487362"/>
            </a:xfrm>
          </p:grpSpPr>
          <p:sp>
            <p:nvSpPr>
              <p:cNvPr id="353" name="Google Shape;353;p14"/>
              <p:cNvSpPr/>
              <p:nvPr/>
            </p:nvSpPr>
            <p:spPr>
              <a:xfrm>
                <a:off x="6635750" y="1617662"/>
                <a:ext cx="238125" cy="112712"/>
              </a:xfrm>
              <a:prstGeom prst="parallelogram">
                <a:avLst>
                  <a:gd name="adj" fmla="val 8321"/>
                </a:avLst>
              </a:prstGeom>
              <a:solidFill>
                <a:srgbClr val="33CCC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4" name="Google Shape;354;p14"/>
              <p:cNvSpPr txBox="1"/>
              <p:nvPr/>
            </p:nvSpPr>
            <p:spPr>
              <a:xfrm>
                <a:off x="6756400" y="1246187"/>
                <a:ext cx="109537" cy="374650"/>
              </a:xfrm>
              <a:prstGeom prst="rect">
                <a:avLst/>
              </a:prstGeom>
              <a:solidFill>
                <a:srgbClr val="33CCC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5" name="Google Shape;355;p14"/>
              <p:cNvSpPr txBox="1"/>
              <p:nvPr/>
            </p:nvSpPr>
            <p:spPr>
              <a:xfrm>
                <a:off x="6637337" y="1352550"/>
                <a:ext cx="150812" cy="374650"/>
              </a:xfrm>
              <a:prstGeom prst="rect">
                <a:avLst/>
              </a:prstGeom>
              <a:solidFill>
                <a:srgbClr val="33CCCC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6" name="Google Shape;356;p14"/>
              <p:cNvSpPr/>
              <p:nvPr/>
            </p:nvSpPr>
            <p:spPr>
              <a:xfrm>
                <a:off x="6635750" y="1243012"/>
                <a:ext cx="238125" cy="112712"/>
              </a:xfrm>
              <a:prstGeom prst="parallelogram">
                <a:avLst>
                  <a:gd name="adj" fmla="val 8321"/>
                </a:avLst>
              </a:prstGeom>
              <a:solidFill>
                <a:srgbClr val="33CCCC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357" name="Google Shape;357;p14"/>
              <p:cNvCxnSpPr/>
              <p:nvPr/>
            </p:nvCxnSpPr>
            <p:spPr>
              <a:xfrm>
                <a:off x="6873875" y="1250950"/>
                <a:ext cx="0" cy="3667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58" name="Google Shape;358;p14"/>
              <p:cNvCxnSpPr/>
              <p:nvPr/>
            </p:nvCxnSpPr>
            <p:spPr>
              <a:xfrm flipH="1">
                <a:off x="6788150" y="1617662"/>
                <a:ext cx="85725" cy="10953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sp>
            <p:nvSpPr>
              <p:cNvPr id="359" name="Google Shape;359;p14"/>
              <p:cNvSpPr txBox="1"/>
              <p:nvPr/>
            </p:nvSpPr>
            <p:spPr>
              <a:xfrm>
                <a:off x="6656387" y="1401762"/>
                <a:ext cx="100012" cy="2159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60" name="Google Shape;360;p14"/>
              <p:cNvSpPr txBox="1"/>
              <p:nvPr/>
            </p:nvSpPr>
            <p:spPr>
              <a:xfrm>
                <a:off x="6670675" y="1466850"/>
                <a:ext cx="76200" cy="76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</p:grpSp>
      <p:cxnSp>
        <p:nvCxnSpPr>
          <p:cNvPr id="361" name="Google Shape;361;p14"/>
          <p:cNvCxnSpPr/>
          <p:nvPr/>
        </p:nvCxnSpPr>
        <p:spPr>
          <a:xfrm flipH="1">
            <a:off x="6015037" y="3413125"/>
            <a:ext cx="3175" cy="144462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2" name="Google Shape;362;p14"/>
          <p:cNvCxnSpPr/>
          <p:nvPr/>
        </p:nvCxnSpPr>
        <p:spPr>
          <a:xfrm rot="10800000" flipH="1">
            <a:off x="7312025" y="2395537"/>
            <a:ext cx="123825" cy="87312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3" name="Google Shape;363;p14"/>
          <p:cNvCxnSpPr/>
          <p:nvPr/>
        </p:nvCxnSpPr>
        <p:spPr>
          <a:xfrm>
            <a:off x="7138987" y="2568575"/>
            <a:ext cx="0" cy="825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4" name="Google Shape;364;p14"/>
          <p:cNvCxnSpPr/>
          <p:nvPr/>
        </p:nvCxnSpPr>
        <p:spPr>
          <a:xfrm rot="10800000" flipH="1">
            <a:off x="7310437" y="2465387"/>
            <a:ext cx="263525" cy="28892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5" name="Google Shape;365;p14"/>
          <p:cNvCxnSpPr/>
          <p:nvPr/>
        </p:nvCxnSpPr>
        <p:spPr>
          <a:xfrm>
            <a:off x="7675562" y="2463800"/>
            <a:ext cx="0" cy="1968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6" name="Google Shape;366;p14"/>
          <p:cNvCxnSpPr/>
          <p:nvPr/>
        </p:nvCxnSpPr>
        <p:spPr>
          <a:xfrm>
            <a:off x="7329487" y="2770187"/>
            <a:ext cx="188912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7" name="Google Shape;367;p14"/>
          <p:cNvCxnSpPr/>
          <p:nvPr/>
        </p:nvCxnSpPr>
        <p:spPr>
          <a:xfrm rot="10800000" flipH="1">
            <a:off x="5624512" y="3636962"/>
            <a:ext cx="168275" cy="31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8" name="Google Shape;368;p14"/>
          <p:cNvCxnSpPr/>
          <p:nvPr/>
        </p:nvCxnSpPr>
        <p:spPr>
          <a:xfrm rot="10800000" flipH="1">
            <a:off x="7743825" y="2163762"/>
            <a:ext cx="238125" cy="1682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9" name="Google Shape;369;p14"/>
          <p:cNvCxnSpPr/>
          <p:nvPr/>
        </p:nvCxnSpPr>
        <p:spPr>
          <a:xfrm>
            <a:off x="7883525" y="2760662"/>
            <a:ext cx="177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70" name="Google Shape;370;p14"/>
          <p:cNvCxnSpPr/>
          <p:nvPr/>
        </p:nvCxnSpPr>
        <p:spPr>
          <a:xfrm flipH="1">
            <a:off x="7029450" y="2836862"/>
            <a:ext cx="98425" cy="7048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71" name="Google Shape;371;p14"/>
          <p:cNvCxnSpPr/>
          <p:nvPr/>
        </p:nvCxnSpPr>
        <p:spPr>
          <a:xfrm flipH="1">
            <a:off x="7620000" y="2836862"/>
            <a:ext cx="111125" cy="7270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72" name="Google Shape;372;p14"/>
          <p:cNvGrpSpPr/>
          <p:nvPr/>
        </p:nvGrpSpPr>
        <p:grpSpPr>
          <a:xfrm>
            <a:off x="6672262" y="4454525"/>
            <a:ext cx="501650" cy="234950"/>
            <a:chOff x="7462837" y="4756150"/>
            <a:chExt cx="501650" cy="234950"/>
          </a:xfrm>
        </p:grpSpPr>
        <p:sp>
          <p:nvSpPr>
            <p:cNvPr id="373" name="Google Shape;373;p14"/>
            <p:cNvSpPr/>
            <p:nvPr/>
          </p:nvSpPr>
          <p:spPr>
            <a:xfrm>
              <a:off x="7467600" y="4860925"/>
              <a:ext cx="496887" cy="130175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74" name="Google Shape;374;p14"/>
            <p:cNvCxnSpPr/>
            <p:nvPr/>
          </p:nvCxnSpPr>
          <p:spPr>
            <a:xfrm>
              <a:off x="7467600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5" name="Google Shape;375;p14"/>
            <p:cNvCxnSpPr/>
            <p:nvPr/>
          </p:nvCxnSpPr>
          <p:spPr>
            <a:xfrm>
              <a:off x="7964487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376" name="Google Shape;376;p14"/>
            <p:cNvSpPr txBox="1"/>
            <p:nvPr/>
          </p:nvSpPr>
          <p:spPr>
            <a:xfrm>
              <a:off x="7467600" y="4849812"/>
              <a:ext cx="492125" cy="793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7462837" y="4756150"/>
              <a:ext cx="496887" cy="152400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378" name="Google Shape;378;p14"/>
            <p:cNvGrpSpPr/>
            <p:nvPr/>
          </p:nvGrpSpPr>
          <p:grpSpPr>
            <a:xfrm>
              <a:off x="7581900" y="4789487"/>
              <a:ext cx="247650" cy="88900"/>
              <a:chOff x="4521200" y="1346200"/>
              <a:chExt cx="222250" cy="155575"/>
            </a:xfrm>
          </p:grpSpPr>
          <p:cxnSp>
            <p:nvCxnSpPr>
              <p:cNvPr id="379" name="Google Shape;379;p14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80" name="Google Shape;380;p14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81" name="Google Shape;381;p14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382" name="Google Shape;382;p14"/>
            <p:cNvGrpSpPr/>
            <p:nvPr/>
          </p:nvGrpSpPr>
          <p:grpSpPr>
            <a:xfrm rot="10800000" flipH="1">
              <a:off x="7581900" y="4787900"/>
              <a:ext cx="247650" cy="88900"/>
              <a:chOff x="4521200" y="1346200"/>
              <a:chExt cx="222250" cy="155575"/>
            </a:xfrm>
          </p:grpSpPr>
          <p:cxnSp>
            <p:nvCxnSpPr>
              <p:cNvPr id="383" name="Google Shape;383;p14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84" name="Google Shape;384;p14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85" name="Google Shape;385;p14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386" name="Google Shape;386;p14"/>
          <p:cNvGrpSpPr/>
          <p:nvPr/>
        </p:nvGrpSpPr>
        <p:grpSpPr>
          <a:xfrm>
            <a:off x="6007100" y="4756150"/>
            <a:ext cx="501650" cy="234950"/>
            <a:chOff x="7462837" y="4756150"/>
            <a:chExt cx="501650" cy="234950"/>
          </a:xfrm>
        </p:grpSpPr>
        <p:sp>
          <p:nvSpPr>
            <p:cNvPr id="387" name="Google Shape;387;p14"/>
            <p:cNvSpPr/>
            <p:nvPr/>
          </p:nvSpPr>
          <p:spPr>
            <a:xfrm>
              <a:off x="7467600" y="4860925"/>
              <a:ext cx="496887" cy="130175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88" name="Google Shape;388;p14"/>
            <p:cNvCxnSpPr/>
            <p:nvPr/>
          </p:nvCxnSpPr>
          <p:spPr>
            <a:xfrm>
              <a:off x="7467600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89" name="Google Shape;389;p14"/>
            <p:cNvCxnSpPr/>
            <p:nvPr/>
          </p:nvCxnSpPr>
          <p:spPr>
            <a:xfrm>
              <a:off x="7964487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390" name="Google Shape;390;p14"/>
            <p:cNvSpPr txBox="1"/>
            <p:nvPr/>
          </p:nvSpPr>
          <p:spPr>
            <a:xfrm>
              <a:off x="7467600" y="4849812"/>
              <a:ext cx="492125" cy="793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7462837" y="4756150"/>
              <a:ext cx="496887" cy="152400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392" name="Google Shape;392;p14"/>
            <p:cNvGrpSpPr/>
            <p:nvPr/>
          </p:nvGrpSpPr>
          <p:grpSpPr>
            <a:xfrm>
              <a:off x="7581900" y="4789487"/>
              <a:ext cx="247650" cy="88900"/>
              <a:chOff x="4521200" y="1346200"/>
              <a:chExt cx="222250" cy="155575"/>
            </a:xfrm>
          </p:grpSpPr>
          <p:cxnSp>
            <p:nvCxnSpPr>
              <p:cNvPr id="393" name="Google Shape;393;p14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94" name="Google Shape;394;p14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95" name="Google Shape;395;p14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396" name="Google Shape;396;p14"/>
            <p:cNvGrpSpPr/>
            <p:nvPr/>
          </p:nvGrpSpPr>
          <p:grpSpPr>
            <a:xfrm rot="10800000" flipH="1">
              <a:off x="7581900" y="4787900"/>
              <a:ext cx="247650" cy="88900"/>
              <a:chOff x="4521200" y="1346200"/>
              <a:chExt cx="222250" cy="155575"/>
            </a:xfrm>
          </p:grpSpPr>
          <p:cxnSp>
            <p:nvCxnSpPr>
              <p:cNvPr id="397" name="Google Shape;397;p14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98" name="Google Shape;398;p14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99" name="Google Shape;399;p14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400" name="Google Shape;400;p14"/>
          <p:cNvGrpSpPr/>
          <p:nvPr/>
        </p:nvGrpSpPr>
        <p:grpSpPr>
          <a:xfrm>
            <a:off x="6837362" y="4941887"/>
            <a:ext cx="290512" cy="404812"/>
            <a:chOff x="6810375" y="4968875"/>
            <a:chExt cx="290512" cy="404812"/>
          </a:xfrm>
        </p:grpSpPr>
        <p:pic>
          <p:nvPicPr>
            <p:cNvPr id="401" name="Google Shape;401;p14" descr="31u_bnrz[1]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6894512" y="5097462"/>
              <a:ext cx="192087" cy="276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2" name="Google Shape;402;p14"/>
            <p:cNvSpPr/>
            <p:nvPr/>
          </p:nvSpPr>
          <p:spPr>
            <a:xfrm>
              <a:off x="6888162" y="4989512"/>
              <a:ext cx="52387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211" y="15000"/>
                  </a:moveTo>
                  <a:lnTo>
                    <a:pt x="33165" y="20172"/>
                  </a:lnTo>
                  <a:lnTo>
                    <a:pt x="25326" y="25862"/>
                  </a:lnTo>
                  <a:lnTo>
                    <a:pt x="18090" y="32586"/>
                  </a:lnTo>
                  <a:lnTo>
                    <a:pt x="12060" y="39827"/>
                  </a:lnTo>
                  <a:lnTo>
                    <a:pt x="7236" y="47068"/>
                  </a:lnTo>
                  <a:lnTo>
                    <a:pt x="3618" y="55862"/>
                  </a:lnTo>
                  <a:lnTo>
                    <a:pt x="1206" y="64655"/>
                  </a:lnTo>
                  <a:lnTo>
                    <a:pt x="0" y="73448"/>
                  </a:lnTo>
                  <a:lnTo>
                    <a:pt x="1206" y="85862"/>
                  </a:lnTo>
                  <a:lnTo>
                    <a:pt x="7236" y="96206"/>
                  </a:lnTo>
                  <a:lnTo>
                    <a:pt x="15678" y="105000"/>
                  </a:lnTo>
                  <a:lnTo>
                    <a:pt x="27135" y="111724"/>
                  </a:lnTo>
                  <a:lnTo>
                    <a:pt x="39798" y="116896"/>
                  </a:lnTo>
                  <a:lnTo>
                    <a:pt x="53065" y="118965"/>
                  </a:lnTo>
                  <a:lnTo>
                    <a:pt x="66934" y="120000"/>
                  </a:lnTo>
                  <a:lnTo>
                    <a:pt x="80804" y="117931"/>
                  </a:lnTo>
                  <a:lnTo>
                    <a:pt x="83216" y="117931"/>
                  </a:lnTo>
                  <a:lnTo>
                    <a:pt x="86231" y="116896"/>
                  </a:lnTo>
                  <a:lnTo>
                    <a:pt x="88643" y="114827"/>
                  </a:lnTo>
                  <a:lnTo>
                    <a:pt x="89246" y="112758"/>
                  </a:lnTo>
                  <a:lnTo>
                    <a:pt x="87437" y="109655"/>
                  </a:lnTo>
                  <a:lnTo>
                    <a:pt x="85025" y="107068"/>
                  </a:lnTo>
                  <a:lnTo>
                    <a:pt x="81407" y="105000"/>
                  </a:lnTo>
                  <a:lnTo>
                    <a:pt x="77788" y="103965"/>
                  </a:lnTo>
                  <a:lnTo>
                    <a:pt x="70552" y="101896"/>
                  </a:lnTo>
                  <a:lnTo>
                    <a:pt x="63316" y="100862"/>
                  </a:lnTo>
                  <a:lnTo>
                    <a:pt x="56683" y="99827"/>
                  </a:lnTo>
                  <a:lnTo>
                    <a:pt x="50050" y="98275"/>
                  </a:lnTo>
                  <a:lnTo>
                    <a:pt x="44020" y="96724"/>
                  </a:lnTo>
                  <a:lnTo>
                    <a:pt x="37386" y="94137"/>
                  </a:lnTo>
                  <a:lnTo>
                    <a:pt x="31959" y="91034"/>
                  </a:lnTo>
                  <a:lnTo>
                    <a:pt x="25929" y="86379"/>
                  </a:lnTo>
                  <a:lnTo>
                    <a:pt x="24120" y="66206"/>
                  </a:lnTo>
                  <a:lnTo>
                    <a:pt x="29547" y="49655"/>
                  </a:lnTo>
                  <a:lnTo>
                    <a:pt x="41005" y="36724"/>
                  </a:lnTo>
                  <a:lnTo>
                    <a:pt x="56683" y="25862"/>
                  </a:lnTo>
                  <a:lnTo>
                    <a:pt x="73567" y="17586"/>
                  </a:lnTo>
                  <a:lnTo>
                    <a:pt x="91055" y="10862"/>
                  </a:lnTo>
                  <a:lnTo>
                    <a:pt x="107336" y="6206"/>
                  </a:lnTo>
                  <a:lnTo>
                    <a:pt x="120000" y="2068"/>
                  </a:lnTo>
                  <a:lnTo>
                    <a:pt x="112160" y="517"/>
                  </a:lnTo>
                  <a:lnTo>
                    <a:pt x="103718" y="0"/>
                  </a:lnTo>
                  <a:lnTo>
                    <a:pt x="94070" y="1034"/>
                  </a:lnTo>
                  <a:lnTo>
                    <a:pt x="83216" y="2068"/>
                  </a:lnTo>
                  <a:lnTo>
                    <a:pt x="72964" y="5172"/>
                  </a:lnTo>
                  <a:lnTo>
                    <a:pt x="62110" y="8275"/>
                  </a:lnTo>
                  <a:lnTo>
                    <a:pt x="51859" y="11896"/>
                  </a:lnTo>
                  <a:lnTo>
                    <a:pt x="42211" y="15000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03" name="Google Shape;403;p14"/>
            <p:cNvSpPr/>
            <p:nvPr/>
          </p:nvSpPr>
          <p:spPr>
            <a:xfrm>
              <a:off x="6977062" y="4987925"/>
              <a:ext cx="34925" cy="47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1250" y="39333"/>
                  </a:moveTo>
                  <a:lnTo>
                    <a:pt x="105937" y="51333"/>
                  </a:lnTo>
                  <a:lnTo>
                    <a:pt x="104062" y="62666"/>
                  </a:lnTo>
                  <a:lnTo>
                    <a:pt x="96562" y="72000"/>
                  </a:lnTo>
                  <a:lnTo>
                    <a:pt x="85312" y="80666"/>
                  </a:lnTo>
                  <a:lnTo>
                    <a:pt x="72187" y="88000"/>
                  </a:lnTo>
                  <a:lnTo>
                    <a:pt x="57187" y="96000"/>
                  </a:lnTo>
                  <a:lnTo>
                    <a:pt x="42187" y="102666"/>
                  </a:lnTo>
                  <a:lnTo>
                    <a:pt x="28125" y="109333"/>
                  </a:lnTo>
                  <a:lnTo>
                    <a:pt x="26250" y="112000"/>
                  </a:lnTo>
                  <a:lnTo>
                    <a:pt x="25312" y="113333"/>
                  </a:lnTo>
                  <a:lnTo>
                    <a:pt x="25312" y="116000"/>
                  </a:lnTo>
                  <a:lnTo>
                    <a:pt x="26250" y="118000"/>
                  </a:lnTo>
                  <a:lnTo>
                    <a:pt x="30000" y="119333"/>
                  </a:lnTo>
                  <a:lnTo>
                    <a:pt x="32812" y="120000"/>
                  </a:lnTo>
                  <a:lnTo>
                    <a:pt x="34687" y="120000"/>
                  </a:lnTo>
                  <a:lnTo>
                    <a:pt x="38437" y="119333"/>
                  </a:lnTo>
                  <a:lnTo>
                    <a:pt x="56250" y="112666"/>
                  </a:lnTo>
                  <a:lnTo>
                    <a:pt x="72187" y="105333"/>
                  </a:lnTo>
                  <a:lnTo>
                    <a:pt x="88125" y="96666"/>
                  </a:lnTo>
                  <a:lnTo>
                    <a:pt x="102187" y="86666"/>
                  </a:lnTo>
                  <a:lnTo>
                    <a:pt x="112500" y="76000"/>
                  </a:lnTo>
                  <a:lnTo>
                    <a:pt x="119062" y="63333"/>
                  </a:lnTo>
                  <a:lnTo>
                    <a:pt x="120000" y="50666"/>
                  </a:lnTo>
                  <a:lnTo>
                    <a:pt x="115312" y="36666"/>
                  </a:lnTo>
                  <a:lnTo>
                    <a:pt x="105937" y="26000"/>
                  </a:lnTo>
                  <a:lnTo>
                    <a:pt x="90937" y="16666"/>
                  </a:lnTo>
                  <a:lnTo>
                    <a:pt x="74062" y="10000"/>
                  </a:lnTo>
                  <a:lnTo>
                    <a:pt x="53437" y="4666"/>
                  </a:lnTo>
                  <a:lnTo>
                    <a:pt x="33750" y="1333"/>
                  </a:lnTo>
                  <a:lnTo>
                    <a:pt x="17812" y="0"/>
                  </a:lnTo>
                  <a:lnTo>
                    <a:pt x="5625" y="0"/>
                  </a:lnTo>
                  <a:lnTo>
                    <a:pt x="0" y="2666"/>
                  </a:lnTo>
                  <a:lnTo>
                    <a:pt x="13125" y="6000"/>
                  </a:lnTo>
                  <a:lnTo>
                    <a:pt x="27187" y="9333"/>
                  </a:lnTo>
                  <a:lnTo>
                    <a:pt x="43125" y="12666"/>
                  </a:lnTo>
                  <a:lnTo>
                    <a:pt x="57187" y="15333"/>
                  </a:lnTo>
                  <a:lnTo>
                    <a:pt x="71250" y="19333"/>
                  </a:lnTo>
                  <a:lnTo>
                    <a:pt x="83437" y="24666"/>
                  </a:lnTo>
                  <a:lnTo>
                    <a:pt x="93750" y="30666"/>
                  </a:lnTo>
                  <a:lnTo>
                    <a:pt x="101250" y="39333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04" name="Google Shape;404;p14"/>
            <p:cNvSpPr/>
            <p:nvPr/>
          </p:nvSpPr>
          <p:spPr>
            <a:xfrm>
              <a:off x="6854825" y="4976812"/>
              <a:ext cx="85725" cy="100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583" y="15555"/>
                  </a:moveTo>
                  <a:lnTo>
                    <a:pt x="37267" y="22222"/>
                  </a:lnTo>
                  <a:lnTo>
                    <a:pt x="28322" y="28571"/>
                  </a:lnTo>
                  <a:lnTo>
                    <a:pt x="19751" y="36507"/>
                  </a:lnTo>
                  <a:lnTo>
                    <a:pt x="12670" y="44444"/>
                  </a:lnTo>
                  <a:lnTo>
                    <a:pt x="6335" y="52698"/>
                  </a:lnTo>
                  <a:lnTo>
                    <a:pt x="1863" y="61904"/>
                  </a:lnTo>
                  <a:lnTo>
                    <a:pt x="0" y="71746"/>
                  </a:lnTo>
                  <a:lnTo>
                    <a:pt x="372" y="81904"/>
                  </a:lnTo>
                  <a:lnTo>
                    <a:pt x="1118" y="84444"/>
                  </a:lnTo>
                  <a:lnTo>
                    <a:pt x="1863" y="87301"/>
                  </a:lnTo>
                  <a:lnTo>
                    <a:pt x="3354" y="89523"/>
                  </a:lnTo>
                  <a:lnTo>
                    <a:pt x="5217" y="92063"/>
                  </a:lnTo>
                  <a:lnTo>
                    <a:pt x="7080" y="94285"/>
                  </a:lnTo>
                  <a:lnTo>
                    <a:pt x="9689" y="96507"/>
                  </a:lnTo>
                  <a:lnTo>
                    <a:pt x="11925" y="98412"/>
                  </a:lnTo>
                  <a:lnTo>
                    <a:pt x="15279" y="99682"/>
                  </a:lnTo>
                  <a:lnTo>
                    <a:pt x="20869" y="102857"/>
                  </a:lnTo>
                  <a:lnTo>
                    <a:pt x="26459" y="105396"/>
                  </a:lnTo>
                  <a:lnTo>
                    <a:pt x="32049" y="107301"/>
                  </a:lnTo>
                  <a:lnTo>
                    <a:pt x="38385" y="109206"/>
                  </a:lnTo>
                  <a:lnTo>
                    <a:pt x="44347" y="111111"/>
                  </a:lnTo>
                  <a:lnTo>
                    <a:pt x="50683" y="112698"/>
                  </a:lnTo>
                  <a:lnTo>
                    <a:pt x="56645" y="113968"/>
                  </a:lnTo>
                  <a:lnTo>
                    <a:pt x="62608" y="115238"/>
                  </a:lnTo>
                  <a:lnTo>
                    <a:pt x="69316" y="116190"/>
                  </a:lnTo>
                  <a:lnTo>
                    <a:pt x="75279" y="116825"/>
                  </a:lnTo>
                  <a:lnTo>
                    <a:pt x="81987" y="117777"/>
                  </a:lnTo>
                  <a:lnTo>
                    <a:pt x="88695" y="118412"/>
                  </a:lnTo>
                  <a:lnTo>
                    <a:pt x="94658" y="118730"/>
                  </a:lnTo>
                  <a:lnTo>
                    <a:pt x="101366" y="119047"/>
                  </a:lnTo>
                  <a:lnTo>
                    <a:pt x="107701" y="119365"/>
                  </a:lnTo>
                  <a:lnTo>
                    <a:pt x="114037" y="120000"/>
                  </a:lnTo>
                  <a:lnTo>
                    <a:pt x="115900" y="120000"/>
                  </a:lnTo>
                  <a:lnTo>
                    <a:pt x="117763" y="119047"/>
                  </a:lnTo>
                  <a:lnTo>
                    <a:pt x="119254" y="117777"/>
                  </a:lnTo>
                  <a:lnTo>
                    <a:pt x="120000" y="116190"/>
                  </a:lnTo>
                  <a:lnTo>
                    <a:pt x="120000" y="114285"/>
                  </a:lnTo>
                  <a:lnTo>
                    <a:pt x="119254" y="113015"/>
                  </a:lnTo>
                  <a:lnTo>
                    <a:pt x="117391" y="111746"/>
                  </a:lnTo>
                  <a:lnTo>
                    <a:pt x="115155" y="111111"/>
                  </a:lnTo>
                  <a:lnTo>
                    <a:pt x="109565" y="110158"/>
                  </a:lnTo>
                  <a:lnTo>
                    <a:pt x="103975" y="109206"/>
                  </a:lnTo>
                  <a:lnTo>
                    <a:pt x="98012" y="108253"/>
                  </a:lnTo>
                  <a:lnTo>
                    <a:pt x="92049" y="107301"/>
                  </a:lnTo>
                  <a:lnTo>
                    <a:pt x="86459" y="106666"/>
                  </a:lnTo>
                  <a:lnTo>
                    <a:pt x="80496" y="106031"/>
                  </a:lnTo>
                  <a:lnTo>
                    <a:pt x="74534" y="105396"/>
                  </a:lnTo>
                  <a:lnTo>
                    <a:pt x="68944" y="104126"/>
                  </a:lnTo>
                  <a:lnTo>
                    <a:pt x="63354" y="103492"/>
                  </a:lnTo>
                  <a:lnTo>
                    <a:pt x="57391" y="102222"/>
                  </a:lnTo>
                  <a:lnTo>
                    <a:pt x="51801" y="100952"/>
                  </a:lnTo>
                  <a:lnTo>
                    <a:pt x="46211" y="99682"/>
                  </a:lnTo>
                  <a:lnTo>
                    <a:pt x="40993" y="98095"/>
                  </a:lnTo>
                  <a:lnTo>
                    <a:pt x="35031" y="96190"/>
                  </a:lnTo>
                  <a:lnTo>
                    <a:pt x="29813" y="94285"/>
                  </a:lnTo>
                  <a:lnTo>
                    <a:pt x="24596" y="91746"/>
                  </a:lnTo>
                  <a:lnTo>
                    <a:pt x="20496" y="89206"/>
                  </a:lnTo>
                  <a:lnTo>
                    <a:pt x="16770" y="86031"/>
                  </a:lnTo>
                  <a:lnTo>
                    <a:pt x="14161" y="82222"/>
                  </a:lnTo>
                  <a:lnTo>
                    <a:pt x="13043" y="77777"/>
                  </a:lnTo>
                  <a:lnTo>
                    <a:pt x="12670" y="73650"/>
                  </a:lnTo>
                  <a:lnTo>
                    <a:pt x="13043" y="68571"/>
                  </a:lnTo>
                  <a:lnTo>
                    <a:pt x="14161" y="63492"/>
                  </a:lnTo>
                  <a:lnTo>
                    <a:pt x="16024" y="59365"/>
                  </a:lnTo>
                  <a:lnTo>
                    <a:pt x="19006" y="53968"/>
                  </a:lnTo>
                  <a:lnTo>
                    <a:pt x="22360" y="48253"/>
                  </a:lnTo>
                  <a:lnTo>
                    <a:pt x="26459" y="43492"/>
                  </a:lnTo>
                  <a:lnTo>
                    <a:pt x="30931" y="39365"/>
                  </a:lnTo>
                  <a:lnTo>
                    <a:pt x="35031" y="34920"/>
                  </a:lnTo>
                  <a:lnTo>
                    <a:pt x="39875" y="30476"/>
                  </a:lnTo>
                  <a:lnTo>
                    <a:pt x="45838" y="26031"/>
                  </a:lnTo>
                  <a:lnTo>
                    <a:pt x="51428" y="21904"/>
                  </a:lnTo>
                  <a:lnTo>
                    <a:pt x="57018" y="18095"/>
                  </a:lnTo>
                  <a:lnTo>
                    <a:pt x="64472" y="14920"/>
                  </a:lnTo>
                  <a:lnTo>
                    <a:pt x="72670" y="12063"/>
                  </a:lnTo>
                  <a:lnTo>
                    <a:pt x="81242" y="8888"/>
                  </a:lnTo>
                  <a:lnTo>
                    <a:pt x="88695" y="6349"/>
                  </a:lnTo>
                  <a:lnTo>
                    <a:pt x="94658" y="4126"/>
                  </a:lnTo>
                  <a:lnTo>
                    <a:pt x="98385" y="2222"/>
                  </a:lnTo>
                  <a:lnTo>
                    <a:pt x="99875" y="634"/>
                  </a:lnTo>
                  <a:lnTo>
                    <a:pt x="95403" y="0"/>
                  </a:lnTo>
                  <a:lnTo>
                    <a:pt x="89440" y="317"/>
                  </a:lnTo>
                  <a:lnTo>
                    <a:pt x="82360" y="1269"/>
                  </a:lnTo>
                  <a:lnTo>
                    <a:pt x="74906" y="3174"/>
                  </a:lnTo>
                  <a:lnTo>
                    <a:pt x="67080" y="5714"/>
                  </a:lnTo>
                  <a:lnTo>
                    <a:pt x="59627" y="8571"/>
                  </a:lnTo>
                  <a:lnTo>
                    <a:pt x="52546" y="12063"/>
                  </a:lnTo>
                  <a:lnTo>
                    <a:pt x="46583" y="15555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05" name="Google Shape;405;p14"/>
            <p:cNvSpPr/>
            <p:nvPr/>
          </p:nvSpPr>
          <p:spPr>
            <a:xfrm>
              <a:off x="6975475" y="4973637"/>
              <a:ext cx="74612" cy="666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646" y="36666"/>
                  </a:moveTo>
                  <a:lnTo>
                    <a:pt x="105159" y="43333"/>
                  </a:lnTo>
                  <a:lnTo>
                    <a:pt x="108551" y="50952"/>
                  </a:lnTo>
                  <a:lnTo>
                    <a:pt x="109823" y="59047"/>
                  </a:lnTo>
                  <a:lnTo>
                    <a:pt x="109823" y="67619"/>
                  </a:lnTo>
                  <a:lnTo>
                    <a:pt x="108975" y="74761"/>
                  </a:lnTo>
                  <a:lnTo>
                    <a:pt x="106855" y="80952"/>
                  </a:lnTo>
                  <a:lnTo>
                    <a:pt x="103462" y="87142"/>
                  </a:lnTo>
                  <a:lnTo>
                    <a:pt x="100070" y="91904"/>
                  </a:lnTo>
                  <a:lnTo>
                    <a:pt x="95406" y="97142"/>
                  </a:lnTo>
                  <a:lnTo>
                    <a:pt x="91166" y="101904"/>
                  </a:lnTo>
                  <a:lnTo>
                    <a:pt x="86501" y="106666"/>
                  </a:lnTo>
                  <a:lnTo>
                    <a:pt x="82261" y="111428"/>
                  </a:lnTo>
                  <a:lnTo>
                    <a:pt x="80989" y="113333"/>
                  </a:lnTo>
                  <a:lnTo>
                    <a:pt x="80989" y="114761"/>
                  </a:lnTo>
                  <a:lnTo>
                    <a:pt x="80989" y="116666"/>
                  </a:lnTo>
                  <a:lnTo>
                    <a:pt x="82261" y="118095"/>
                  </a:lnTo>
                  <a:lnTo>
                    <a:pt x="83533" y="119047"/>
                  </a:lnTo>
                  <a:lnTo>
                    <a:pt x="85653" y="120000"/>
                  </a:lnTo>
                  <a:lnTo>
                    <a:pt x="86925" y="119047"/>
                  </a:lnTo>
                  <a:lnTo>
                    <a:pt x="88621" y="118095"/>
                  </a:lnTo>
                  <a:lnTo>
                    <a:pt x="98374" y="110952"/>
                  </a:lnTo>
                  <a:lnTo>
                    <a:pt x="106855" y="101904"/>
                  </a:lnTo>
                  <a:lnTo>
                    <a:pt x="113639" y="91428"/>
                  </a:lnTo>
                  <a:lnTo>
                    <a:pt x="117879" y="79523"/>
                  </a:lnTo>
                  <a:lnTo>
                    <a:pt x="120000" y="67142"/>
                  </a:lnTo>
                  <a:lnTo>
                    <a:pt x="118727" y="54761"/>
                  </a:lnTo>
                  <a:lnTo>
                    <a:pt x="114911" y="43333"/>
                  </a:lnTo>
                  <a:lnTo>
                    <a:pt x="106855" y="32857"/>
                  </a:lnTo>
                  <a:lnTo>
                    <a:pt x="100918" y="27142"/>
                  </a:lnTo>
                  <a:lnTo>
                    <a:pt x="94134" y="22857"/>
                  </a:lnTo>
                  <a:lnTo>
                    <a:pt x="86501" y="18571"/>
                  </a:lnTo>
                  <a:lnTo>
                    <a:pt x="78021" y="14761"/>
                  </a:lnTo>
                  <a:lnTo>
                    <a:pt x="69540" y="10952"/>
                  </a:lnTo>
                  <a:lnTo>
                    <a:pt x="61060" y="8095"/>
                  </a:lnTo>
                  <a:lnTo>
                    <a:pt x="52155" y="6190"/>
                  </a:lnTo>
                  <a:lnTo>
                    <a:pt x="43674" y="3809"/>
                  </a:lnTo>
                  <a:lnTo>
                    <a:pt x="35194" y="2380"/>
                  </a:lnTo>
                  <a:lnTo>
                    <a:pt x="27985" y="952"/>
                  </a:lnTo>
                  <a:lnTo>
                    <a:pt x="20353" y="0"/>
                  </a:lnTo>
                  <a:lnTo>
                    <a:pt x="14416" y="0"/>
                  </a:lnTo>
                  <a:lnTo>
                    <a:pt x="8904" y="0"/>
                  </a:lnTo>
                  <a:lnTo>
                    <a:pt x="4664" y="0"/>
                  </a:lnTo>
                  <a:lnTo>
                    <a:pt x="1696" y="952"/>
                  </a:lnTo>
                  <a:lnTo>
                    <a:pt x="0" y="2380"/>
                  </a:lnTo>
                  <a:lnTo>
                    <a:pt x="5088" y="3333"/>
                  </a:lnTo>
                  <a:lnTo>
                    <a:pt x="10176" y="3809"/>
                  </a:lnTo>
                  <a:lnTo>
                    <a:pt x="16113" y="4761"/>
                  </a:lnTo>
                  <a:lnTo>
                    <a:pt x="22049" y="6190"/>
                  </a:lnTo>
                  <a:lnTo>
                    <a:pt x="27985" y="7619"/>
                  </a:lnTo>
                  <a:lnTo>
                    <a:pt x="34770" y="8571"/>
                  </a:lnTo>
                  <a:lnTo>
                    <a:pt x="41554" y="10476"/>
                  </a:lnTo>
                  <a:lnTo>
                    <a:pt x="48339" y="11904"/>
                  </a:lnTo>
                  <a:lnTo>
                    <a:pt x="54699" y="14285"/>
                  </a:lnTo>
                  <a:lnTo>
                    <a:pt x="61908" y="16190"/>
                  </a:lnTo>
                  <a:lnTo>
                    <a:pt x="68692" y="18571"/>
                  </a:lnTo>
                  <a:lnTo>
                    <a:pt x="75053" y="21428"/>
                  </a:lnTo>
                  <a:lnTo>
                    <a:pt x="81837" y="24761"/>
                  </a:lnTo>
                  <a:lnTo>
                    <a:pt x="88197" y="28571"/>
                  </a:lnTo>
                  <a:lnTo>
                    <a:pt x="94134" y="32380"/>
                  </a:lnTo>
                  <a:lnTo>
                    <a:pt x="99646" y="36666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06" name="Google Shape;406;p14"/>
            <p:cNvSpPr/>
            <p:nvPr/>
          </p:nvSpPr>
          <p:spPr>
            <a:xfrm>
              <a:off x="6823075" y="5005387"/>
              <a:ext cx="30162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5546"/>
                  </a:moveTo>
                  <a:lnTo>
                    <a:pt x="0" y="75126"/>
                  </a:lnTo>
                  <a:lnTo>
                    <a:pt x="4210" y="84705"/>
                  </a:lnTo>
                  <a:lnTo>
                    <a:pt x="12631" y="93277"/>
                  </a:lnTo>
                  <a:lnTo>
                    <a:pt x="25263" y="100840"/>
                  </a:lnTo>
                  <a:lnTo>
                    <a:pt x="40000" y="107394"/>
                  </a:lnTo>
                  <a:lnTo>
                    <a:pt x="57894" y="112941"/>
                  </a:lnTo>
                  <a:lnTo>
                    <a:pt x="76842" y="116974"/>
                  </a:lnTo>
                  <a:lnTo>
                    <a:pt x="96842" y="119495"/>
                  </a:lnTo>
                  <a:lnTo>
                    <a:pt x="103157" y="120000"/>
                  </a:lnTo>
                  <a:lnTo>
                    <a:pt x="109473" y="118487"/>
                  </a:lnTo>
                  <a:lnTo>
                    <a:pt x="114736" y="116974"/>
                  </a:lnTo>
                  <a:lnTo>
                    <a:pt x="116842" y="114453"/>
                  </a:lnTo>
                  <a:lnTo>
                    <a:pt x="116842" y="111932"/>
                  </a:lnTo>
                  <a:lnTo>
                    <a:pt x="115789" y="108907"/>
                  </a:lnTo>
                  <a:lnTo>
                    <a:pt x="111578" y="106386"/>
                  </a:lnTo>
                  <a:lnTo>
                    <a:pt x="105263" y="105378"/>
                  </a:lnTo>
                  <a:lnTo>
                    <a:pt x="86315" y="101848"/>
                  </a:lnTo>
                  <a:lnTo>
                    <a:pt x="67368" y="97310"/>
                  </a:lnTo>
                  <a:lnTo>
                    <a:pt x="52631" y="90756"/>
                  </a:lnTo>
                  <a:lnTo>
                    <a:pt x="41052" y="84201"/>
                  </a:lnTo>
                  <a:lnTo>
                    <a:pt x="33684" y="75126"/>
                  </a:lnTo>
                  <a:lnTo>
                    <a:pt x="30526" y="66050"/>
                  </a:lnTo>
                  <a:lnTo>
                    <a:pt x="30526" y="55966"/>
                  </a:lnTo>
                  <a:lnTo>
                    <a:pt x="36842" y="45882"/>
                  </a:lnTo>
                  <a:lnTo>
                    <a:pt x="44210" y="38319"/>
                  </a:lnTo>
                  <a:lnTo>
                    <a:pt x="53684" y="31260"/>
                  </a:lnTo>
                  <a:lnTo>
                    <a:pt x="65263" y="24705"/>
                  </a:lnTo>
                  <a:lnTo>
                    <a:pt x="76842" y="19159"/>
                  </a:lnTo>
                  <a:lnTo>
                    <a:pt x="88421" y="14117"/>
                  </a:lnTo>
                  <a:lnTo>
                    <a:pt x="101052" y="9075"/>
                  </a:lnTo>
                  <a:lnTo>
                    <a:pt x="111578" y="4537"/>
                  </a:lnTo>
                  <a:lnTo>
                    <a:pt x="119999" y="504"/>
                  </a:lnTo>
                  <a:lnTo>
                    <a:pt x="111578" y="0"/>
                  </a:lnTo>
                  <a:lnTo>
                    <a:pt x="97894" y="3025"/>
                  </a:lnTo>
                  <a:lnTo>
                    <a:pt x="80000" y="9075"/>
                  </a:lnTo>
                  <a:lnTo>
                    <a:pt x="58947" y="18151"/>
                  </a:lnTo>
                  <a:lnTo>
                    <a:pt x="38947" y="28739"/>
                  </a:lnTo>
                  <a:lnTo>
                    <a:pt x="21052" y="40336"/>
                  </a:lnTo>
                  <a:lnTo>
                    <a:pt x="7368" y="53445"/>
                  </a:lnTo>
                  <a:lnTo>
                    <a:pt x="0" y="65546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07" name="Google Shape;407;p14"/>
            <p:cNvSpPr/>
            <p:nvPr/>
          </p:nvSpPr>
          <p:spPr>
            <a:xfrm>
              <a:off x="7035800" y="4968875"/>
              <a:ext cx="65087" cy="825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7073" y="44903"/>
                  </a:moveTo>
                  <a:lnTo>
                    <a:pt x="100975" y="48000"/>
                  </a:lnTo>
                  <a:lnTo>
                    <a:pt x="104390" y="51483"/>
                  </a:lnTo>
                  <a:lnTo>
                    <a:pt x="106829" y="55354"/>
                  </a:lnTo>
                  <a:lnTo>
                    <a:pt x="108780" y="59612"/>
                  </a:lnTo>
                  <a:lnTo>
                    <a:pt x="109756" y="63483"/>
                  </a:lnTo>
                  <a:lnTo>
                    <a:pt x="109756" y="68129"/>
                  </a:lnTo>
                  <a:lnTo>
                    <a:pt x="107804" y="72387"/>
                  </a:lnTo>
                  <a:lnTo>
                    <a:pt x="105365" y="76258"/>
                  </a:lnTo>
                  <a:lnTo>
                    <a:pt x="101463" y="80903"/>
                  </a:lnTo>
                  <a:lnTo>
                    <a:pt x="97073" y="84774"/>
                  </a:lnTo>
                  <a:lnTo>
                    <a:pt x="91707" y="88258"/>
                  </a:lnTo>
                  <a:lnTo>
                    <a:pt x="86341" y="92129"/>
                  </a:lnTo>
                  <a:lnTo>
                    <a:pt x="80975" y="95225"/>
                  </a:lnTo>
                  <a:lnTo>
                    <a:pt x="75121" y="98709"/>
                  </a:lnTo>
                  <a:lnTo>
                    <a:pt x="69756" y="102193"/>
                  </a:lnTo>
                  <a:lnTo>
                    <a:pt x="64390" y="106064"/>
                  </a:lnTo>
                  <a:lnTo>
                    <a:pt x="62926" y="107612"/>
                  </a:lnTo>
                  <a:lnTo>
                    <a:pt x="61463" y="109161"/>
                  </a:lnTo>
                  <a:lnTo>
                    <a:pt x="60487" y="111096"/>
                  </a:lnTo>
                  <a:lnTo>
                    <a:pt x="59024" y="113032"/>
                  </a:lnTo>
                  <a:lnTo>
                    <a:pt x="58536" y="114580"/>
                  </a:lnTo>
                  <a:lnTo>
                    <a:pt x="58536" y="116516"/>
                  </a:lnTo>
                  <a:lnTo>
                    <a:pt x="59024" y="118064"/>
                  </a:lnTo>
                  <a:lnTo>
                    <a:pt x="60975" y="119612"/>
                  </a:lnTo>
                  <a:lnTo>
                    <a:pt x="63414" y="120000"/>
                  </a:lnTo>
                  <a:lnTo>
                    <a:pt x="65365" y="120000"/>
                  </a:lnTo>
                  <a:lnTo>
                    <a:pt x="67804" y="119612"/>
                  </a:lnTo>
                  <a:lnTo>
                    <a:pt x="69756" y="118064"/>
                  </a:lnTo>
                  <a:lnTo>
                    <a:pt x="75121" y="113419"/>
                  </a:lnTo>
                  <a:lnTo>
                    <a:pt x="81463" y="108387"/>
                  </a:lnTo>
                  <a:lnTo>
                    <a:pt x="87804" y="104129"/>
                  </a:lnTo>
                  <a:lnTo>
                    <a:pt x="94634" y="99483"/>
                  </a:lnTo>
                  <a:lnTo>
                    <a:pt x="100975" y="95225"/>
                  </a:lnTo>
                  <a:lnTo>
                    <a:pt x="106829" y="90193"/>
                  </a:lnTo>
                  <a:lnTo>
                    <a:pt x="112682" y="84774"/>
                  </a:lnTo>
                  <a:lnTo>
                    <a:pt x="116585" y="78967"/>
                  </a:lnTo>
                  <a:lnTo>
                    <a:pt x="119512" y="72387"/>
                  </a:lnTo>
                  <a:lnTo>
                    <a:pt x="120000" y="65806"/>
                  </a:lnTo>
                  <a:lnTo>
                    <a:pt x="118048" y="59225"/>
                  </a:lnTo>
                  <a:lnTo>
                    <a:pt x="115121" y="52645"/>
                  </a:lnTo>
                  <a:lnTo>
                    <a:pt x="110731" y="46451"/>
                  </a:lnTo>
                  <a:lnTo>
                    <a:pt x="104878" y="41419"/>
                  </a:lnTo>
                  <a:lnTo>
                    <a:pt x="98048" y="36387"/>
                  </a:lnTo>
                  <a:lnTo>
                    <a:pt x="91219" y="31741"/>
                  </a:lnTo>
                  <a:lnTo>
                    <a:pt x="86341" y="28645"/>
                  </a:lnTo>
                  <a:lnTo>
                    <a:pt x="80487" y="26322"/>
                  </a:lnTo>
                  <a:lnTo>
                    <a:pt x="74146" y="23225"/>
                  </a:lnTo>
                  <a:lnTo>
                    <a:pt x="67804" y="19741"/>
                  </a:lnTo>
                  <a:lnTo>
                    <a:pt x="61463" y="16645"/>
                  </a:lnTo>
                  <a:lnTo>
                    <a:pt x="54634" y="13548"/>
                  </a:lnTo>
                  <a:lnTo>
                    <a:pt x="47804" y="10838"/>
                  </a:lnTo>
                  <a:lnTo>
                    <a:pt x="41463" y="8516"/>
                  </a:lnTo>
                  <a:lnTo>
                    <a:pt x="35121" y="6193"/>
                  </a:lnTo>
                  <a:lnTo>
                    <a:pt x="28780" y="3870"/>
                  </a:lnTo>
                  <a:lnTo>
                    <a:pt x="22439" y="2709"/>
                  </a:lnTo>
                  <a:lnTo>
                    <a:pt x="17073" y="1161"/>
                  </a:lnTo>
                  <a:lnTo>
                    <a:pt x="11707" y="387"/>
                  </a:lnTo>
                  <a:lnTo>
                    <a:pt x="7317" y="0"/>
                  </a:lnTo>
                  <a:lnTo>
                    <a:pt x="3414" y="387"/>
                  </a:lnTo>
                  <a:lnTo>
                    <a:pt x="0" y="1161"/>
                  </a:lnTo>
                  <a:lnTo>
                    <a:pt x="3902" y="2322"/>
                  </a:lnTo>
                  <a:lnTo>
                    <a:pt x="8292" y="3483"/>
                  </a:lnTo>
                  <a:lnTo>
                    <a:pt x="13658" y="5419"/>
                  </a:lnTo>
                  <a:lnTo>
                    <a:pt x="18536" y="6967"/>
                  </a:lnTo>
                  <a:lnTo>
                    <a:pt x="24878" y="9290"/>
                  </a:lnTo>
                  <a:lnTo>
                    <a:pt x="31219" y="11612"/>
                  </a:lnTo>
                  <a:lnTo>
                    <a:pt x="38048" y="14322"/>
                  </a:lnTo>
                  <a:lnTo>
                    <a:pt x="44878" y="16645"/>
                  </a:lnTo>
                  <a:lnTo>
                    <a:pt x="51707" y="19741"/>
                  </a:lnTo>
                  <a:lnTo>
                    <a:pt x="58536" y="23225"/>
                  </a:lnTo>
                  <a:lnTo>
                    <a:pt x="65365" y="26709"/>
                  </a:lnTo>
                  <a:lnTo>
                    <a:pt x="72195" y="30193"/>
                  </a:lnTo>
                  <a:lnTo>
                    <a:pt x="79512" y="33677"/>
                  </a:lnTo>
                  <a:lnTo>
                    <a:pt x="85365" y="37161"/>
                  </a:lnTo>
                  <a:lnTo>
                    <a:pt x="91219" y="40645"/>
                  </a:lnTo>
                  <a:lnTo>
                    <a:pt x="97073" y="44903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08" name="Google Shape;408;p14"/>
            <p:cNvSpPr/>
            <p:nvPr/>
          </p:nvSpPr>
          <p:spPr>
            <a:xfrm>
              <a:off x="6964362" y="5065712"/>
              <a:ext cx="22225" cy="49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819" y="8983"/>
                  </a:moveTo>
                  <a:lnTo>
                    <a:pt x="41927" y="5133"/>
                  </a:lnTo>
                  <a:lnTo>
                    <a:pt x="36144" y="1925"/>
                  </a:lnTo>
                  <a:lnTo>
                    <a:pt x="27469" y="641"/>
                  </a:lnTo>
                  <a:lnTo>
                    <a:pt x="20240" y="0"/>
                  </a:lnTo>
                  <a:lnTo>
                    <a:pt x="11566" y="1283"/>
                  </a:lnTo>
                  <a:lnTo>
                    <a:pt x="4337" y="3208"/>
                  </a:lnTo>
                  <a:lnTo>
                    <a:pt x="0" y="7058"/>
                  </a:lnTo>
                  <a:lnTo>
                    <a:pt x="0" y="10909"/>
                  </a:lnTo>
                  <a:lnTo>
                    <a:pt x="7228" y="26951"/>
                  </a:lnTo>
                  <a:lnTo>
                    <a:pt x="21686" y="45561"/>
                  </a:lnTo>
                  <a:lnTo>
                    <a:pt x="39036" y="64171"/>
                  </a:lnTo>
                  <a:lnTo>
                    <a:pt x="59277" y="81497"/>
                  </a:lnTo>
                  <a:lnTo>
                    <a:pt x="79518" y="96898"/>
                  </a:lnTo>
                  <a:lnTo>
                    <a:pt x="98313" y="109732"/>
                  </a:lnTo>
                  <a:lnTo>
                    <a:pt x="111325" y="118074"/>
                  </a:lnTo>
                  <a:lnTo>
                    <a:pt x="119999" y="120000"/>
                  </a:lnTo>
                  <a:lnTo>
                    <a:pt x="115662" y="111657"/>
                  </a:lnTo>
                  <a:lnTo>
                    <a:pt x="108433" y="101390"/>
                  </a:lnTo>
                  <a:lnTo>
                    <a:pt x="98313" y="88556"/>
                  </a:lnTo>
                  <a:lnTo>
                    <a:pt x="85301" y="72513"/>
                  </a:lnTo>
                  <a:lnTo>
                    <a:pt x="73734" y="56470"/>
                  </a:lnTo>
                  <a:lnTo>
                    <a:pt x="62168" y="40427"/>
                  </a:lnTo>
                  <a:lnTo>
                    <a:pt x="52048" y="24385"/>
                  </a:lnTo>
                  <a:lnTo>
                    <a:pt x="44819" y="89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09" name="Google Shape;409;p14"/>
            <p:cNvSpPr/>
            <p:nvPr/>
          </p:nvSpPr>
          <p:spPr>
            <a:xfrm>
              <a:off x="6954837" y="5038725"/>
              <a:ext cx="11112" cy="25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765"/>
                  </a:moveTo>
                  <a:lnTo>
                    <a:pt x="57272" y="7659"/>
                  </a:lnTo>
                  <a:lnTo>
                    <a:pt x="49090" y="2553"/>
                  </a:lnTo>
                  <a:lnTo>
                    <a:pt x="38181" y="0"/>
                  </a:lnTo>
                  <a:lnTo>
                    <a:pt x="27272" y="0"/>
                  </a:lnTo>
                  <a:lnTo>
                    <a:pt x="16363" y="1276"/>
                  </a:lnTo>
                  <a:lnTo>
                    <a:pt x="8181" y="3829"/>
                  </a:lnTo>
                  <a:lnTo>
                    <a:pt x="0" y="8936"/>
                  </a:lnTo>
                  <a:lnTo>
                    <a:pt x="0" y="14042"/>
                  </a:lnTo>
                  <a:lnTo>
                    <a:pt x="0" y="30638"/>
                  </a:lnTo>
                  <a:lnTo>
                    <a:pt x="10909" y="48510"/>
                  </a:lnTo>
                  <a:lnTo>
                    <a:pt x="21818" y="66382"/>
                  </a:lnTo>
                  <a:lnTo>
                    <a:pt x="38181" y="82978"/>
                  </a:lnTo>
                  <a:lnTo>
                    <a:pt x="57272" y="99574"/>
                  </a:lnTo>
                  <a:lnTo>
                    <a:pt x="76363" y="111063"/>
                  </a:lnTo>
                  <a:lnTo>
                    <a:pt x="100909" y="118723"/>
                  </a:lnTo>
                  <a:lnTo>
                    <a:pt x="114545" y="120000"/>
                  </a:lnTo>
                  <a:lnTo>
                    <a:pt x="120000" y="97021"/>
                  </a:lnTo>
                  <a:lnTo>
                    <a:pt x="103636" y="68936"/>
                  </a:lnTo>
                  <a:lnTo>
                    <a:pt x="84545" y="40851"/>
                  </a:lnTo>
                  <a:lnTo>
                    <a:pt x="60000" y="1276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0" name="Google Shape;410;p14"/>
            <p:cNvSpPr/>
            <p:nvPr/>
          </p:nvSpPr>
          <p:spPr>
            <a:xfrm>
              <a:off x="6945312" y="5021262"/>
              <a:ext cx="9525" cy="142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157" y="15555"/>
                  </a:moveTo>
                  <a:lnTo>
                    <a:pt x="63157" y="17777"/>
                  </a:lnTo>
                  <a:lnTo>
                    <a:pt x="60000" y="8888"/>
                  </a:lnTo>
                  <a:lnTo>
                    <a:pt x="47368" y="2222"/>
                  </a:lnTo>
                  <a:lnTo>
                    <a:pt x="37894" y="0"/>
                  </a:lnTo>
                  <a:lnTo>
                    <a:pt x="22105" y="0"/>
                  </a:lnTo>
                  <a:lnTo>
                    <a:pt x="12631" y="2222"/>
                  </a:lnTo>
                  <a:lnTo>
                    <a:pt x="3157" y="8888"/>
                  </a:lnTo>
                  <a:lnTo>
                    <a:pt x="0" y="17777"/>
                  </a:lnTo>
                  <a:lnTo>
                    <a:pt x="0" y="24444"/>
                  </a:lnTo>
                  <a:lnTo>
                    <a:pt x="3157" y="37777"/>
                  </a:lnTo>
                  <a:lnTo>
                    <a:pt x="12631" y="53333"/>
                  </a:lnTo>
                  <a:lnTo>
                    <a:pt x="25263" y="71111"/>
                  </a:lnTo>
                  <a:lnTo>
                    <a:pt x="44210" y="86666"/>
                  </a:lnTo>
                  <a:lnTo>
                    <a:pt x="63157" y="102222"/>
                  </a:lnTo>
                  <a:lnTo>
                    <a:pt x="85263" y="111111"/>
                  </a:lnTo>
                  <a:lnTo>
                    <a:pt x="104210" y="120000"/>
                  </a:lnTo>
                  <a:lnTo>
                    <a:pt x="120000" y="120000"/>
                  </a:lnTo>
                  <a:lnTo>
                    <a:pt x="113684" y="93333"/>
                  </a:lnTo>
                  <a:lnTo>
                    <a:pt x="101052" y="64444"/>
                  </a:lnTo>
                  <a:lnTo>
                    <a:pt x="78947" y="35555"/>
                  </a:lnTo>
                  <a:lnTo>
                    <a:pt x="63157" y="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1" name="Google Shape;411;p14"/>
            <p:cNvSpPr/>
            <p:nvPr/>
          </p:nvSpPr>
          <p:spPr>
            <a:xfrm>
              <a:off x="6937375" y="5008562"/>
              <a:ext cx="12700" cy="95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615" y="90000"/>
                  </a:moveTo>
                  <a:lnTo>
                    <a:pt x="106153" y="80000"/>
                  </a:lnTo>
                  <a:lnTo>
                    <a:pt x="117692" y="70000"/>
                  </a:lnTo>
                  <a:lnTo>
                    <a:pt x="120000" y="53333"/>
                  </a:lnTo>
                  <a:lnTo>
                    <a:pt x="120000" y="40000"/>
                  </a:lnTo>
                  <a:lnTo>
                    <a:pt x="115384" y="20000"/>
                  </a:lnTo>
                  <a:lnTo>
                    <a:pt x="106153" y="6666"/>
                  </a:lnTo>
                  <a:lnTo>
                    <a:pt x="94615" y="0"/>
                  </a:lnTo>
                  <a:lnTo>
                    <a:pt x="83076" y="0"/>
                  </a:lnTo>
                  <a:lnTo>
                    <a:pt x="76153" y="0"/>
                  </a:lnTo>
                  <a:lnTo>
                    <a:pt x="66923" y="3333"/>
                  </a:lnTo>
                  <a:lnTo>
                    <a:pt x="48461" y="13333"/>
                  </a:lnTo>
                  <a:lnTo>
                    <a:pt x="30000" y="26666"/>
                  </a:lnTo>
                  <a:lnTo>
                    <a:pt x="13846" y="50000"/>
                  </a:lnTo>
                  <a:lnTo>
                    <a:pt x="6923" y="73333"/>
                  </a:lnTo>
                  <a:lnTo>
                    <a:pt x="0" y="96666"/>
                  </a:lnTo>
                  <a:lnTo>
                    <a:pt x="0" y="103333"/>
                  </a:lnTo>
                  <a:lnTo>
                    <a:pt x="9230" y="110000"/>
                  </a:lnTo>
                  <a:lnTo>
                    <a:pt x="20769" y="120000"/>
                  </a:lnTo>
                  <a:lnTo>
                    <a:pt x="30000" y="120000"/>
                  </a:lnTo>
                  <a:lnTo>
                    <a:pt x="41538" y="120000"/>
                  </a:lnTo>
                  <a:lnTo>
                    <a:pt x="55384" y="110000"/>
                  </a:lnTo>
                  <a:lnTo>
                    <a:pt x="69230" y="106666"/>
                  </a:lnTo>
                  <a:lnTo>
                    <a:pt x="83076" y="100000"/>
                  </a:lnTo>
                  <a:lnTo>
                    <a:pt x="94615" y="9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2" name="Google Shape;412;p14"/>
            <p:cNvSpPr/>
            <p:nvPr/>
          </p:nvSpPr>
          <p:spPr>
            <a:xfrm>
              <a:off x="6873875" y="4992687"/>
              <a:ext cx="52387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242" y="18305"/>
                  </a:moveTo>
                  <a:lnTo>
                    <a:pt x="35151" y="23389"/>
                  </a:lnTo>
                  <a:lnTo>
                    <a:pt x="27878" y="29491"/>
                  </a:lnTo>
                  <a:lnTo>
                    <a:pt x="20000" y="36610"/>
                  </a:lnTo>
                  <a:lnTo>
                    <a:pt x="13333" y="43220"/>
                  </a:lnTo>
                  <a:lnTo>
                    <a:pt x="8484" y="50847"/>
                  </a:lnTo>
                  <a:lnTo>
                    <a:pt x="4242" y="58474"/>
                  </a:lnTo>
                  <a:lnTo>
                    <a:pt x="1212" y="66101"/>
                  </a:lnTo>
                  <a:lnTo>
                    <a:pt x="0" y="74237"/>
                  </a:lnTo>
                  <a:lnTo>
                    <a:pt x="1212" y="86440"/>
                  </a:lnTo>
                  <a:lnTo>
                    <a:pt x="7272" y="96610"/>
                  </a:lnTo>
                  <a:lnTo>
                    <a:pt x="15757" y="105254"/>
                  </a:lnTo>
                  <a:lnTo>
                    <a:pt x="26060" y="111864"/>
                  </a:lnTo>
                  <a:lnTo>
                    <a:pt x="38787" y="116440"/>
                  </a:lnTo>
                  <a:lnTo>
                    <a:pt x="53333" y="119491"/>
                  </a:lnTo>
                  <a:lnTo>
                    <a:pt x="66666" y="120000"/>
                  </a:lnTo>
                  <a:lnTo>
                    <a:pt x="80000" y="117966"/>
                  </a:lnTo>
                  <a:lnTo>
                    <a:pt x="83030" y="117966"/>
                  </a:lnTo>
                  <a:lnTo>
                    <a:pt x="86060" y="116949"/>
                  </a:lnTo>
                  <a:lnTo>
                    <a:pt x="87878" y="114915"/>
                  </a:lnTo>
                  <a:lnTo>
                    <a:pt x="88484" y="112372"/>
                  </a:lnTo>
                  <a:lnTo>
                    <a:pt x="87878" y="111355"/>
                  </a:lnTo>
                  <a:lnTo>
                    <a:pt x="86060" y="111355"/>
                  </a:lnTo>
                  <a:lnTo>
                    <a:pt x="83030" y="110338"/>
                  </a:lnTo>
                  <a:lnTo>
                    <a:pt x="79393" y="110338"/>
                  </a:lnTo>
                  <a:lnTo>
                    <a:pt x="75151" y="110338"/>
                  </a:lnTo>
                  <a:lnTo>
                    <a:pt x="71515" y="110338"/>
                  </a:lnTo>
                  <a:lnTo>
                    <a:pt x="67878" y="110338"/>
                  </a:lnTo>
                  <a:lnTo>
                    <a:pt x="66060" y="110338"/>
                  </a:lnTo>
                  <a:lnTo>
                    <a:pt x="58787" y="109830"/>
                  </a:lnTo>
                  <a:lnTo>
                    <a:pt x="52727" y="109322"/>
                  </a:lnTo>
                  <a:lnTo>
                    <a:pt x="45454" y="108813"/>
                  </a:lnTo>
                  <a:lnTo>
                    <a:pt x="38181" y="107288"/>
                  </a:lnTo>
                  <a:lnTo>
                    <a:pt x="30909" y="105254"/>
                  </a:lnTo>
                  <a:lnTo>
                    <a:pt x="24242" y="101186"/>
                  </a:lnTo>
                  <a:lnTo>
                    <a:pt x="17575" y="96101"/>
                  </a:lnTo>
                  <a:lnTo>
                    <a:pt x="10303" y="88474"/>
                  </a:lnTo>
                  <a:lnTo>
                    <a:pt x="9090" y="79830"/>
                  </a:lnTo>
                  <a:lnTo>
                    <a:pt x="9696" y="71694"/>
                  </a:lnTo>
                  <a:lnTo>
                    <a:pt x="12727" y="63050"/>
                  </a:lnTo>
                  <a:lnTo>
                    <a:pt x="16969" y="55423"/>
                  </a:lnTo>
                  <a:lnTo>
                    <a:pt x="23636" y="48813"/>
                  </a:lnTo>
                  <a:lnTo>
                    <a:pt x="30303" y="41694"/>
                  </a:lnTo>
                  <a:lnTo>
                    <a:pt x="38181" y="35593"/>
                  </a:lnTo>
                  <a:lnTo>
                    <a:pt x="47272" y="30000"/>
                  </a:lnTo>
                  <a:lnTo>
                    <a:pt x="56969" y="24915"/>
                  </a:lnTo>
                  <a:lnTo>
                    <a:pt x="66666" y="19830"/>
                  </a:lnTo>
                  <a:lnTo>
                    <a:pt x="76363" y="15762"/>
                  </a:lnTo>
                  <a:lnTo>
                    <a:pt x="86060" y="12203"/>
                  </a:lnTo>
                  <a:lnTo>
                    <a:pt x="95757" y="9661"/>
                  </a:lnTo>
                  <a:lnTo>
                    <a:pt x="104242" y="6610"/>
                  </a:lnTo>
                  <a:lnTo>
                    <a:pt x="112727" y="5084"/>
                  </a:lnTo>
                  <a:lnTo>
                    <a:pt x="119999" y="3559"/>
                  </a:lnTo>
                  <a:lnTo>
                    <a:pt x="115151" y="1525"/>
                  </a:lnTo>
                  <a:lnTo>
                    <a:pt x="107272" y="0"/>
                  </a:lnTo>
                  <a:lnTo>
                    <a:pt x="98181" y="1525"/>
                  </a:lnTo>
                  <a:lnTo>
                    <a:pt x="87272" y="3050"/>
                  </a:lnTo>
                  <a:lnTo>
                    <a:pt x="75151" y="6101"/>
                  </a:lnTo>
                  <a:lnTo>
                    <a:pt x="63636" y="9661"/>
                  </a:lnTo>
                  <a:lnTo>
                    <a:pt x="53333" y="14237"/>
                  </a:lnTo>
                  <a:lnTo>
                    <a:pt x="44242" y="18305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3" name="Google Shape;413;p14"/>
            <p:cNvSpPr/>
            <p:nvPr/>
          </p:nvSpPr>
          <p:spPr>
            <a:xfrm>
              <a:off x="6962775" y="4992687"/>
              <a:ext cx="34925" cy="47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1250" y="40000"/>
                  </a:moveTo>
                  <a:lnTo>
                    <a:pt x="104062" y="52459"/>
                  </a:lnTo>
                  <a:lnTo>
                    <a:pt x="102187" y="63606"/>
                  </a:lnTo>
                  <a:lnTo>
                    <a:pt x="94687" y="72131"/>
                  </a:lnTo>
                  <a:lnTo>
                    <a:pt x="83437" y="80655"/>
                  </a:lnTo>
                  <a:lnTo>
                    <a:pt x="70312" y="87868"/>
                  </a:lnTo>
                  <a:lnTo>
                    <a:pt x="56250" y="95081"/>
                  </a:lnTo>
                  <a:lnTo>
                    <a:pt x="40312" y="102295"/>
                  </a:lnTo>
                  <a:lnTo>
                    <a:pt x="27187" y="109508"/>
                  </a:lnTo>
                  <a:lnTo>
                    <a:pt x="25312" y="111475"/>
                  </a:lnTo>
                  <a:lnTo>
                    <a:pt x="24375" y="112786"/>
                  </a:lnTo>
                  <a:lnTo>
                    <a:pt x="24375" y="115409"/>
                  </a:lnTo>
                  <a:lnTo>
                    <a:pt x="26250" y="117377"/>
                  </a:lnTo>
                  <a:lnTo>
                    <a:pt x="28125" y="119344"/>
                  </a:lnTo>
                  <a:lnTo>
                    <a:pt x="31875" y="120000"/>
                  </a:lnTo>
                  <a:lnTo>
                    <a:pt x="34687" y="120000"/>
                  </a:lnTo>
                  <a:lnTo>
                    <a:pt x="38437" y="119344"/>
                  </a:lnTo>
                  <a:lnTo>
                    <a:pt x="54375" y="112131"/>
                  </a:lnTo>
                  <a:lnTo>
                    <a:pt x="71250" y="104918"/>
                  </a:lnTo>
                  <a:lnTo>
                    <a:pt x="86250" y="96393"/>
                  </a:lnTo>
                  <a:lnTo>
                    <a:pt x="101250" y="86557"/>
                  </a:lnTo>
                  <a:lnTo>
                    <a:pt x="110625" y="76065"/>
                  </a:lnTo>
                  <a:lnTo>
                    <a:pt x="117187" y="64262"/>
                  </a:lnTo>
                  <a:lnTo>
                    <a:pt x="120000" y="51147"/>
                  </a:lnTo>
                  <a:lnTo>
                    <a:pt x="115312" y="38032"/>
                  </a:lnTo>
                  <a:lnTo>
                    <a:pt x="105000" y="26885"/>
                  </a:lnTo>
                  <a:lnTo>
                    <a:pt x="91875" y="18360"/>
                  </a:lnTo>
                  <a:lnTo>
                    <a:pt x="75000" y="10491"/>
                  </a:lnTo>
                  <a:lnTo>
                    <a:pt x="57187" y="5245"/>
                  </a:lnTo>
                  <a:lnTo>
                    <a:pt x="38437" y="1311"/>
                  </a:lnTo>
                  <a:lnTo>
                    <a:pt x="21562" y="0"/>
                  </a:lnTo>
                  <a:lnTo>
                    <a:pt x="8437" y="655"/>
                  </a:lnTo>
                  <a:lnTo>
                    <a:pt x="0" y="3934"/>
                  </a:lnTo>
                  <a:lnTo>
                    <a:pt x="15000" y="6557"/>
                  </a:lnTo>
                  <a:lnTo>
                    <a:pt x="30937" y="9180"/>
                  </a:lnTo>
                  <a:lnTo>
                    <a:pt x="45000" y="11147"/>
                  </a:lnTo>
                  <a:lnTo>
                    <a:pt x="59062" y="14426"/>
                  </a:lnTo>
                  <a:lnTo>
                    <a:pt x="72187" y="18360"/>
                  </a:lnTo>
                  <a:lnTo>
                    <a:pt x="84375" y="23606"/>
                  </a:lnTo>
                  <a:lnTo>
                    <a:pt x="94687" y="30163"/>
                  </a:lnTo>
                  <a:lnTo>
                    <a:pt x="101250" y="40000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4" name="Google Shape;414;p14"/>
            <p:cNvSpPr/>
            <p:nvPr/>
          </p:nvSpPr>
          <p:spPr>
            <a:xfrm>
              <a:off x="6840537" y="4981575"/>
              <a:ext cx="84137" cy="100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811" y="15831"/>
                  </a:moveTo>
                  <a:lnTo>
                    <a:pt x="37523" y="22163"/>
                  </a:lnTo>
                  <a:lnTo>
                    <a:pt x="28235" y="29129"/>
                  </a:lnTo>
                  <a:lnTo>
                    <a:pt x="20061" y="36411"/>
                  </a:lnTo>
                  <a:lnTo>
                    <a:pt x="12631" y="44327"/>
                  </a:lnTo>
                  <a:lnTo>
                    <a:pt x="6687" y="52875"/>
                  </a:lnTo>
                  <a:lnTo>
                    <a:pt x="2229" y="62058"/>
                  </a:lnTo>
                  <a:lnTo>
                    <a:pt x="0" y="71873"/>
                  </a:lnTo>
                  <a:lnTo>
                    <a:pt x="371" y="82005"/>
                  </a:lnTo>
                  <a:lnTo>
                    <a:pt x="1486" y="84538"/>
                  </a:lnTo>
                  <a:lnTo>
                    <a:pt x="2600" y="87704"/>
                  </a:lnTo>
                  <a:lnTo>
                    <a:pt x="4086" y="89604"/>
                  </a:lnTo>
                  <a:lnTo>
                    <a:pt x="5572" y="92137"/>
                  </a:lnTo>
                  <a:lnTo>
                    <a:pt x="7801" y="94353"/>
                  </a:lnTo>
                  <a:lnTo>
                    <a:pt x="10030" y="96569"/>
                  </a:lnTo>
                  <a:lnTo>
                    <a:pt x="12631" y="98469"/>
                  </a:lnTo>
                  <a:lnTo>
                    <a:pt x="15232" y="100052"/>
                  </a:lnTo>
                  <a:lnTo>
                    <a:pt x="21176" y="102902"/>
                  </a:lnTo>
                  <a:lnTo>
                    <a:pt x="26749" y="105435"/>
                  </a:lnTo>
                  <a:lnTo>
                    <a:pt x="32321" y="107651"/>
                  </a:lnTo>
                  <a:lnTo>
                    <a:pt x="38266" y="109234"/>
                  </a:lnTo>
                  <a:lnTo>
                    <a:pt x="44582" y="111134"/>
                  </a:lnTo>
                  <a:lnTo>
                    <a:pt x="50526" y="112717"/>
                  </a:lnTo>
                  <a:lnTo>
                    <a:pt x="56842" y="113984"/>
                  </a:lnTo>
                  <a:lnTo>
                    <a:pt x="62786" y="115250"/>
                  </a:lnTo>
                  <a:lnTo>
                    <a:pt x="69473" y="116200"/>
                  </a:lnTo>
                  <a:lnTo>
                    <a:pt x="75789" y="117150"/>
                  </a:lnTo>
                  <a:lnTo>
                    <a:pt x="82105" y="117783"/>
                  </a:lnTo>
                  <a:lnTo>
                    <a:pt x="88421" y="118416"/>
                  </a:lnTo>
                  <a:lnTo>
                    <a:pt x="95108" y="118733"/>
                  </a:lnTo>
                  <a:lnTo>
                    <a:pt x="101424" y="119050"/>
                  </a:lnTo>
                  <a:lnTo>
                    <a:pt x="107739" y="119683"/>
                  </a:lnTo>
                  <a:lnTo>
                    <a:pt x="114055" y="120000"/>
                  </a:lnTo>
                  <a:lnTo>
                    <a:pt x="115913" y="120000"/>
                  </a:lnTo>
                  <a:lnTo>
                    <a:pt x="117770" y="118733"/>
                  </a:lnTo>
                  <a:lnTo>
                    <a:pt x="118885" y="117783"/>
                  </a:lnTo>
                  <a:lnTo>
                    <a:pt x="120000" y="115883"/>
                  </a:lnTo>
                  <a:lnTo>
                    <a:pt x="120000" y="113984"/>
                  </a:lnTo>
                  <a:lnTo>
                    <a:pt x="118885" y="112717"/>
                  </a:lnTo>
                  <a:lnTo>
                    <a:pt x="117399" y="111451"/>
                  </a:lnTo>
                  <a:lnTo>
                    <a:pt x="115541" y="111134"/>
                  </a:lnTo>
                  <a:lnTo>
                    <a:pt x="109597" y="111134"/>
                  </a:lnTo>
                  <a:lnTo>
                    <a:pt x="103653" y="111134"/>
                  </a:lnTo>
                  <a:lnTo>
                    <a:pt x="97708" y="110817"/>
                  </a:lnTo>
                  <a:lnTo>
                    <a:pt x="92136" y="110501"/>
                  </a:lnTo>
                  <a:lnTo>
                    <a:pt x="85820" y="110184"/>
                  </a:lnTo>
                  <a:lnTo>
                    <a:pt x="79876" y="109234"/>
                  </a:lnTo>
                  <a:lnTo>
                    <a:pt x="74303" y="108601"/>
                  </a:lnTo>
                  <a:lnTo>
                    <a:pt x="67987" y="107968"/>
                  </a:lnTo>
                  <a:lnTo>
                    <a:pt x="62414" y="106701"/>
                  </a:lnTo>
                  <a:lnTo>
                    <a:pt x="56099" y="105751"/>
                  </a:lnTo>
                  <a:lnTo>
                    <a:pt x="50526" y="104168"/>
                  </a:lnTo>
                  <a:lnTo>
                    <a:pt x="44953" y="102902"/>
                  </a:lnTo>
                  <a:lnTo>
                    <a:pt x="39380" y="101319"/>
                  </a:lnTo>
                  <a:lnTo>
                    <a:pt x="34179" y="99102"/>
                  </a:lnTo>
                  <a:lnTo>
                    <a:pt x="28235" y="96886"/>
                  </a:lnTo>
                  <a:lnTo>
                    <a:pt x="23034" y="94986"/>
                  </a:lnTo>
                  <a:lnTo>
                    <a:pt x="18947" y="92137"/>
                  </a:lnTo>
                  <a:lnTo>
                    <a:pt x="15232" y="88654"/>
                  </a:lnTo>
                  <a:lnTo>
                    <a:pt x="13003" y="85171"/>
                  </a:lnTo>
                  <a:lnTo>
                    <a:pt x="11517" y="80738"/>
                  </a:lnTo>
                  <a:lnTo>
                    <a:pt x="11517" y="75672"/>
                  </a:lnTo>
                  <a:lnTo>
                    <a:pt x="12260" y="69023"/>
                  </a:lnTo>
                  <a:lnTo>
                    <a:pt x="14117" y="62374"/>
                  </a:lnTo>
                  <a:lnTo>
                    <a:pt x="15603" y="57625"/>
                  </a:lnTo>
                  <a:lnTo>
                    <a:pt x="18947" y="52242"/>
                  </a:lnTo>
                  <a:lnTo>
                    <a:pt x="22291" y="47493"/>
                  </a:lnTo>
                  <a:lnTo>
                    <a:pt x="25263" y="43060"/>
                  </a:lnTo>
                  <a:lnTo>
                    <a:pt x="29349" y="39261"/>
                  </a:lnTo>
                  <a:lnTo>
                    <a:pt x="33065" y="35145"/>
                  </a:lnTo>
                  <a:lnTo>
                    <a:pt x="37523" y="31662"/>
                  </a:lnTo>
                  <a:lnTo>
                    <a:pt x="42352" y="27862"/>
                  </a:lnTo>
                  <a:lnTo>
                    <a:pt x="47925" y="24063"/>
                  </a:lnTo>
                  <a:lnTo>
                    <a:pt x="53498" y="20263"/>
                  </a:lnTo>
                  <a:lnTo>
                    <a:pt x="60185" y="16781"/>
                  </a:lnTo>
                  <a:lnTo>
                    <a:pt x="67244" y="12981"/>
                  </a:lnTo>
                  <a:lnTo>
                    <a:pt x="74674" y="9815"/>
                  </a:lnTo>
                  <a:lnTo>
                    <a:pt x="81362" y="6965"/>
                  </a:lnTo>
                  <a:lnTo>
                    <a:pt x="88049" y="4432"/>
                  </a:lnTo>
                  <a:lnTo>
                    <a:pt x="93993" y="2216"/>
                  </a:lnTo>
                  <a:lnTo>
                    <a:pt x="99566" y="316"/>
                  </a:lnTo>
                  <a:lnTo>
                    <a:pt x="94736" y="0"/>
                  </a:lnTo>
                  <a:lnTo>
                    <a:pt x="88421" y="316"/>
                  </a:lnTo>
                  <a:lnTo>
                    <a:pt x="82105" y="1583"/>
                  </a:lnTo>
                  <a:lnTo>
                    <a:pt x="74674" y="3482"/>
                  </a:lnTo>
                  <a:lnTo>
                    <a:pt x="67244" y="6015"/>
                  </a:lnTo>
                  <a:lnTo>
                    <a:pt x="59814" y="8865"/>
                  </a:lnTo>
                  <a:lnTo>
                    <a:pt x="52755" y="12348"/>
                  </a:lnTo>
                  <a:lnTo>
                    <a:pt x="46811" y="15831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5" name="Google Shape;415;p14"/>
            <p:cNvSpPr/>
            <p:nvPr/>
          </p:nvSpPr>
          <p:spPr>
            <a:xfrm>
              <a:off x="6959600" y="4978400"/>
              <a:ext cx="74612" cy="666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36996"/>
                  </a:moveTo>
                  <a:lnTo>
                    <a:pt x="105531" y="43636"/>
                  </a:lnTo>
                  <a:lnTo>
                    <a:pt x="108510" y="51225"/>
                  </a:lnTo>
                  <a:lnTo>
                    <a:pt x="110212" y="59288"/>
                  </a:lnTo>
                  <a:lnTo>
                    <a:pt x="110212" y="68300"/>
                  </a:lnTo>
                  <a:lnTo>
                    <a:pt x="109361" y="75415"/>
                  </a:lnTo>
                  <a:lnTo>
                    <a:pt x="107234" y="81106"/>
                  </a:lnTo>
                  <a:lnTo>
                    <a:pt x="103829" y="87272"/>
                  </a:lnTo>
                  <a:lnTo>
                    <a:pt x="100425" y="92015"/>
                  </a:lnTo>
                  <a:lnTo>
                    <a:pt x="95744" y="97707"/>
                  </a:lnTo>
                  <a:lnTo>
                    <a:pt x="91489" y="101976"/>
                  </a:lnTo>
                  <a:lnTo>
                    <a:pt x="86808" y="106719"/>
                  </a:lnTo>
                  <a:lnTo>
                    <a:pt x="82553" y="111936"/>
                  </a:lnTo>
                  <a:lnTo>
                    <a:pt x="81276" y="113359"/>
                  </a:lnTo>
                  <a:lnTo>
                    <a:pt x="80851" y="114782"/>
                  </a:lnTo>
                  <a:lnTo>
                    <a:pt x="81276" y="116679"/>
                  </a:lnTo>
                  <a:lnTo>
                    <a:pt x="82553" y="118102"/>
                  </a:lnTo>
                  <a:lnTo>
                    <a:pt x="83829" y="119525"/>
                  </a:lnTo>
                  <a:lnTo>
                    <a:pt x="85531" y="120000"/>
                  </a:lnTo>
                  <a:lnTo>
                    <a:pt x="87234" y="119525"/>
                  </a:lnTo>
                  <a:lnTo>
                    <a:pt x="88936" y="118102"/>
                  </a:lnTo>
                  <a:lnTo>
                    <a:pt x="98723" y="110988"/>
                  </a:lnTo>
                  <a:lnTo>
                    <a:pt x="106808" y="101976"/>
                  </a:lnTo>
                  <a:lnTo>
                    <a:pt x="113617" y="91067"/>
                  </a:lnTo>
                  <a:lnTo>
                    <a:pt x="118297" y="79683"/>
                  </a:lnTo>
                  <a:lnTo>
                    <a:pt x="120000" y="66877"/>
                  </a:lnTo>
                  <a:lnTo>
                    <a:pt x="118723" y="55019"/>
                  </a:lnTo>
                  <a:lnTo>
                    <a:pt x="114893" y="43636"/>
                  </a:lnTo>
                  <a:lnTo>
                    <a:pt x="106808" y="33201"/>
                  </a:lnTo>
                  <a:lnTo>
                    <a:pt x="100851" y="27984"/>
                  </a:lnTo>
                  <a:lnTo>
                    <a:pt x="94042" y="22766"/>
                  </a:lnTo>
                  <a:lnTo>
                    <a:pt x="85957" y="18498"/>
                  </a:lnTo>
                  <a:lnTo>
                    <a:pt x="77872" y="14703"/>
                  </a:lnTo>
                  <a:lnTo>
                    <a:pt x="69361" y="11383"/>
                  </a:lnTo>
                  <a:lnTo>
                    <a:pt x="60425" y="8537"/>
                  </a:lnTo>
                  <a:lnTo>
                    <a:pt x="51914" y="6166"/>
                  </a:lnTo>
                  <a:lnTo>
                    <a:pt x="42978" y="3794"/>
                  </a:lnTo>
                  <a:lnTo>
                    <a:pt x="34893" y="2371"/>
                  </a:lnTo>
                  <a:lnTo>
                    <a:pt x="26808" y="948"/>
                  </a:lnTo>
                  <a:lnTo>
                    <a:pt x="20000" y="0"/>
                  </a:lnTo>
                  <a:lnTo>
                    <a:pt x="13617" y="0"/>
                  </a:lnTo>
                  <a:lnTo>
                    <a:pt x="8085" y="0"/>
                  </a:lnTo>
                  <a:lnTo>
                    <a:pt x="4255" y="474"/>
                  </a:lnTo>
                  <a:lnTo>
                    <a:pt x="1702" y="1897"/>
                  </a:lnTo>
                  <a:lnTo>
                    <a:pt x="0" y="2845"/>
                  </a:lnTo>
                  <a:lnTo>
                    <a:pt x="5106" y="3794"/>
                  </a:lnTo>
                  <a:lnTo>
                    <a:pt x="10638" y="4268"/>
                  </a:lnTo>
                  <a:lnTo>
                    <a:pt x="16170" y="5691"/>
                  </a:lnTo>
                  <a:lnTo>
                    <a:pt x="22127" y="6640"/>
                  </a:lnTo>
                  <a:lnTo>
                    <a:pt x="28510" y="7588"/>
                  </a:lnTo>
                  <a:lnTo>
                    <a:pt x="34893" y="8537"/>
                  </a:lnTo>
                  <a:lnTo>
                    <a:pt x="41276" y="10434"/>
                  </a:lnTo>
                  <a:lnTo>
                    <a:pt x="48510" y="11857"/>
                  </a:lnTo>
                  <a:lnTo>
                    <a:pt x="54893" y="14229"/>
                  </a:lnTo>
                  <a:lnTo>
                    <a:pt x="62127" y="16600"/>
                  </a:lnTo>
                  <a:lnTo>
                    <a:pt x="68936" y="18972"/>
                  </a:lnTo>
                  <a:lnTo>
                    <a:pt x="75319" y="21818"/>
                  </a:lnTo>
                  <a:lnTo>
                    <a:pt x="81702" y="25138"/>
                  </a:lnTo>
                  <a:lnTo>
                    <a:pt x="88510" y="28458"/>
                  </a:lnTo>
                  <a:lnTo>
                    <a:pt x="94468" y="32727"/>
                  </a:lnTo>
                  <a:lnTo>
                    <a:pt x="100000" y="36996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6" name="Google Shape;416;p14"/>
            <p:cNvSpPr/>
            <p:nvPr/>
          </p:nvSpPr>
          <p:spPr>
            <a:xfrm>
              <a:off x="6810375" y="5014912"/>
              <a:ext cx="30162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5084"/>
                  </a:moveTo>
                  <a:lnTo>
                    <a:pt x="0" y="75254"/>
                  </a:lnTo>
                  <a:lnTo>
                    <a:pt x="5217" y="84406"/>
                  </a:lnTo>
                  <a:lnTo>
                    <a:pt x="13565" y="93559"/>
                  </a:lnTo>
                  <a:lnTo>
                    <a:pt x="25043" y="100677"/>
                  </a:lnTo>
                  <a:lnTo>
                    <a:pt x="40695" y="107288"/>
                  </a:lnTo>
                  <a:lnTo>
                    <a:pt x="57391" y="113389"/>
                  </a:lnTo>
                  <a:lnTo>
                    <a:pt x="77217" y="117457"/>
                  </a:lnTo>
                  <a:lnTo>
                    <a:pt x="96000" y="119491"/>
                  </a:lnTo>
                  <a:lnTo>
                    <a:pt x="102260" y="120000"/>
                  </a:lnTo>
                  <a:lnTo>
                    <a:pt x="108521" y="118983"/>
                  </a:lnTo>
                  <a:lnTo>
                    <a:pt x="113739" y="117457"/>
                  </a:lnTo>
                  <a:lnTo>
                    <a:pt x="115826" y="114915"/>
                  </a:lnTo>
                  <a:lnTo>
                    <a:pt x="115826" y="111864"/>
                  </a:lnTo>
                  <a:lnTo>
                    <a:pt x="114782" y="109322"/>
                  </a:lnTo>
                  <a:lnTo>
                    <a:pt x="111652" y="106779"/>
                  </a:lnTo>
                  <a:lnTo>
                    <a:pt x="105391" y="105762"/>
                  </a:lnTo>
                  <a:lnTo>
                    <a:pt x="85565" y="102203"/>
                  </a:lnTo>
                  <a:lnTo>
                    <a:pt x="66782" y="97627"/>
                  </a:lnTo>
                  <a:lnTo>
                    <a:pt x="52173" y="91016"/>
                  </a:lnTo>
                  <a:lnTo>
                    <a:pt x="41739" y="83898"/>
                  </a:lnTo>
                  <a:lnTo>
                    <a:pt x="34434" y="75254"/>
                  </a:lnTo>
                  <a:lnTo>
                    <a:pt x="30260" y="66101"/>
                  </a:lnTo>
                  <a:lnTo>
                    <a:pt x="30260" y="55932"/>
                  </a:lnTo>
                  <a:lnTo>
                    <a:pt x="36521" y="45254"/>
                  </a:lnTo>
                  <a:lnTo>
                    <a:pt x="44869" y="37627"/>
                  </a:lnTo>
                  <a:lnTo>
                    <a:pt x="58434" y="30508"/>
                  </a:lnTo>
                  <a:lnTo>
                    <a:pt x="73043" y="23389"/>
                  </a:lnTo>
                  <a:lnTo>
                    <a:pt x="88695" y="16779"/>
                  </a:lnTo>
                  <a:lnTo>
                    <a:pt x="102260" y="11694"/>
                  </a:lnTo>
                  <a:lnTo>
                    <a:pt x="113739" y="6101"/>
                  </a:lnTo>
                  <a:lnTo>
                    <a:pt x="120000" y="3050"/>
                  </a:lnTo>
                  <a:lnTo>
                    <a:pt x="120000" y="0"/>
                  </a:lnTo>
                  <a:lnTo>
                    <a:pt x="106434" y="2033"/>
                  </a:lnTo>
                  <a:lnTo>
                    <a:pt x="88695" y="6101"/>
                  </a:lnTo>
                  <a:lnTo>
                    <a:pt x="70956" y="13220"/>
                  </a:lnTo>
                  <a:lnTo>
                    <a:pt x="51130" y="21355"/>
                  </a:lnTo>
                  <a:lnTo>
                    <a:pt x="33391" y="31016"/>
                  </a:lnTo>
                  <a:lnTo>
                    <a:pt x="17739" y="41694"/>
                  </a:lnTo>
                  <a:lnTo>
                    <a:pt x="6260" y="53389"/>
                  </a:lnTo>
                  <a:lnTo>
                    <a:pt x="0" y="65084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7" name="Google Shape;417;p14"/>
            <p:cNvSpPr/>
            <p:nvPr/>
          </p:nvSpPr>
          <p:spPr>
            <a:xfrm>
              <a:off x="7021512" y="4973637"/>
              <a:ext cx="65087" cy="825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7959" y="44903"/>
                  </a:moveTo>
                  <a:lnTo>
                    <a:pt x="101877" y="48000"/>
                  </a:lnTo>
                  <a:lnTo>
                    <a:pt x="104816" y="51483"/>
                  </a:lnTo>
                  <a:lnTo>
                    <a:pt x="107755" y="55741"/>
                  </a:lnTo>
                  <a:lnTo>
                    <a:pt x="109224" y="59612"/>
                  </a:lnTo>
                  <a:lnTo>
                    <a:pt x="110693" y="63483"/>
                  </a:lnTo>
                  <a:lnTo>
                    <a:pt x="109714" y="68129"/>
                  </a:lnTo>
                  <a:lnTo>
                    <a:pt x="108734" y="72387"/>
                  </a:lnTo>
                  <a:lnTo>
                    <a:pt x="105795" y="76645"/>
                  </a:lnTo>
                  <a:lnTo>
                    <a:pt x="101877" y="80903"/>
                  </a:lnTo>
                  <a:lnTo>
                    <a:pt x="97469" y="84774"/>
                  </a:lnTo>
                  <a:lnTo>
                    <a:pt x="92081" y="88645"/>
                  </a:lnTo>
                  <a:lnTo>
                    <a:pt x="86693" y="92129"/>
                  </a:lnTo>
                  <a:lnTo>
                    <a:pt x="81306" y="95225"/>
                  </a:lnTo>
                  <a:lnTo>
                    <a:pt x="75428" y="98709"/>
                  </a:lnTo>
                  <a:lnTo>
                    <a:pt x="69551" y="102193"/>
                  </a:lnTo>
                  <a:lnTo>
                    <a:pt x="64653" y="106451"/>
                  </a:lnTo>
                  <a:lnTo>
                    <a:pt x="62693" y="107612"/>
                  </a:lnTo>
                  <a:lnTo>
                    <a:pt x="61714" y="109548"/>
                  </a:lnTo>
                  <a:lnTo>
                    <a:pt x="60734" y="111096"/>
                  </a:lnTo>
                  <a:lnTo>
                    <a:pt x="59265" y="113032"/>
                  </a:lnTo>
                  <a:lnTo>
                    <a:pt x="58775" y="114580"/>
                  </a:lnTo>
                  <a:lnTo>
                    <a:pt x="58775" y="116516"/>
                  </a:lnTo>
                  <a:lnTo>
                    <a:pt x="59755" y="118451"/>
                  </a:lnTo>
                  <a:lnTo>
                    <a:pt x="61714" y="119612"/>
                  </a:lnTo>
                  <a:lnTo>
                    <a:pt x="64163" y="120000"/>
                  </a:lnTo>
                  <a:lnTo>
                    <a:pt x="66122" y="120000"/>
                  </a:lnTo>
                  <a:lnTo>
                    <a:pt x="68081" y="119612"/>
                  </a:lnTo>
                  <a:lnTo>
                    <a:pt x="69551" y="118451"/>
                  </a:lnTo>
                  <a:lnTo>
                    <a:pt x="75428" y="113032"/>
                  </a:lnTo>
                  <a:lnTo>
                    <a:pt x="81795" y="108387"/>
                  </a:lnTo>
                  <a:lnTo>
                    <a:pt x="88163" y="104129"/>
                  </a:lnTo>
                  <a:lnTo>
                    <a:pt x="95020" y="99483"/>
                  </a:lnTo>
                  <a:lnTo>
                    <a:pt x="101387" y="95225"/>
                  </a:lnTo>
                  <a:lnTo>
                    <a:pt x="107755" y="90193"/>
                  </a:lnTo>
                  <a:lnTo>
                    <a:pt x="112653" y="84774"/>
                  </a:lnTo>
                  <a:lnTo>
                    <a:pt x="116571" y="78967"/>
                  </a:lnTo>
                  <a:lnTo>
                    <a:pt x="119510" y="72000"/>
                  </a:lnTo>
                  <a:lnTo>
                    <a:pt x="120000" y="65419"/>
                  </a:lnTo>
                  <a:lnTo>
                    <a:pt x="119020" y="58838"/>
                  </a:lnTo>
                  <a:lnTo>
                    <a:pt x="116081" y="51870"/>
                  </a:lnTo>
                  <a:lnTo>
                    <a:pt x="111673" y="46064"/>
                  </a:lnTo>
                  <a:lnTo>
                    <a:pt x="106285" y="40645"/>
                  </a:lnTo>
                  <a:lnTo>
                    <a:pt x="99428" y="36000"/>
                  </a:lnTo>
                  <a:lnTo>
                    <a:pt x="92081" y="32129"/>
                  </a:lnTo>
                  <a:lnTo>
                    <a:pt x="86204" y="29419"/>
                  </a:lnTo>
                  <a:lnTo>
                    <a:pt x="79836" y="26709"/>
                  </a:lnTo>
                  <a:lnTo>
                    <a:pt x="73959" y="23612"/>
                  </a:lnTo>
                  <a:lnTo>
                    <a:pt x="66612" y="20903"/>
                  </a:lnTo>
                  <a:lnTo>
                    <a:pt x="59755" y="17806"/>
                  </a:lnTo>
                  <a:lnTo>
                    <a:pt x="52408" y="15096"/>
                  </a:lnTo>
                  <a:lnTo>
                    <a:pt x="45551" y="12000"/>
                  </a:lnTo>
                  <a:lnTo>
                    <a:pt x="38693" y="9290"/>
                  </a:lnTo>
                  <a:lnTo>
                    <a:pt x="32326" y="6967"/>
                  </a:lnTo>
                  <a:lnTo>
                    <a:pt x="25959" y="5032"/>
                  </a:lnTo>
                  <a:lnTo>
                    <a:pt x="19591" y="3096"/>
                  </a:lnTo>
                  <a:lnTo>
                    <a:pt x="14693" y="1935"/>
                  </a:lnTo>
                  <a:lnTo>
                    <a:pt x="9795" y="387"/>
                  </a:lnTo>
                  <a:lnTo>
                    <a:pt x="5877" y="0"/>
                  </a:lnTo>
                  <a:lnTo>
                    <a:pt x="2448" y="0"/>
                  </a:lnTo>
                  <a:lnTo>
                    <a:pt x="0" y="774"/>
                  </a:lnTo>
                  <a:lnTo>
                    <a:pt x="5387" y="3096"/>
                  </a:lnTo>
                  <a:lnTo>
                    <a:pt x="11265" y="5419"/>
                  </a:lnTo>
                  <a:lnTo>
                    <a:pt x="17632" y="7741"/>
                  </a:lnTo>
                  <a:lnTo>
                    <a:pt x="23020" y="9677"/>
                  </a:lnTo>
                  <a:lnTo>
                    <a:pt x="29387" y="12000"/>
                  </a:lnTo>
                  <a:lnTo>
                    <a:pt x="35755" y="14322"/>
                  </a:lnTo>
                  <a:lnTo>
                    <a:pt x="42122" y="17032"/>
                  </a:lnTo>
                  <a:lnTo>
                    <a:pt x="48489" y="19741"/>
                  </a:lnTo>
                  <a:lnTo>
                    <a:pt x="55346" y="22064"/>
                  </a:lnTo>
                  <a:lnTo>
                    <a:pt x="61714" y="24774"/>
                  </a:lnTo>
                  <a:lnTo>
                    <a:pt x="68081" y="27483"/>
                  </a:lnTo>
                  <a:lnTo>
                    <a:pt x="74448" y="30580"/>
                  </a:lnTo>
                  <a:lnTo>
                    <a:pt x="80816" y="34064"/>
                  </a:lnTo>
                  <a:lnTo>
                    <a:pt x="86204" y="37161"/>
                  </a:lnTo>
                  <a:lnTo>
                    <a:pt x="92081" y="41032"/>
                  </a:lnTo>
                  <a:lnTo>
                    <a:pt x="97959" y="44903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6886575" y="5094287"/>
              <a:ext cx="198437" cy="277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9999"/>
                  </a:moveTo>
                  <a:lnTo>
                    <a:pt x="0" y="98742"/>
                  </a:lnTo>
                  <a:lnTo>
                    <a:pt x="10560" y="98742"/>
                  </a:lnTo>
                  <a:lnTo>
                    <a:pt x="10560" y="80914"/>
                  </a:lnTo>
                  <a:lnTo>
                    <a:pt x="22080" y="78171"/>
                  </a:lnTo>
                  <a:lnTo>
                    <a:pt x="19200" y="60342"/>
                  </a:lnTo>
                  <a:lnTo>
                    <a:pt x="28800" y="57599"/>
                  </a:lnTo>
                  <a:lnTo>
                    <a:pt x="28800" y="39771"/>
                  </a:lnTo>
                  <a:lnTo>
                    <a:pt x="37440" y="37028"/>
                  </a:lnTo>
                  <a:lnTo>
                    <a:pt x="37440" y="19200"/>
                  </a:lnTo>
                  <a:lnTo>
                    <a:pt x="46080" y="19200"/>
                  </a:lnTo>
                  <a:lnTo>
                    <a:pt x="53760" y="0"/>
                  </a:lnTo>
                  <a:lnTo>
                    <a:pt x="76800" y="0"/>
                  </a:lnTo>
                  <a:lnTo>
                    <a:pt x="77760" y="17142"/>
                  </a:lnTo>
                  <a:lnTo>
                    <a:pt x="88320" y="16457"/>
                  </a:lnTo>
                  <a:lnTo>
                    <a:pt x="89280" y="33600"/>
                  </a:lnTo>
                  <a:lnTo>
                    <a:pt x="97920" y="37028"/>
                  </a:lnTo>
                  <a:lnTo>
                    <a:pt x="95040" y="55542"/>
                  </a:lnTo>
                  <a:lnTo>
                    <a:pt x="109440" y="56228"/>
                  </a:lnTo>
                  <a:lnTo>
                    <a:pt x="102720" y="55542"/>
                  </a:lnTo>
                  <a:lnTo>
                    <a:pt x="103680" y="78171"/>
                  </a:lnTo>
                  <a:lnTo>
                    <a:pt x="112320" y="80228"/>
                  </a:lnTo>
                  <a:lnTo>
                    <a:pt x="117120" y="97371"/>
                  </a:lnTo>
                  <a:lnTo>
                    <a:pt x="120000" y="119999"/>
                  </a:lnTo>
                  <a:lnTo>
                    <a:pt x="0" y="119999"/>
                  </a:lnTo>
                  <a:close/>
                </a:path>
              </a:pathLst>
            </a:custGeom>
            <a:solidFill>
              <a:srgbClr val="DDDDDD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419" name="Google Shape;419;p14"/>
          <p:cNvGrpSpPr/>
          <p:nvPr/>
        </p:nvGrpSpPr>
        <p:grpSpPr>
          <a:xfrm>
            <a:off x="5394325" y="3403600"/>
            <a:ext cx="290512" cy="404812"/>
            <a:chOff x="6810375" y="4968875"/>
            <a:chExt cx="290512" cy="404812"/>
          </a:xfrm>
        </p:grpSpPr>
        <p:pic>
          <p:nvPicPr>
            <p:cNvPr id="420" name="Google Shape;420;p14" descr="31u_bnrz[1]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6894512" y="5097462"/>
              <a:ext cx="192087" cy="276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1" name="Google Shape;421;p14"/>
            <p:cNvSpPr/>
            <p:nvPr/>
          </p:nvSpPr>
          <p:spPr>
            <a:xfrm>
              <a:off x="6888162" y="4989512"/>
              <a:ext cx="52387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211" y="15000"/>
                  </a:moveTo>
                  <a:lnTo>
                    <a:pt x="33165" y="20172"/>
                  </a:lnTo>
                  <a:lnTo>
                    <a:pt x="25326" y="25862"/>
                  </a:lnTo>
                  <a:lnTo>
                    <a:pt x="18090" y="32586"/>
                  </a:lnTo>
                  <a:lnTo>
                    <a:pt x="12060" y="39827"/>
                  </a:lnTo>
                  <a:lnTo>
                    <a:pt x="7236" y="47068"/>
                  </a:lnTo>
                  <a:lnTo>
                    <a:pt x="3618" y="55862"/>
                  </a:lnTo>
                  <a:lnTo>
                    <a:pt x="1206" y="64655"/>
                  </a:lnTo>
                  <a:lnTo>
                    <a:pt x="0" y="73448"/>
                  </a:lnTo>
                  <a:lnTo>
                    <a:pt x="1206" y="85862"/>
                  </a:lnTo>
                  <a:lnTo>
                    <a:pt x="7236" y="96206"/>
                  </a:lnTo>
                  <a:lnTo>
                    <a:pt x="15678" y="105000"/>
                  </a:lnTo>
                  <a:lnTo>
                    <a:pt x="27135" y="111724"/>
                  </a:lnTo>
                  <a:lnTo>
                    <a:pt x="39798" y="116896"/>
                  </a:lnTo>
                  <a:lnTo>
                    <a:pt x="53065" y="118965"/>
                  </a:lnTo>
                  <a:lnTo>
                    <a:pt x="66934" y="120000"/>
                  </a:lnTo>
                  <a:lnTo>
                    <a:pt x="80804" y="117931"/>
                  </a:lnTo>
                  <a:lnTo>
                    <a:pt x="83216" y="117931"/>
                  </a:lnTo>
                  <a:lnTo>
                    <a:pt x="86231" y="116896"/>
                  </a:lnTo>
                  <a:lnTo>
                    <a:pt x="88643" y="114827"/>
                  </a:lnTo>
                  <a:lnTo>
                    <a:pt x="89246" y="112758"/>
                  </a:lnTo>
                  <a:lnTo>
                    <a:pt x="87437" y="109655"/>
                  </a:lnTo>
                  <a:lnTo>
                    <a:pt x="85025" y="107068"/>
                  </a:lnTo>
                  <a:lnTo>
                    <a:pt x="81407" y="105000"/>
                  </a:lnTo>
                  <a:lnTo>
                    <a:pt x="77788" y="103965"/>
                  </a:lnTo>
                  <a:lnTo>
                    <a:pt x="70552" y="101896"/>
                  </a:lnTo>
                  <a:lnTo>
                    <a:pt x="63316" y="100862"/>
                  </a:lnTo>
                  <a:lnTo>
                    <a:pt x="56683" y="99827"/>
                  </a:lnTo>
                  <a:lnTo>
                    <a:pt x="50050" y="98275"/>
                  </a:lnTo>
                  <a:lnTo>
                    <a:pt x="44020" y="96724"/>
                  </a:lnTo>
                  <a:lnTo>
                    <a:pt x="37386" y="94137"/>
                  </a:lnTo>
                  <a:lnTo>
                    <a:pt x="31959" y="91034"/>
                  </a:lnTo>
                  <a:lnTo>
                    <a:pt x="25929" y="86379"/>
                  </a:lnTo>
                  <a:lnTo>
                    <a:pt x="24120" y="66206"/>
                  </a:lnTo>
                  <a:lnTo>
                    <a:pt x="29547" y="49655"/>
                  </a:lnTo>
                  <a:lnTo>
                    <a:pt x="41005" y="36724"/>
                  </a:lnTo>
                  <a:lnTo>
                    <a:pt x="56683" y="25862"/>
                  </a:lnTo>
                  <a:lnTo>
                    <a:pt x="73567" y="17586"/>
                  </a:lnTo>
                  <a:lnTo>
                    <a:pt x="91055" y="10862"/>
                  </a:lnTo>
                  <a:lnTo>
                    <a:pt x="107336" y="6206"/>
                  </a:lnTo>
                  <a:lnTo>
                    <a:pt x="120000" y="2068"/>
                  </a:lnTo>
                  <a:lnTo>
                    <a:pt x="112160" y="517"/>
                  </a:lnTo>
                  <a:lnTo>
                    <a:pt x="103718" y="0"/>
                  </a:lnTo>
                  <a:lnTo>
                    <a:pt x="94070" y="1034"/>
                  </a:lnTo>
                  <a:lnTo>
                    <a:pt x="83216" y="2068"/>
                  </a:lnTo>
                  <a:lnTo>
                    <a:pt x="72964" y="5172"/>
                  </a:lnTo>
                  <a:lnTo>
                    <a:pt x="62110" y="8275"/>
                  </a:lnTo>
                  <a:lnTo>
                    <a:pt x="51859" y="11896"/>
                  </a:lnTo>
                  <a:lnTo>
                    <a:pt x="42211" y="15000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22" name="Google Shape;422;p14"/>
            <p:cNvSpPr/>
            <p:nvPr/>
          </p:nvSpPr>
          <p:spPr>
            <a:xfrm>
              <a:off x="6977062" y="4987925"/>
              <a:ext cx="34925" cy="47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1250" y="39333"/>
                  </a:moveTo>
                  <a:lnTo>
                    <a:pt x="105937" y="51333"/>
                  </a:lnTo>
                  <a:lnTo>
                    <a:pt x="104062" y="62666"/>
                  </a:lnTo>
                  <a:lnTo>
                    <a:pt x="96562" y="72000"/>
                  </a:lnTo>
                  <a:lnTo>
                    <a:pt x="85312" y="80666"/>
                  </a:lnTo>
                  <a:lnTo>
                    <a:pt x="72187" y="88000"/>
                  </a:lnTo>
                  <a:lnTo>
                    <a:pt x="57187" y="96000"/>
                  </a:lnTo>
                  <a:lnTo>
                    <a:pt x="42187" y="102666"/>
                  </a:lnTo>
                  <a:lnTo>
                    <a:pt x="28125" y="109333"/>
                  </a:lnTo>
                  <a:lnTo>
                    <a:pt x="26250" y="112000"/>
                  </a:lnTo>
                  <a:lnTo>
                    <a:pt x="25312" y="113333"/>
                  </a:lnTo>
                  <a:lnTo>
                    <a:pt x="25312" y="116000"/>
                  </a:lnTo>
                  <a:lnTo>
                    <a:pt x="26250" y="118000"/>
                  </a:lnTo>
                  <a:lnTo>
                    <a:pt x="30000" y="119333"/>
                  </a:lnTo>
                  <a:lnTo>
                    <a:pt x="32812" y="120000"/>
                  </a:lnTo>
                  <a:lnTo>
                    <a:pt x="34687" y="120000"/>
                  </a:lnTo>
                  <a:lnTo>
                    <a:pt x="38437" y="119333"/>
                  </a:lnTo>
                  <a:lnTo>
                    <a:pt x="56250" y="112666"/>
                  </a:lnTo>
                  <a:lnTo>
                    <a:pt x="72187" y="105333"/>
                  </a:lnTo>
                  <a:lnTo>
                    <a:pt x="88125" y="96666"/>
                  </a:lnTo>
                  <a:lnTo>
                    <a:pt x="102187" y="86666"/>
                  </a:lnTo>
                  <a:lnTo>
                    <a:pt x="112500" y="76000"/>
                  </a:lnTo>
                  <a:lnTo>
                    <a:pt x="119062" y="63333"/>
                  </a:lnTo>
                  <a:lnTo>
                    <a:pt x="120000" y="50666"/>
                  </a:lnTo>
                  <a:lnTo>
                    <a:pt x="115312" y="36666"/>
                  </a:lnTo>
                  <a:lnTo>
                    <a:pt x="105937" y="26000"/>
                  </a:lnTo>
                  <a:lnTo>
                    <a:pt x="90937" y="16666"/>
                  </a:lnTo>
                  <a:lnTo>
                    <a:pt x="74062" y="10000"/>
                  </a:lnTo>
                  <a:lnTo>
                    <a:pt x="53437" y="4666"/>
                  </a:lnTo>
                  <a:lnTo>
                    <a:pt x="33750" y="1333"/>
                  </a:lnTo>
                  <a:lnTo>
                    <a:pt x="17812" y="0"/>
                  </a:lnTo>
                  <a:lnTo>
                    <a:pt x="5625" y="0"/>
                  </a:lnTo>
                  <a:lnTo>
                    <a:pt x="0" y="2666"/>
                  </a:lnTo>
                  <a:lnTo>
                    <a:pt x="13125" y="6000"/>
                  </a:lnTo>
                  <a:lnTo>
                    <a:pt x="27187" y="9333"/>
                  </a:lnTo>
                  <a:lnTo>
                    <a:pt x="43125" y="12666"/>
                  </a:lnTo>
                  <a:lnTo>
                    <a:pt x="57187" y="15333"/>
                  </a:lnTo>
                  <a:lnTo>
                    <a:pt x="71250" y="19333"/>
                  </a:lnTo>
                  <a:lnTo>
                    <a:pt x="83437" y="24666"/>
                  </a:lnTo>
                  <a:lnTo>
                    <a:pt x="93750" y="30666"/>
                  </a:lnTo>
                  <a:lnTo>
                    <a:pt x="101250" y="39333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23" name="Google Shape;423;p14"/>
            <p:cNvSpPr/>
            <p:nvPr/>
          </p:nvSpPr>
          <p:spPr>
            <a:xfrm>
              <a:off x="6854825" y="4976812"/>
              <a:ext cx="85725" cy="100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583" y="15555"/>
                  </a:moveTo>
                  <a:lnTo>
                    <a:pt x="37267" y="22222"/>
                  </a:lnTo>
                  <a:lnTo>
                    <a:pt x="28322" y="28571"/>
                  </a:lnTo>
                  <a:lnTo>
                    <a:pt x="19751" y="36507"/>
                  </a:lnTo>
                  <a:lnTo>
                    <a:pt x="12670" y="44444"/>
                  </a:lnTo>
                  <a:lnTo>
                    <a:pt x="6335" y="52698"/>
                  </a:lnTo>
                  <a:lnTo>
                    <a:pt x="1863" y="61904"/>
                  </a:lnTo>
                  <a:lnTo>
                    <a:pt x="0" y="71746"/>
                  </a:lnTo>
                  <a:lnTo>
                    <a:pt x="372" y="81904"/>
                  </a:lnTo>
                  <a:lnTo>
                    <a:pt x="1118" y="84444"/>
                  </a:lnTo>
                  <a:lnTo>
                    <a:pt x="1863" y="87301"/>
                  </a:lnTo>
                  <a:lnTo>
                    <a:pt x="3354" y="89523"/>
                  </a:lnTo>
                  <a:lnTo>
                    <a:pt x="5217" y="92063"/>
                  </a:lnTo>
                  <a:lnTo>
                    <a:pt x="7080" y="94285"/>
                  </a:lnTo>
                  <a:lnTo>
                    <a:pt x="9689" y="96507"/>
                  </a:lnTo>
                  <a:lnTo>
                    <a:pt x="11925" y="98412"/>
                  </a:lnTo>
                  <a:lnTo>
                    <a:pt x="15279" y="99682"/>
                  </a:lnTo>
                  <a:lnTo>
                    <a:pt x="20869" y="102857"/>
                  </a:lnTo>
                  <a:lnTo>
                    <a:pt x="26459" y="105396"/>
                  </a:lnTo>
                  <a:lnTo>
                    <a:pt x="32049" y="107301"/>
                  </a:lnTo>
                  <a:lnTo>
                    <a:pt x="38385" y="109206"/>
                  </a:lnTo>
                  <a:lnTo>
                    <a:pt x="44347" y="111111"/>
                  </a:lnTo>
                  <a:lnTo>
                    <a:pt x="50683" y="112698"/>
                  </a:lnTo>
                  <a:lnTo>
                    <a:pt x="56645" y="113968"/>
                  </a:lnTo>
                  <a:lnTo>
                    <a:pt x="62608" y="115238"/>
                  </a:lnTo>
                  <a:lnTo>
                    <a:pt x="69316" y="116190"/>
                  </a:lnTo>
                  <a:lnTo>
                    <a:pt x="75279" y="116825"/>
                  </a:lnTo>
                  <a:lnTo>
                    <a:pt x="81987" y="117777"/>
                  </a:lnTo>
                  <a:lnTo>
                    <a:pt x="88695" y="118412"/>
                  </a:lnTo>
                  <a:lnTo>
                    <a:pt x="94658" y="118730"/>
                  </a:lnTo>
                  <a:lnTo>
                    <a:pt x="101366" y="119047"/>
                  </a:lnTo>
                  <a:lnTo>
                    <a:pt x="107701" y="119365"/>
                  </a:lnTo>
                  <a:lnTo>
                    <a:pt x="114037" y="120000"/>
                  </a:lnTo>
                  <a:lnTo>
                    <a:pt x="115900" y="120000"/>
                  </a:lnTo>
                  <a:lnTo>
                    <a:pt x="117763" y="119047"/>
                  </a:lnTo>
                  <a:lnTo>
                    <a:pt x="119254" y="117777"/>
                  </a:lnTo>
                  <a:lnTo>
                    <a:pt x="120000" y="116190"/>
                  </a:lnTo>
                  <a:lnTo>
                    <a:pt x="120000" y="114285"/>
                  </a:lnTo>
                  <a:lnTo>
                    <a:pt x="119254" y="113015"/>
                  </a:lnTo>
                  <a:lnTo>
                    <a:pt x="117391" y="111746"/>
                  </a:lnTo>
                  <a:lnTo>
                    <a:pt x="115155" y="111111"/>
                  </a:lnTo>
                  <a:lnTo>
                    <a:pt x="109565" y="110158"/>
                  </a:lnTo>
                  <a:lnTo>
                    <a:pt x="103975" y="109206"/>
                  </a:lnTo>
                  <a:lnTo>
                    <a:pt x="98012" y="108253"/>
                  </a:lnTo>
                  <a:lnTo>
                    <a:pt x="92049" y="107301"/>
                  </a:lnTo>
                  <a:lnTo>
                    <a:pt x="86459" y="106666"/>
                  </a:lnTo>
                  <a:lnTo>
                    <a:pt x="80496" y="106031"/>
                  </a:lnTo>
                  <a:lnTo>
                    <a:pt x="74534" y="105396"/>
                  </a:lnTo>
                  <a:lnTo>
                    <a:pt x="68944" y="104126"/>
                  </a:lnTo>
                  <a:lnTo>
                    <a:pt x="63354" y="103492"/>
                  </a:lnTo>
                  <a:lnTo>
                    <a:pt x="57391" y="102222"/>
                  </a:lnTo>
                  <a:lnTo>
                    <a:pt x="51801" y="100952"/>
                  </a:lnTo>
                  <a:lnTo>
                    <a:pt x="46211" y="99682"/>
                  </a:lnTo>
                  <a:lnTo>
                    <a:pt x="40993" y="98095"/>
                  </a:lnTo>
                  <a:lnTo>
                    <a:pt x="35031" y="96190"/>
                  </a:lnTo>
                  <a:lnTo>
                    <a:pt x="29813" y="94285"/>
                  </a:lnTo>
                  <a:lnTo>
                    <a:pt x="24596" y="91746"/>
                  </a:lnTo>
                  <a:lnTo>
                    <a:pt x="20496" y="89206"/>
                  </a:lnTo>
                  <a:lnTo>
                    <a:pt x="16770" y="86031"/>
                  </a:lnTo>
                  <a:lnTo>
                    <a:pt x="14161" y="82222"/>
                  </a:lnTo>
                  <a:lnTo>
                    <a:pt x="13043" y="77777"/>
                  </a:lnTo>
                  <a:lnTo>
                    <a:pt x="12670" y="73650"/>
                  </a:lnTo>
                  <a:lnTo>
                    <a:pt x="13043" y="68571"/>
                  </a:lnTo>
                  <a:lnTo>
                    <a:pt x="14161" y="63492"/>
                  </a:lnTo>
                  <a:lnTo>
                    <a:pt x="16024" y="59365"/>
                  </a:lnTo>
                  <a:lnTo>
                    <a:pt x="19006" y="53968"/>
                  </a:lnTo>
                  <a:lnTo>
                    <a:pt x="22360" y="48253"/>
                  </a:lnTo>
                  <a:lnTo>
                    <a:pt x="26459" y="43492"/>
                  </a:lnTo>
                  <a:lnTo>
                    <a:pt x="30931" y="39365"/>
                  </a:lnTo>
                  <a:lnTo>
                    <a:pt x="35031" y="34920"/>
                  </a:lnTo>
                  <a:lnTo>
                    <a:pt x="39875" y="30476"/>
                  </a:lnTo>
                  <a:lnTo>
                    <a:pt x="45838" y="26031"/>
                  </a:lnTo>
                  <a:lnTo>
                    <a:pt x="51428" y="21904"/>
                  </a:lnTo>
                  <a:lnTo>
                    <a:pt x="57018" y="18095"/>
                  </a:lnTo>
                  <a:lnTo>
                    <a:pt x="64472" y="14920"/>
                  </a:lnTo>
                  <a:lnTo>
                    <a:pt x="72670" y="12063"/>
                  </a:lnTo>
                  <a:lnTo>
                    <a:pt x="81242" y="8888"/>
                  </a:lnTo>
                  <a:lnTo>
                    <a:pt x="88695" y="6349"/>
                  </a:lnTo>
                  <a:lnTo>
                    <a:pt x="94658" y="4126"/>
                  </a:lnTo>
                  <a:lnTo>
                    <a:pt x="98385" y="2222"/>
                  </a:lnTo>
                  <a:lnTo>
                    <a:pt x="99875" y="634"/>
                  </a:lnTo>
                  <a:lnTo>
                    <a:pt x="95403" y="0"/>
                  </a:lnTo>
                  <a:lnTo>
                    <a:pt x="89440" y="317"/>
                  </a:lnTo>
                  <a:lnTo>
                    <a:pt x="82360" y="1269"/>
                  </a:lnTo>
                  <a:lnTo>
                    <a:pt x="74906" y="3174"/>
                  </a:lnTo>
                  <a:lnTo>
                    <a:pt x="67080" y="5714"/>
                  </a:lnTo>
                  <a:lnTo>
                    <a:pt x="59627" y="8571"/>
                  </a:lnTo>
                  <a:lnTo>
                    <a:pt x="52546" y="12063"/>
                  </a:lnTo>
                  <a:lnTo>
                    <a:pt x="46583" y="15555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24" name="Google Shape;424;p14"/>
            <p:cNvSpPr/>
            <p:nvPr/>
          </p:nvSpPr>
          <p:spPr>
            <a:xfrm>
              <a:off x="6975475" y="4973637"/>
              <a:ext cx="74612" cy="666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646" y="36666"/>
                  </a:moveTo>
                  <a:lnTo>
                    <a:pt x="105159" y="43333"/>
                  </a:lnTo>
                  <a:lnTo>
                    <a:pt x="108551" y="50952"/>
                  </a:lnTo>
                  <a:lnTo>
                    <a:pt x="109823" y="59047"/>
                  </a:lnTo>
                  <a:lnTo>
                    <a:pt x="109823" y="67619"/>
                  </a:lnTo>
                  <a:lnTo>
                    <a:pt x="108975" y="74761"/>
                  </a:lnTo>
                  <a:lnTo>
                    <a:pt x="106855" y="80952"/>
                  </a:lnTo>
                  <a:lnTo>
                    <a:pt x="103462" y="87142"/>
                  </a:lnTo>
                  <a:lnTo>
                    <a:pt x="100070" y="91904"/>
                  </a:lnTo>
                  <a:lnTo>
                    <a:pt x="95406" y="97142"/>
                  </a:lnTo>
                  <a:lnTo>
                    <a:pt x="91166" y="101904"/>
                  </a:lnTo>
                  <a:lnTo>
                    <a:pt x="86501" y="106666"/>
                  </a:lnTo>
                  <a:lnTo>
                    <a:pt x="82261" y="111428"/>
                  </a:lnTo>
                  <a:lnTo>
                    <a:pt x="80989" y="113333"/>
                  </a:lnTo>
                  <a:lnTo>
                    <a:pt x="80989" y="114761"/>
                  </a:lnTo>
                  <a:lnTo>
                    <a:pt x="80989" y="116666"/>
                  </a:lnTo>
                  <a:lnTo>
                    <a:pt x="82261" y="118095"/>
                  </a:lnTo>
                  <a:lnTo>
                    <a:pt x="83533" y="119047"/>
                  </a:lnTo>
                  <a:lnTo>
                    <a:pt x="85653" y="120000"/>
                  </a:lnTo>
                  <a:lnTo>
                    <a:pt x="86925" y="119047"/>
                  </a:lnTo>
                  <a:lnTo>
                    <a:pt x="88621" y="118095"/>
                  </a:lnTo>
                  <a:lnTo>
                    <a:pt x="98374" y="110952"/>
                  </a:lnTo>
                  <a:lnTo>
                    <a:pt x="106855" y="101904"/>
                  </a:lnTo>
                  <a:lnTo>
                    <a:pt x="113639" y="91428"/>
                  </a:lnTo>
                  <a:lnTo>
                    <a:pt x="117879" y="79523"/>
                  </a:lnTo>
                  <a:lnTo>
                    <a:pt x="120000" y="67142"/>
                  </a:lnTo>
                  <a:lnTo>
                    <a:pt x="118727" y="54761"/>
                  </a:lnTo>
                  <a:lnTo>
                    <a:pt x="114911" y="43333"/>
                  </a:lnTo>
                  <a:lnTo>
                    <a:pt x="106855" y="32857"/>
                  </a:lnTo>
                  <a:lnTo>
                    <a:pt x="100918" y="27142"/>
                  </a:lnTo>
                  <a:lnTo>
                    <a:pt x="94134" y="22857"/>
                  </a:lnTo>
                  <a:lnTo>
                    <a:pt x="86501" y="18571"/>
                  </a:lnTo>
                  <a:lnTo>
                    <a:pt x="78021" y="14761"/>
                  </a:lnTo>
                  <a:lnTo>
                    <a:pt x="69540" y="10952"/>
                  </a:lnTo>
                  <a:lnTo>
                    <a:pt x="61060" y="8095"/>
                  </a:lnTo>
                  <a:lnTo>
                    <a:pt x="52155" y="6190"/>
                  </a:lnTo>
                  <a:lnTo>
                    <a:pt x="43674" y="3809"/>
                  </a:lnTo>
                  <a:lnTo>
                    <a:pt x="35194" y="2380"/>
                  </a:lnTo>
                  <a:lnTo>
                    <a:pt x="27985" y="952"/>
                  </a:lnTo>
                  <a:lnTo>
                    <a:pt x="20353" y="0"/>
                  </a:lnTo>
                  <a:lnTo>
                    <a:pt x="14416" y="0"/>
                  </a:lnTo>
                  <a:lnTo>
                    <a:pt x="8904" y="0"/>
                  </a:lnTo>
                  <a:lnTo>
                    <a:pt x="4664" y="0"/>
                  </a:lnTo>
                  <a:lnTo>
                    <a:pt x="1696" y="952"/>
                  </a:lnTo>
                  <a:lnTo>
                    <a:pt x="0" y="2380"/>
                  </a:lnTo>
                  <a:lnTo>
                    <a:pt x="5088" y="3333"/>
                  </a:lnTo>
                  <a:lnTo>
                    <a:pt x="10176" y="3809"/>
                  </a:lnTo>
                  <a:lnTo>
                    <a:pt x="16113" y="4761"/>
                  </a:lnTo>
                  <a:lnTo>
                    <a:pt x="22049" y="6190"/>
                  </a:lnTo>
                  <a:lnTo>
                    <a:pt x="27985" y="7619"/>
                  </a:lnTo>
                  <a:lnTo>
                    <a:pt x="34770" y="8571"/>
                  </a:lnTo>
                  <a:lnTo>
                    <a:pt x="41554" y="10476"/>
                  </a:lnTo>
                  <a:lnTo>
                    <a:pt x="48339" y="11904"/>
                  </a:lnTo>
                  <a:lnTo>
                    <a:pt x="54699" y="14285"/>
                  </a:lnTo>
                  <a:lnTo>
                    <a:pt x="61908" y="16190"/>
                  </a:lnTo>
                  <a:lnTo>
                    <a:pt x="68692" y="18571"/>
                  </a:lnTo>
                  <a:lnTo>
                    <a:pt x="75053" y="21428"/>
                  </a:lnTo>
                  <a:lnTo>
                    <a:pt x="81837" y="24761"/>
                  </a:lnTo>
                  <a:lnTo>
                    <a:pt x="88197" y="28571"/>
                  </a:lnTo>
                  <a:lnTo>
                    <a:pt x="94134" y="32380"/>
                  </a:lnTo>
                  <a:lnTo>
                    <a:pt x="99646" y="36666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25" name="Google Shape;425;p14"/>
            <p:cNvSpPr/>
            <p:nvPr/>
          </p:nvSpPr>
          <p:spPr>
            <a:xfrm>
              <a:off x="6823075" y="5005387"/>
              <a:ext cx="30162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5546"/>
                  </a:moveTo>
                  <a:lnTo>
                    <a:pt x="0" y="75126"/>
                  </a:lnTo>
                  <a:lnTo>
                    <a:pt x="4210" y="84705"/>
                  </a:lnTo>
                  <a:lnTo>
                    <a:pt x="12631" y="93277"/>
                  </a:lnTo>
                  <a:lnTo>
                    <a:pt x="25263" y="100840"/>
                  </a:lnTo>
                  <a:lnTo>
                    <a:pt x="40000" y="107394"/>
                  </a:lnTo>
                  <a:lnTo>
                    <a:pt x="57894" y="112941"/>
                  </a:lnTo>
                  <a:lnTo>
                    <a:pt x="76842" y="116974"/>
                  </a:lnTo>
                  <a:lnTo>
                    <a:pt x="96842" y="119495"/>
                  </a:lnTo>
                  <a:lnTo>
                    <a:pt x="103157" y="120000"/>
                  </a:lnTo>
                  <a:lnTo>
                    <a:pt x="109473" y="118487"/>
                  </a:lnTo>
                  <a:lnTo>
                    <a:pt x="114736" y="116974"/>
                  </a:lnTo>
                  <a:lnTo>
                    <a:pt x="116842" y="114453"/>
                  </a:lnTo>
                  <a:lnTo>
                    <a:pt x="116842" y="111932"/>
                  </a:lnTo>
                  <a:lnTo>
                    <a:pt x="115789" y="108907"/>
                  </a:lnTo>
                  <a:lnTo>
                    <a:pt x="111578" y="106386"/>
                  </a:lnTo>
                  <a:lnTo>
                    <a:pt x="105263" y="105378"/>
                  </a:lnTo>
                  <a:lnTo>
                    <a:pt x="86315" y="101848"/>
                  </a:lnTo>
                  <a:lnTo>
                    <a:pt x="67368" y="97310"/>
                  </a:lnTo>
                  <a:lnTo>
                    <a:pt x="52631" y="90756"/>
                  </a:lnTo>
                  <a:lnTo>
                    <a:pt x="41052" y="84201"/>
                  </a:lnTo>
                  <a:lnTo>
                    <a:pt x="33684" y="75126"/>
                  </a:lnTo>
                  <a:lnTo>
                    <a:pt x="30526" y="66050"/>
                  </a:lnTo>
                  <a:lnTo>
                    <a:pt x="30526" y="55966"/>
                  </a:lnTo>
                  <a:lnTo>
                    <a:pt x="36842" y="45882"/>
                  </a:lnTo>
                  <a:lnTo>
                    <a:pt x="44210" y="38319"/>
                  </a:lnTo>
                  <a:lnTo>
                    <a:pt x="53684" y="31260"/>
                  </a:lnTo>
                  <a:lnTo>
                    <a:pt x="65263" y="24705"/>
                  </a:lnTo>
                  <a:lnTo>
                    <a:pt x="76842" y="19159"/>
                  </a:lnTo>
                  <a:lnTo>
                    <a:pt x="88421" y="14117"/>
                  </a:lnTo>
                  <a:lnTo>
                    <a:pt x="101052" y="9075"/>
                  </a:lnTo>
                  <a:lnTo>
                    <a:pt x="111578" y="4537"/>
                  </a:lnTo>
                  <a:lnTo>
                    <a:pt x="119999" y="504"/>
                  </a:lnTo>
                  <a:lnTo>
                    <a:pt x="111578" y="0"/>
                  </a:lnTo>
                  <a:lnTo>
                    <a:pt x="97894" y="3025"/>
                  </a:lnTo>
                  <a:lnTo>
                    <a:pt x="80000" y="9075"/>
                  </a:lnTo>
                  <a:lnTo>
                    <a:pt x="58947" y="18151"/>
                  </a:lnTo>
                  <a:lnTo>
                    <a:pt x="38947" y="28739"/>
                  </a:lnTo>
                  <a:lnTo>
                    <a:pt x="21052" y="40336"/>
                  </a:lnTo>
                  <a:lnTo>
                    <a:pt x="7368" y="53445"/>
                  </a:lnTo>
                  <a:lnTo>
                    <a:pt x="0" y="65546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26" name="Google Shape;426;p14"/>
            <p:cNvSpPr/>
            <p:nvPr/>
          </p:nvSpPr>
          <p:spPr>
            <a:xfrm>
              <a:off x="7035800" y="4968875"/>
              <a:ext cx="65087" cy="825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7073" y="44903"/>
                  </a:moveTo>
                  <a:lnTo>
                    <a:pt x="100975" y="48000"/>
                  </a:lnTo>
                  <a:lnTo>
                    <a:pt x="104390" y="51483"/>
                  </a:lnTo>
                  <a:lnTo>
                    <a:pt x="106829" y="55354"/>
                  </a:lnTo>
                  <a:lnTo>
                    <a:pt x="108780" y="59612"/>
                  </a:lnTo>
                  <a:lnTo>
                    <a:pt x="109756" y="63483"/>
                  </a:lnTo>
                  <a:lnTo>
                    <a:pt x="109756" y="68129"/>
                  </a:lnTo>
                  <a:lnTo>
                    <a:pt x="107804" y="72387"/>
                  </a:lnTo>
                  <a:lnTo>
                    <a:pt x="105365" y="76258"/>
                  </a:lnTo>
                  <a:lnTo>
                    <a:pt x="101463" y="80903"/>
                  </a:lnTo>
                  <a:lnTo>
                    <a:pt x="97073" y="84774"/>
                  </a:lnTo>
                  <a:lnTo>
                    <a:pt x="91707" y="88258"/>
                  </a:lnTo>
                  <a:lnTo>
                    <a:pt x="86341" y="92129"/>
                  </a:lnTo>
                  <a:lnTo>
                    <a:pt x="80975" y="95225"/>
                  </a:lnTo>
                  <a:lnTo>
                    <a:pt x="75121" y="98709"/>
                  </a:lnTo>
                  <a:lnTo>
                    <a:pt x="69756" y="102193"/>
                  </a:lnTo>
                  <a:lnTo>
                    <a:pt x="64390" y="106064"/>
                  </a:lnTo>
                  <a:lnTo>
                    <a:pt x="62926" y="107612"/>
                  </a:lnTo>
                  <a:lnTo>
                    <a:pt x="61463" y="109161"/>
                  </a:lnTo>
                  <a:lnTo>
                    <a:pt x="60487" y="111096"/>
                  </a:lnTo>
                  <a:lnTo>
                    <a:pt x="59024" y="113032"/>
                  </a:lnTo>
                  <a:lnTo>
                    <a:pt x="58536" y="114580"/>
                  </a:lnTo>
                  <a:lnTo>
                    <a:pt x="58536" y="116516"/>
                  </a:lnTo>
                  <a:lnTo>
                    <a:pt x="59024" y="118064"/>
                  </a:lnTo>
                  <a:lnTo>
                    <a:pt x="60975" y="119612"/>
                  </a:lnTo>
                  <a:lnTo>
                    <a:pt x="63414" y="120000"/>
                  </a:lnTo>
                  <a:lnTo>
                    <a:pt x="65365" y="120000"/>
                  </a:lnTo>
                  <a:lnTo>
                    <a:pt x="67804" y="119612"/>
                  </a:lnTo>
                  <a:lnTo>
                    <a:pt x="69756" y="118064"/>
                  </a:lnTo>
                  <a:lnTo>
                    <a:pt x="75121" y="113419"/>
                  </a:lnTo>
                  <a:lnTo>
                    <a:pt x="81463" y="108387"/>
                  </a:lnTo>
                  <a:lnTo>
                    <a:pt x="87804" y="104129"/>
                  </a:lnTo>
                  <a:lnTo>
                    <a:pt x="94634" y="99483"/>
                  </a:lnTo>
                  <a:lnTo>
                    <a:pt x="100975" y="95225"/>
                  </a:lnTo>
                  <a:lnTo>
                    <a:pt x="106829" y="90193"/>
                  </a:lnTo>
                  <a:lnTo>
                    <a:pt x="112682" y="84774"/>
                  </a:lnTo>
                  <a:lnTo>
                    <a:pt x="116585" y="78967"/>
                  </a:lnTo>
                  <a:lnTo>
                    <a:pt x="119512" y="72387"/>
                  </a:lnTo>
                  <a:lnTo>
                    <a:pt x="120000" y="65806"/>
                  </a:lnTo>
                  <a:lnTo>
                    <a:pt x="118048" y="59225"/>
                  </a:lnTo>
                  <a:lnTo>
                    <a:pt x="115121" y="52645"/>
                  </a:lnTo>
                  <a:lnTo>
                    <a:pt x="110731" y="46451"/>
                  </a:lnTo>
                  <a:lnTo>
                    <a:pt x="104878" y="41419"/>
                  </a:lnTo>
                  <a:lnTo>
                    <a:pt x="98048" y="36387"/>
                  </a:lnTo>
                  <a:lnTo>
                    <a:pt x="91219" y="31741"/>
                  </a:lnTo>
                  <a:lnTo>
                    <a:pt x="86341" y="28645"/>
                  </a:lnTo>
                  <a:lnTo>
                    <a:pt x="80487" y="26322"/>
                  </a:lnTo>
                  <a:lnTo>
                    <a:pt x="74146" y="23225"/>
                  </a:lnTo>
                  <a:lnTo>
                    <a:pt x="67804" y="19741"/>
                  </a:lnTo>
                  <a:lnTo>
                    <a:pt x="61463" y="16645"/>
                  </a:lnTo>
                  <a:lnTo>
                    <a:pt x="54634" y="13548"/>
                  </a:lnTo>
                  <a:lnTo>
                    <a:pt x="47804" y="10838"/>
                  </a:lnTo>
                  <a:lnTo>
                    <a:pt x="41463" y="8516"/>
                  </a:lnTo>
                  <a:lnTo>
                    <a:pt x="35121" y="6193"/>
                  </a:lnTo>
                  <a:lnTo>
                    <a:pt x="28780" y="3870"/>
                  </a:lnTo>
                  <a:lnTo>
                    <a:pt x="22439" y="2709"/>
                  </a:lnTo>
                  <a:lnTo>
                    <a:pt x="17073" y="1161"/>
                  </a:lnTo>
                  <a:lnTo>
                    <a:pt x="11707" y="387"/>
                  </a:lnTo>
                  <a:lnTo>
                    <a:pt x="7317" y="0"/>
                  </a:lnTo>
                  <a:lnTo>
                    <a:pt x="3414" y="387"/>
                  </a:lnTo>
                  <a:lnTo>
                    <a:pt x="0" y="1161"/>
                  </a:lnTo>
                  <a:lnTo>
                    <a:pt x="3902" y="2322"/>
                  </a:lnTo>
                  <a:lnTo>
                    <a:pt x="8292" y="3483"/>
                  </a:lnTo>
                  <a:lnTo>
                    <a:pt x="13658" y="5419"/>
                  </a:lnTo>
                  <a:lnTo>
                    <a:pt x="18536" y="6967"/>
                  </a:lnTo>
                  <a:lnTo>
                    <a:pt x="24878" y="9290"/>
                  </a:lnTo>
                  <a:lnTo>
                    <a:pt x="31219" y="11612"/>
                  </a:lnTo>
                  <a:lnTo>
                    <a:pt x="38048" y="14322"/>
                  </a:lnTo>
                  <a:lnTo>
                    <a:pt x="44878" y="16645"/>
                  </a:lnTo>
                  <a:lnTo>
                    <a:pt x="51707" y="19741"/>
                  </a:lnTo>
                  <a:lnTo>
                    <a:pt x="58536" y="23225"/>
                  </a:lnTo>
                  <a:lnTo>
                    <a:pt x="65365" y="26709"/>
                  </a:lnTo>
                  <a:lnTo>
                    <a:pt x="72195" y="30193"/>
                  </a:lnTo>
                  <a:lnTo>
                    <a:pt x="79512" y="33677"/>
                  </a:lnTo>
                  <a:lnTo>
                    <a:pt x="85365" y="37161"/>
                  </a:lnTo>
                  <a:lnTo>
                    <a:pt x="91219" y="40645"/>
                  </a:lnTo>
                  <a:lnTo>
                    <a:pt x="97073" y="44903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27" name="Google Shape;427;p14"/>
            <p:cNvSpPr/>
            <p:nvPr/>
          </p:nvSpPr>
          <p:spPr>
            <a:xfrm>
              <a:off x="6964362" y="5065712"/>
              <a:ext cx="22225" cy="49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819" y="8983"/>
                  </a:moveTo>
                  <a:lnTo>
                    <a:pt x="41927" y="5133"/>
                  </a:lnTo>
                  <a:lnTo>
                    <a:pt x="36144" y="1925"/>
                  </a:lnTo>
                  <a:lnTo>
                    <a:pt x="27469" y="641"/>
                  </a:lnTo>
                  <a:lnTo>
                    <a:pt x="20240" y="0"/>
                  </a:lnTo>
                  <a:lnTo>
                    <a:pt x="11566" y="1283"/>
                  </a:lnTo>
                  <a:lnTo>
                    <a:pt x="4337" y="3208"/>
                  </a:lnTo>
                  <a:lnTo>
                    <a:pt x="0" y="7058"/>
                  </a:lnTo>
                  <a:lnTo>
                    <a:pt x="0" y="10909"/>
                  </a:lnTo>
                  <a:lnTo>
                    <a:pt x="7228" y="26951"/>
                  </a:lnTo>
                  <a:lnTo>
                    <a:pt x="21686" y="45561"/>
                  </a:lnTo>
                  <a:lnTo>
                    <a:pt x="39036" y="64171"/>
                  </a:lnTo>
                  <a:lnTo>
                    <a:pt x="59277" y="81497"/>
                  </a:lnTo>
                  <a:lnTo>
                    <a:pt x="79518" y="96898"/>
                  </a:lnTo>
                  <a:lnTo>
                    <a:pt x="98313" y="109732"/>
                  </a:lnTo>
                  <a:lnTo>
                    <a:pt x="111325" y="118074"/>
                  </a:lnTo>
                  <a:lnTo>
                    <a:pt x="119999" y="120000"/>
                  </a:lnTo>
                  <a:lnTo>
                    <a:pt x="115662" y="111657"/>
                  </a:lnTo>
                  <a:lnTo>
                    <a:pt x="108433" y="101390"/>
                  </a:lnTo>
                  <a:lnTo>
                    <a:pt x="98313" y="88556"/>
                  </a:lnTo>
                  <a:lnTo>
                    <a:pt x="85301" y="72513"/>
                  </a:lnTo>
                  <a:lnTo>
                    <a:pt x="73734" y="56470"/>
                  </a:lnTo>
                  <a:lnTo>
                    <a:pt x="62168" y="40427"/>
                  </a:lnTo>
                  <a:lnTo>
                    <a:pt x="52048" y="24385"/>
                  </a:lnTo>
                  <a:lnTo>
                    <a:pt x="44819" y="89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28" name="Google Shape;428;p14"/>
            <p:cNvSpPr/>
            <p:nvPr/>
          </p:nvSpPr>
          <p:spPr>
            <a:xfrm>
              <a:off x="6954837" y="5038725"/>
              <a:ext cx="11112" cy="25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765"/>
                  </a:moveTo>
                  <a:lnTo>
                    <a:pt x="57272" y="7659"/>
                  </a:lnTo>
                  <a:lnTo>
                    <a:pt x="49090" y="2553"/>
                  </a:lnTo>
                  <a:lnTo>
                    <a:pt x="38181" y="0"/>
                  </a:lnTo>
                  <a:lnTo>
                    <a:pt x="27272" y="0"/>
                  </a:lnTo>
                  <a:lnTo>
                    <a:pt x="16363" y="1276"/>
                  </a:lnTo>
                  <a:lnTo>
                    <a:pt x="8181" y="3829"/>
                  </a:lnTo>
                  <a:lnTo>
                    <a:pt x="0" y="8936"/>
                  </a:lnTo>
                  <a:lnTo>
                    <a:pt x="0" y="14042"/>
                  </a:lnTo>
                  <a:lnTo>
                    <a:pt x="0" y="30638"/>
                  </a:lnTo>
                  <a:lnTo>
                    <a:pt x="10909" y="48510"/>
                  </a:lnTo>
                  <a:lnTo>
                    <a:pt x="21818" y="66382"/>
                  </a:lnTo>
                  <a:lnTo>
                    <a:pt x="38181" y="82978"/>
                  </a:lnTo>
                  <a:lnTo>
                    <a:pt x="57272" y="99574"/>
                  </a:lnTo>
                  <a:lnTo>
                    <a:pt x="76363" y="111063"/>
                  </a:lnTo>
                  <a:lnTo>
                    <a:pt x="100909" y="118723"/>
                  </a:lnTo>
                  <a:lnTo>
                    <a:pt x="114545" y="120000"/>
                  </a:lnTo>
                  <a:lnTo>
                    <a:pt x="120000" y="97021"/>
                  </a:lnTo>
                  <a:lnTo>
                    <a:pt x="103636" y="68936"/>
                  </a:lnTo>
                  <a:lnTo>
                    <a:pt x="84545" y="40851"/>
                  </a:lnTo>
                  <a:lnTo>
                    <a:pt x="60000" y="1276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29" name="Google Shape;429;p14"/>
            <p:cNvSpPr/>
            <p:nvPr/>
          </p:nvSpPr>
          <p:spPr>
            <a:xfrm>
              <a:off x="6945312" y="5021262"/>
              <a:ext cx="9525" cy="142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157" y="15555"/>
                  </a:moveTo>
                  <a:lnTo>
                    <a:pt x="63157" y="17777"/>
                  </a:lnTo>
                  <a:lnTo>
                    <a:pt x="60000" y="8888"/>
                  </a:lnTo>
                  <a:lnTo>
                    <a:pt x="47368" y="2222"/>
                  </a:lnTo>
                  <a:lnTo>
                    <a:pt x="37894" y="0"/>
                  </a:lnTo>
                  <a:lnTo>
                    <a:pt x="22105" y="0"/>
                  </a:lnTo>
                  <a:lnTo>
                    <a:pt x="12631" y="2222"/>
                  </a:lnTo>
                  <a:lnTo>
                    <a:pt x="3157" y="8888"/>
                  </a:lnTo>
                  <a:lnTo>
                    <a:pt x="0" y="17777"/>
                  </a:lnTo>
                  <a:lnTo>
                    <a:pt x="0" y="24444"/>
                  </a:lnTo>
                  <a:lnTo>
                    <a:pt x="3157" y="37777"/>
                  </a:lnTo>
                  <a:lnTo>
                    <a:pt x="12631" y="53333"/>
                  </a:lnTo>
                  <a:lnTo>
                    <a:pt x="25263" y="71111"/>
                  </a:lnTo>
                  <a:lnTo>
                    <a:pt x="44210" y="86666"/>
                  </a:lnTo>
                  <a:lnTo>
                    <a:pt x="63157" y="102222"/>
                  </a:lnTo>
                  <a:lnTo>
                    <a:pt x="85263" y="111111"/>
                  </a:lnTo>
                  <a:lnTo>
                    <a:pt x="104210" y="120000"/>
                  </a:lnTo>
                  <a:lnTo>
                    <a:pt x="120000" y="120000"/>
                  </a:lnTo>
                  <a:lnTo>
                    <a:pt x="113684" y="93333"/>
                  </a:lnTo>
                  <a:lnTo>
                    <a:pt x="101052" y="64444"/>
                  </a:lnTo>
                  <a:lnTo>
                    <a:pt x="78947" y="35555"/>
                  </a:lnTo>
                  <a:lnTo>
                    <a:pt x="63157" y="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30" name="Google Shape;430;p14"/>
            <p:cNvSpPr/>
            <p:nvPr/>
          </p:nvSpPr>
          <p:spPr>
            <a:xfrm>
              <a:off x="6937375" y="5008562"/>
              <a:ext cx="12700" cy="95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615" y="90000"/>
                  </a:moveTo>
                  <a:lnTo>
                    <a:pt x="106153" y="80000"/>
                  </a:lnTo>
                  <a:lnTo>
                    <a:pt x="117692" y="70000"/>
                  </a:lnTo>
                  <a:lnTo>
                    <a:pt x="120000" y="53333"/>
                  </a:lnTo>
                  <a:lnTo>
                    <a:pt x="120000" y="40000"/>
                  </a:lnTo>
                  <a:lnTo>
                    <a:pt x="115384" y="20000"/>
                  </a:lnTo>
                  <a:lnTo>
                    <a:pt x="106153" y="6666"/>
                  </a:lnTo>
                  <a:lnTo>
                    <a:pt x="94615" y="0"/>
                  </a:lnTo>
                  <a:lnTo>
                    <a:pt x="83076" y="0"/>
                  </a:lnTo>
                  <a:lnTo>
                    <a:pt x="76153" y="0"/>
                  </a:lnTo>
                  <a:lnTo>
                    <a:pt x="66923" y="3333"/>
                  </a:lnTo>
                  <a:lnTo>
                    <a:pt x="48461" y="13333"/>
                  </a:lnTo>
                  <a:lnTo>
                    <a:pt x="30000" y="26666"/>
                  </a:lnTo>
                  <a:lnTo>
                    <a:pt x="13846" y="50000"/>
                  </a:lnTo>
                  <a:lnTo>
                    <a:pt x="6923" y="73333"/>
                  </a:lnTo>
                  <a:lnTo>
                    <a:pt x="0" y="96666"/>
                  </a:lnTo>
                  <a:lnTo>
                    <a:pt x="0" y="103333"/>
                  </a:lnTo>
                  <a:lnTo>
                    <a:pt x="9230" y="110000"/>
                  </a:lnTo>
                  <a:lnTo>
                    <a:pt x="20769" y="120000"/>
                  </a:lnTo>
                  <a:lnTo>
                    <a:pt x="30000" y="120000"/>
                  </a:lnTo>
                  <a:lnTo>
                    <a:pt x="41538" y="120000"/>
                  </a:lnTo>
                  <a:lnTo>
                    <a:pt x="55384" y="110000"/>
                  </a:lnTo>
                  <a:lnTo>
                    <a:pt x="69230" y="106666"/>
                  </a:lnTo>
                  <a:lnTo>
                    <a:pt x="83076" y="100000"/>
                  </a:lnTo>
                  <a:lnTo>
                    <a:pt x="94615" y="9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31" name="Google Shape;431;p14"/>
            <p:cNvSpPr/>
            <p:nvPr/>
          </p:nvSpPr>
          <p:spPr>
            <a:xfrm>
              <a:off x="6873875" y="4992687"/>
              <a:ext cx="52387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242" y="18305"/>
                  </a:moveTo>
                  <a:lnTo>
                    <a:pt x="35151" y="23389"/>
                  </a:lnTo>
                  <a:lnTo>
                    <a:pt x="27878" y="29491"/>
                  </a:lnTo>
                  <a:lnTo>
                    <a:pt x="20000" y="36610"/>
                  </a:lnTo>
                  <a:lnTo>
                    <a:pt x="13333" y="43220"/>
                  </a:lnTo>
                  <a:lnTo>
                    <a:pt x="8484" y="50847"/>
                  </a:lnTo>
                  <a:lnTo>
                    <a:pt x="4242" y="58474"/>
                  </a:lnTo>
                  <a:lnTo>
                    <a:pt x="1212" y="66101"/>
                  </a:lnTo>
                  <a:lnTo>
                    <a:pt x="0" y="74237"/>
                  </a:lnTo>
                  <a:lnTo>
                    <a:pt x="1212" y="86440"/>
                  </a:lnTo>
                  <a:lnTo>
                    <a:pt x="7272" y="96610"/>
                  </a:lnTo>
                  <a:lnTo>
                    <a:pt x="15757" y="105254"/>
                  </a:lnTo>
                  <a:lnTo>
                    <a:pt x="26060" y="111864"/>
                  </a:lnTo>
                  <a:lnTo>
                    <a:pt x="38787" y="116440"/>
                  </a:lnTo>
                  <a:lnTo>
                    <a:pt x="53333" y="119491"/>
                  </a:lnTo>
                  <a:lnTo>
                    <a:pt x="66666" y="120000"/>
                  </a:lnTo>
                  <a:lnTo>
                    <a:pt x="80000" y="117966"/>
                  </a:lnTo>
                  <a:lnTo>
                    <a:pt x="83030" y="117966"/>
                  </a:lnTo>
                  <a:lnTo>
                    <a:pt x="86060" y="116949"/>
                  </a:lnTo>
                  <a:lnTo>
                    <a:pt x="87878" y="114915"/>
                  </a:lnTo>
                  <a:lnTo>
                    <a:pt x="88484" y="112372"/>
                  </a:lnTo>
                  <a:lnTo>
                    <a:pt x="87878" y="111355"/>
                  </a:lnTo>
                  <a:lnTo>
                    <a:pt x="86060" y="111355"/>
                  </a:lnTo>
                  <a:lnTo>
                    <a:pt x="83030" y="110338"/>
                  </a:lnTo>
                  <a:lnTo>
                    <a:pt x="79393" y="110338"/>
                  </a:lnTo>
                  <a:lnTo>
                    <a:pt x="75151" y="110338"/>
                  </a:lnTo>
                  <a:lnTo>
                    <a:pt x="71515" y="110338"/>
                  </a:lnTo>
                  <a:lnTo>
                    <a:pt x="67878" y="110338"/>
                  </a:lnTo>
                  <a:lnTo>
                    <a:pt x="66060" y="110338"/>
                  </a:lnTo>
                  <a:lnTo>
                    <a:pt x="58787" y="109830"/>
                  </a:lnTo>
                  <a:lnTo>
                    <a:pt x="52727" y="109322"/>
                  </a:lnTo>
                  <a:lnTo>
                    <a:pt x="45454" y="108813"/>
                  </a:lnTo>
                  <a:lnTo>
                    <a:pt x="38181" y="107288"/>
                  </a:lnTo>
                  <a:lnTo>
                    <a:pt x="30909" y="105254"/>
                  </a:lnTo>
                  <a:lnTo>
                    <a:pt x="24242" y="101186"/>
                  </a:lnTo>
                  <a:lnTo>
                    <a:pt x="17575" y="96101"/>
                  </a:lnTo>
                  <a:lnTo>
                    <a:pt x="10303" y="88474"/>
                  </a:lnTo>
                  <a:lnTo>
                    <a:pt x="9090" y="79830"/>
                  </a:lnTo>
                  <a:lnTo>
                    <a:pt x="9696" y="71694"/>
                  </a:lnTo>
                  <a:lnTo>
                    <a:pt x="12727" y="63050"/>
                  </a:lnTo>
                  <a:lnTo>
                    <a:pt x="16969" y="55423"/>
                  </a:lnTo>
                  <a:lnTo>
                    <a:pt x="23636" y="48813"/>
                  </a:lnTo>
                  <a:lnTo>
                    <a:pt x="30303" y="41694"/>
                  </a:lnTo>
                  <a:lnTo>
                    <a:pt x="38181" y="35593"/>
                  </a:lnTo>
                  <a:lnTo>
                    <a:pt x="47272" y="30000"/>
                  </a:lnTo>
                  <a:lnTo>
                    <a:pt x="56969" y="24915"/>
                  </a:lnTo>
                  <a:lnTo>
                    <a:pt x="66666" y="19830"/>
                  </a:lnTo>
                  <a:lnTo>
                    <a:pt x="76363" y="15762"/>
                  </a:lnTo>
                  <a:lnTo>
                    <a:pt x="86060" y="12203"/>
                  </a:lnTo>
                  <a:lnTo>
                    <a:pt x="95757" y="9661"/>
                  </a:lnTo>
                  <a:lnTo>
                    <a:pt x="104242" y="6610"/>
                  </a:lnTo>
                  <a:lnTo>
                    <a:pt x="112727" y="5084"/>
                  </a:lnTo>
                  <a:lnTo>
                    <a:pt x="119999" y="3559"/>
                  </a:lnTo>
                  <a:lnTo>
                    <a:pt x="115151" y="1525"/>
                  </a:lnTo>
                  <a:lnTo>
                    <a:pt x="107272" y="0"/>
                  </a:lnTo>
                  <a:lnTo>
                    <a:pt x="98181" y="1525"/>
                  </a:lnTo>
                  <a:lnTo>
                    <a:pt x="87272" y="3050"/>
                  </a:lnTo>
                  <a:lnTo>
                    <a:pt x="75151" y="6101"/>
                  </a:lnTo>
                  <a:lnTo>
                    <a:pt x="63636" y="9661"/>
                  </a:lnTo>
                  <a:lnTo>
                    <a:pt x="53333" y="14237"/>
                  </a:lnTo>
                  <a:lnTo>
                    <a:pt x="44242" y="18305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32" name="Google Shape;432;p14"/>
            <p:cNvSpPr/>
            <p:nvPr/>
          </p:nvSpPr>
          <p:spPr>
            <a:xfrm>
              <a:off x="6962775" y="4992687"/>
              <a:ext cx="34925" cy="47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1250" y="40000"/>
                  </a:moveTo>
                  <a:lnTo>
                    <a:pt x="104062" y="52459"/>
                  </a:lnTo>
                  <a:lnTo>
                    <a:pt x="102187" y="63606"/>
                  </a:lnTo>
                  <a:lnTo>
                    <a:pt x="94687" y="72131"/>
                  </a:lnTo>
                  <a:lnTo>
                    <a:pt x="83437" y="80655"/>
                  </a:lnTo>
                  <a:lnTo>
                    <a:pt x="70312" y="87868"/>
                  </a:lnTo>
                  <a:lnTo>
                    <a:pt x="56250" y="95081"/>
                  </a:lnTo>
                  <a:lnTo>
                    <a:pt x="40312" y="102295"/>
                  </a:lnTo>
                  <a:lnTo>
                    <a:pt x="27187" y="109508"/>
                  </a:lnTo>
                  <a:lnTo>
                    <a:pt x="25312" y="111475"/>
                  </a:lnTo>
                  <a:lnTo>
                    <a:pt x="24375" y="112786"/>
                  </a:lnTo>
                  <a:lnTo>
                    <a:pt x="24375" y="115409"/>
                  </a:lnTo>
                  <a:lnTo>
                    <a:pt x="26250" y="117377"/>
                  </a:lnTo>
                  <a:lnTo>
                    <a:pt x="28125" y="119344"/>
                  </a:lnTo>
                  <a:lnTo>
                    <a:pt x="31875" y="120000"/>
                  </a:lnTo>
                  <a:lnTo>
                    <a:pt x="34687" y="120000"/>
                  </a:lnTo>
                  <a:lnTo>
                    <a:pt x="38437" y="119344"/>
                  </a:lnTo>
                  <a:lnTo>
                    <a:pt x="54375" y="112131"/>
                  </a:lnTo>
                  <a:lnTo>
                    <a:pt x="71250" y="104918"/>
                  </a:lnTo>
                  <a:lnTo>
                    <a:pt x="86250" y="96393"/>
                  </a:lnTo>
                  <a:lnTo>
                    <a:pt x="101250" y="86557"/>
                  </a:lnTo>
                  <a:lnTo>
                    <a:pt x="110625" y="76065"/>
                  </a:lnTo>
                  <a:lnTo>
                    <a:pt x="117187" y="64262"/>
                  </a:lnTo>
                  <a:lnTo>
                    <a:pt x="120000" y="51147"/>
                  </a:lnTo>
                  <a:lnTo>
                    <a:pt x="115312" y="38032"/>
                  </a:lnTo>
                  <a:lnTo>
                    <a:pt x="105000" y="26885"/>
                  </a:lnTo>
                  <a:lnTo>
                    <a:pt x="91875" y="18360"/>
                  </a:lnTo>
                  <a:lnTo>
                    <a:pt x="75000" y="10491"/>
                  </a:lnTo>
                  <a:lnTo>
                    <a:pt x="57187" y="5245"/>
                  </a:lnTo>
                  <a:lnTo>
                    <a:pt x="38437" y="1311"/>
                  </a:lnTo>
                  <a:lnTo>
                    <a:pt x="21562" y="0"/>
                  </a:lnTo>
                  <a:lnTo>
                    <a:pt x="8437" y="655"/>
                  </a:lnTo>
                  <a:lnTo>
                    <a:pt x="0" y="3934"/>
                  </a:lnTo>
                  <a:lnTo>
                    <a:pt x="15000" y="6557"/>
                  </a:lnTo>
                  <a:lnTo>
                    <a:pt x="30937" y="9180"/>
                  </a:lnTo>
                  <a:lnTo>
                    <a:pt x="45000" y="11147"/>
                  </a:lnTo>
                  <a:lnTo>
                    <a:pt x="59062" y="14426"/>
                  </a:lnTo>
                  <a:lnTo>
                    <a:pt x="72187" y="18360"/>
                  </a:lnTo>
                  <a:lnTo>
                    <a:pt x="84375" y="23606"/>
                  </a:lnTo>
                  <a:lnTo>
                    <a:pt x="94687" y="30163"/>
                  </a:lnTo>
                  <a:lnTo>
                    <a:pt x="101250" y="40000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33" name="Google Shape;433;p14"/>
            <p:cNvSpPr/>
            <p:nvPr/>
          </p:nvSpPr>
          <p:spPr>
            <a:xfrm>
              <a:off x="6840537" y="4981575"/>
              <a:ext cx="84137" cy="100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811" y="15831"/>
                  </a:moveTo>
                  <a:lnTo>
                    <a:pt x="37523" y="22163"/>
                  </a:lnTo>
                  <a:lnTo>
                    <a:pt x="28235" y="29129"/>
                  </a:lnTo>
                  <a:lnTo>
                    <a:pt x="20061" y="36411"/>
                  </a:lnTo>
                  <a:lnTo>
                    <a:pt x="12631" y="44327"/>
                  </a:lnTo>
                  <a:lnTo>
                    <a:pt x="6687" y="52875"/>
                  </a:lnTo>
                  <a:lnTo>
                    <a:pt x="2229" y="62058"/>
                  </a:lnTo>
                  <a:lnTo>
                    <a:pt x="0" y="71873"/>
                  </a:lnTo>
                  <a:lnTo>
                    <a:pt x="371" y="82005"/>
                  </a:lnTo>
                  <a:lnTo>
                    <a:pt x="1486" y="84538"/>
                  </a:lnTo>
                  <a:lnTo>
                    <a:pt x="2600" y="87704"/>
                  </a:lnTo>
                  <a:lnTo>
                    <a:pt x="4086" y="89604"/>
                  </a:lnTo>
                  <a:lnTo>
                    <a:pt x="5572" y="92137"/>
                  </a:lnTo>
                  <a:lnTo>
                    <a:pt x="7801" y="94353"/>
                  </a:lnTo>
                  <a:lnTo>
                    <a:pt x="10030" y="96569"/>
                  </a:lnTo>
                  <a:lnTo>
                    <a:pt x="12631" y="98469"/>
                  </a:lnTo>
                  <a:lnTo>
                    <a:pt x="15232" y="100052"/>
                  </a:lnTo>
                  <a:lnTo>
                    <a:pt x="21176" y="102902"/>
                  </a:lnTo>
                  <a:lnTo>
                    <a:pt x="26749" y="105435"/>
                  </a:lnTo>
                  <a:lnTo>
                    <a:pt x="32321" y="107651"/>
                  </a:lnTo>
                  <a:lnTo>
                    <a:pt x="38266" y="109234"/>
                  </a:lnTo>
                  <a:lnTo>
                    <a:pt x="44582" y="111134"/>
                  </a:lnTo>
                  <a:lnTo>
                    <a:pt x="50526" y="112717"/>
                  </a:lnTo>
                  <a:lnTo>
                    <a:pt x="56842" y="113984"/>
                  </a:lnTo>
                  <a:lnTo>
                    <a:pt x="62786" y="115250"/>
                  </a:lnTo>
                  <a:lnTo>
                    <a:pt x="69473" y="116200"/>
                  </a:lnTo>
                  <a:lnTo>
                    <a:pt x="75789" y="117150"/>
                  </a:lnTo>
                  <a:lnTo>
                    <a:pt x="82105" y="117783"/>
                  </a:lnTo>
                  <a:lnTo>
                    <a:pt x="88421" y="118416"/>
                  </a:lnTo>
                  <a:lnTo>
                    <a:pt x="95108" y="118733"/>
                  </a:lnTo>
                  <a:lnTo>
                    <a:pt x="101424" y="119050"/>
                  </a:lnTo>
                  <a:lnTo>
                    <a:pt x="107739" y="119683"/>
                  </a:lnTo>
                  <a:lnTo>
                    <a:pt x="114055" y="120000"/>
                  </a:lnTo>
                  <a:lnTo>
                    <a:pt x="115913" y="120000"/>
                  </a:lnTo>
                  <a:lnTo>
                    <a:pt x="117770" y="118733"/>
                  </a:lnTo>
                  <a:lnTo>
                    <a:pt x="118885" y="117783"/>
                  </a:lnTo>
                  <a:lnTo>
                    <a:pt x="120000" y="115883"/>
                  </a:lnTo>
                  <a:lnTo>
                    <a:pt x="120000" y="113984"/>
                  </a:lnTo>
                  <a:lnTo>
                    <a:pt x="118885" y="112717"/>
                  </a:lnTo>
                  <a:lnTo>
                    <a:pt x="117399" y="111451"/>
                  </a:lnTo>
                  <a:lnTo>
                    <a:pt x="115541" y="111134"/>
                  </a:lnTo>
                  <a:lnTo>
                    <a:pt x="109597" y="111134"/>
                  </a:lnTo>
                  <a:lnTo>
                    <a:pt x="103653" y="111134"/>
                  </a:lnTo>
                  <a:lnTo>
                    <a:pt x="97708" y="110817"/>
                  </a:lnTo>
                  <a:lnTo>
                    <a:pt x="92136" y="110501"/>
                  </a:lnTo>
                  <a:lnTo>
                    <a:pt x="85820" y="110184"/>
                  </a:lnTo>
                  <a:lnTo>
                    <a:pt x="79876" y="109234"/>
                  </a:lnTo>
                  <a:lnTo>
                    <a:pt x="74303" y="108601"/>
                  </a:lnTo>
                  <a:lnTo>
                    <a:pt x="67987" y="107968"/>
                  </a:lnTo>
                  <a:lnTo>
                    <a:pt x="62414" y="106701"/>
                  </a:lnTo>
                  <a:lnTo>
                    <a:pt x="56099" y="105751"/>
                  </a:lnTo>
                  <a:lnTo>
                    <a:pt x="50526" y="104168"/>
                  </a:lnTo>
                  <a:lnTo>
                    <a:pt x="44953" y="102902"/>
                  </a:lnTo>
                  <a:lnTo>
                    <a:pt x="39380" y="101319"/>
                  </a:lnTo>
                  <a:lnTo>
                    <a:pt x="34179" y="99102"/>
                  </a:lnTo>
                  <a:lnTo>
                    <a:pt x="28235" y="96886"/>
                  </a:lnTo>
                  <a:lnTo>
                    <a:pt x="23034" y="94986"/>
                  </a:lnTo>
                  <a:lnTo>
                    <a:pt x="18947" y="92137"/>
                  </a:lnTo>
                  <a:lnTo>
                    <a:pt x="15232" y="88654"/>
                  </a:lnTo>
                  <a:lnTo>
                    <a:pt x="13003" y="85171"/>
                  </a:lnTo>
                  <a:lnTo>
                    <a:pt x="11517" y="80738"/>
                  </a:lnTo>
                  <a:lnTo>
                    <a:pt x="11517" y="75672"/>
                  </a:lnTo>
                  <a:lnTo>
                    <a:pt x="12260" y="69023"/>
                  </a:lnTo>
                  <a:lnTo>
                    <a:pt x="14117" y="62374"/>
                  </a:lnTo>
                  <a:lnTo>
                    <a:pt x="15603" y="57625"/>
                  </a:lnTo>
                  <a:lnTo>
                    <a:pt x="18947" y="52242"/>
                  </a:lnTo>
                  <a:lnTo>
                    <a:pt x="22291" y="47493"/>
                  </a:lnTo>
                  <a:lnTo>
                    <a:pt x="25263" y="43060"/>
                  </a:lnTo>
                  <a:lnTo>
                    <a:pt x="29349" y="39261"/>
                  </a:lnTo>
                  <a:lnTo>
                    <a:pt x="33065" y="35145"/>
                  </a:lnTo>
                  <a:lnTo>
                    <a:pt x="37523" y="31662"/>
                  </a:lnTo>
                  <a:lnTo>
                    <a:pt x="42352" y="27862"/>
                  </a:lnTo>
                  <a:lnTo>
                    <a:pt x="47925" y="24063"/>
                  </a:lnTo>
                  <a:lnTo>
                    <a:pt x="53498" y="20263"/>
                  </a:lnTo>
                  <a:lnTo>
                    <a:pt x="60185" y="16781"/>
                  </a:lnTo>
                  <a:lnTo>
                    <a:pt x="67244" y="12981"/>
                  </a:lnTo>
                  <a:lnTo>
                    <a:pt x="74674" y="9815"/>
                  </a:lnTo>
                  <a:lnTo>
                    <a:pt x="81362" y="6965"/>
                  </a:lnTo>
                  <a:lnTo>
                    <a:pt x="88049" y="4432"/>
                  </a:lnTo>
                  <a:lnTo>
                    <a:pt x="93993" y="2216"/>
                  </a:lnTo>
                  <a:lnTo>
                    <a:pt x="99566" y="316"/>
                  </a:lnTo>
                  <a:lnTo>
                    <a:pt x="94736" y="0"/>
                  </a:lnTo>
                  <a:lnTo>
                    <a:pt x="88421" y="316"/>
                  </a:lnTo>
                  <a:lnTo>
                    <a:pt x="82105" y="1583"/>
                  </a:lnTo>
                  <a:lnTo>
                    <a:pt x="74674" y="3482"/>
                  </a:lnTo>
                  <a:lnTo>
                    <a:pt x="67244" y="6015"/>
                  </a:lnTo>
                  <a:lnTo>
                    <a:pt x="59814" y="8865"/>
                  </a:lnTo>
                  <a:lnTo>
                    <a:pt x="52755" y="12348"/>
                  </a:lnTo>
                  <a:lnTo>
                    <a:pt x="46811" y="15831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34" name="Google Shape;434;p14"/>
            <p:cNvSpPr/>
            <p:nvPr/>
          </p:nvSpPr>
          <p:spPr>
            <a:xfrm>
              <a:off x="6959600" y="4978400"/>
              <a:ext cx="74612" cy="666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36996"/>
                  </a:moveTo>
                  <a:lnTo>
                    <a:pt x="105531" y="43636"/>
                  </a:lnTo>
                  <a:lnTo>
                    <a:pt x="108510" y="51225"/>
                  </a:lnTo>
                  <a:lnTo>
                    <a:pt x="110212" y="59288"/>
                  </a:lnTo>
                  <a:lnTo>
                    <a:pt x="110212" y="68300"/>
                  </a:lnTo>
                  <a:lnTo>
                    <a:pt x="109361" y="75415"/>
                  </a:lnTo>
                  <a:lnTo>
                    <a:pt x="107234" y="81106"/>
                  </a:lnTo>
                  <a:lnTo>
                    <a:pt x="103829" y="87272"/>
                  </a:lnTo>
                  <a:lnTo>
                    <a:pt x="100425" y="92015"/>
                  </a:lnTo>
                  <a:lnTo>
                    <a:pt x="95744" y="97707"/>
                  </a:lnTo>
                  <a:lnTo>
                    <a:pt x="91489" y="101976"/>
                  </a:lnTo>
                  <a:lnTo>
                    <a:pt x="86808" y="106719"/>
                  </a:lnTo>
                  <a:lnTo>
                    <a:pt x="82553" y="111936"/>
                  </a:lnTo>
                  <a:lnTo>
                    <a:pt x="81276" y="113359"/>
                  </a:lnTo>
                  <a:lnTo>
                    <a:pt x="80851" y="114782"/>
                  </a:lnTo>
                  <a:lnTo>
                    <a:pt x="81276" y="116679"/>
                  </a:lnTo>
                  <a:lnTo>
                    <a:pt x="82553" y="118102"/>
                  </a:lnTo>
                  <a:lnTo>
                    <a:pt x="83829" y="119525"/>
                  </a:lnTo>
                  <a:lnTo>
                    <a:pt x="85531" y="120000"/>
                  </a:lnTo>
                  <a:lnTo>
                    <a:pt x="87234" y="119525"/>
                  </a:lnTo>
                  <a:lnTo>
                    <a:pt x="88936" y="118102"/>
                  </a:lnTo>
                  <a:lnTo>
                    <a:pt x="98723" y="110988"/>
                  </a:lnTo>
                  <a:lnTo>
                    <a:pt x="106808" y="101976"/>
                  </a:lnTo>
                  <a:lnTo>
                    <a:pt x="113617" y="91067"/>
                  </a:lnTo>
                  <a:lnTo>
                    <a:pt x="118297" y="79683"/>
                  </a:lnTo>
                  <a:lnTo>
                    <a:pt x="120000" y="66877"/>
                  </a:lnTo>
                  <a:lnTo>
                    <a:pt x="118723" y="55019"/>
                  </a:lnTo>
                  <a:lnTo>
                    <a:pt x="114893" y="43636"/>
                  </a:lnTo>
                  <a:lnTo>
                    <a:pt x="106808" y="33201"/>
                  </a:lnTo>
                  <a:lnTo>
                    <a:pt x="100851" y="27984"/>
                  </a:lnTo>
                  <a:lnTo>
                    <a:pt x="94042" y="22766"/>
                  </a:lnTo>
                  <a:lnTo>
                    <a:pt x="85957" y="18498"/>
                  </a:lnTo>
                  <a:lnTo>
                    <a:pt x="77872" y="14703"/>
                  </a:lnTo>
                  <a:lnTo>
                    <a:pt x="69361" y="11383"/>
                  </a:lnTo>
                  <a:lnTo>
                    <a:pt x="60425" y="8537"/>
                  </a:lnTo>
                  <a:lnTo>
                    <a:pt x="51914" y="6166"/>
                  </a:lnTo>
                  <a:lnTo>
                    <a:pt x="42978" y="3794"/>
                  </a:lnTo>
                  <a:lnTo>
                    <a:pt x="34893" y="2371"/>
                  </a:lnTo>
                  <a:lnTo>
                    <a:pt x="26808" y="948"/>
                  </a:lnTo>
                  <a:lnTo>
                    <a:pt x="20000" y="0"/>
                  </a:lnTo>
                  <a:lnTo>
                    <a:pt x="13617" y="0"/>
                  </a:lnTo>
                  <a:lnTo>
                    <a:pt x="8085" y="0"/>
                  </a:lnTo>
                  <a:lnTo>
                    <a:pt x="4255" y="474"/>
                  </a:lnTo>
                  <a:lnTo>
                    <a:pt x="1702" y="1897"/>
                  </a:lnTo>
                  <a:lnTo>
                    <a:pt x="0" y="2845"/>
                  </a:lnTo>
                  <a:lnTo>
                    <a:pt x="5106" y="3794"/>
                  </a:lnTo>
                  <a:lnTo>
                    <a:pt x="10638" y="4268"/>
                  </a:lnTo>
                  <a:lnTo>
                    <a:pt x="16170" y="5691"/>
                  </a:lnTo>
                  <a:lnTo>
                    <a:pt x="22127" y="6640"/>
                  </a:lnTo>
                  <a:lnTo>
                    <a:pt x="28510" y="7588"/>
                  </a:lnTo>
                  <a:lnTo>
                    <a:pt x="34893" y="8537"/>
                  </a:lnTo>
                  <a:lnTo>
                    <a:pt x="41276" y="10434"/>
                  </a:lnTo>
                  <a:lnTo>
                    <a:pt x="48510" y="11857"/>
                  </a:lnTo>
                  <a:lnTo>
                    <a:pt x="54893" y="14229"/>
                  </a:lnTo>
                  <a:lnTo>
                    <a:pt x="62127" y="16600"/>
                  </a:lnTo>
                  <a:lnTo>
                    <a:pt x="68936" y="18972"/>
                  </a:lnTo>
                  <a:lnTo>
                    <a:pt x="75319" y="21818"/>
                  </a:lnTo>
                  <a:lnTo>
                    <a:pt x="81702" y="25138"/>
                  </a:lnTo>
                  <a:lnTo>
                    <a:pt x="88510" y="28458"/>
                  </a:lnTo>
                  <a:lnTo>
                    <a:pt x="94468" y="32727"/>
                  </a:lnTo>
                  <a:lnTo>
                    <a:pt x="100000" y="36996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35" name="Google Shape;435;p14"/>
            <p:cNvSpPr/>
            <p:nvPr/>
          </p:nvSpPr>
          <p:spPr>
            <a:xfrm>
              <a:off x="6810375" y="5014912"/>
              <a:ext cx="30162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5084"/>
                  </a:moveTo>
                  <a:lnTo>
                    <a:pt x="0" y="75254"/>
                  </a:lnTo>
                  <a:lnTo>
                    <a:pt x="5217" y="84406"/>
                  </a:lnTo>
                  <a:lnTo>
                    <a:pt x="13565" y="93559"/>
                  </a:lnTo>
                  <a:lnTo>
                    <a:pt x="25043" y="100677"/>
                  </a:lnTo>
                  <a:lnTo>
                    <a:pt x="40695" y="107288"/>
                  </a:lnTo>
                  <a:lnTo>
                    <a:pt x="57391" y="113389"/>
                  </a:lnTo>
                  <a:lnTo>
                    <a:pt x="77217" y="117457"/>
                  </a:lnTo>
                  <a:lnTo>
                    <a:pt x="96000" y="119491"/>
                  </a:lnTo>
                  <a:lnTo>
                    <a:pt x="102260" y="120000"/>
                  </a:lnTo>
                  <a:lnTo>
                    <a:pt x="108521" y="118983"/>
                  </a:lnTo>
                  <a:lnTo>
                    <a:pt x="113739" y="117457"/>
                  </a:lnTo>
                  <a:lnTo>
                    <a:pt x="115826" y="114915"/>
                  </a:lnTo>
                  <a:lnTo>
                    <a:pt x="115826" y="111864"/>
                  </a:lnTo>
                  <a:lnTo>
                    <a:pt x="114782" y="109322"/>
                  </a:lnTo>
                  <a:lnTo>
                    <a:pt x="111652" y="106779"/>
                  </a:lnTo>
                  <a:lnTo>
                    <a:pt x="105391" y="105762"/>
                  </a:lnTo>
                  <a:lnTo>
                    <a:pt x="85565" y="102203"/>
                  </a:lnTo>
                  <a:lnTo>
                    <a:pt x="66782" y="97627"/>
                  </a:lnTo>
                  <a:lnTo>
                    <a:pt x="52173" y="91016"/>
                  </a:lnTo>
                  <a:lnTo>
                    <a:pt x="41739" y="83898"/>
                  </a:lnTo>
                  <a:lnTo>
                    <a:pt x="34434" y="75254"/>
                  </a:lnTo>
                  <a:lnTo>
                    <a:pt x="30260" y="66101"/>
                  </a:lnTo>
                  <a:lnTo>
                    <a:pt x="30260" y="55932"/>
                  </a:lnTo>
                  <a:lnTo>
                    <a:pt x="36521" y="45254"/>
                  </a:lnTo>
                  <a:lnTo>
                    <a:pt x="44869" y="37627"/>
                  </a:lnTo>
                  <a:lnTo>
                    <a:pt x="58434" y="30508"/>
                  </a:lnTo>
                  <a:lnTo>
                    <a:pt x="73043" y="23389"/>
                  </a:lnTo>
                  <a:lnTo>
                    <a:pt x="88695" y="16779"/>
                  </a:lnTo>
                  <a:lnTo>
                    <a:pt x="102260" y="11694"/>
                  </a:lnTo>
                  <a:lnTo>
                    <a:pt x="113739" y="6101"/>
                  </a:lnTo>
                  <a:lnTo>
                    <a:pt x="120000" y="3050"/>
                  </a:lnTo>
                  <a:lnTo>
                    <a:pt x="120000" y="0"/>
                  </a:lnTo>
                  <a:lnTo>
                    <a:pt x="106434" y="2033"/>
                  </a:lnTo>
                  <a:lnTo>
                    <a:pt x="88695" y="6101"/>
                  </a:lnTo>
                  <a:lnTo>
                    <a:pt x="70956" y="13220"/>
                  </a:lnTo>
                  <a:lnTo>
                    <a:pt x="51130" y="21355"/>
                  </a:lnTo>
                  <a:lnTo>
                    <a:pt x="33391" y="31016"/>
                  </a:lnTo>
                  <a:lnTo>
                    <a:pt x="17739" y="41694"/>
                  </a:lnTo>
                  <a:lnTo>
                    <a:pt x="6260" y="53389"/>
                  </a:lnTo>
                  <a:lnTo>
                    <a:pt x="0" y="65084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36" name="Google Shape;436;p14"/>
            <p:cNvSpPr/>
            <p:nvPr/>
          </p:nvSpPr>
          <p:spPr>
            <a:xfrm>
              <a:off x="7021512" y="4973637"/>
              <a:ext cx="65087" cy="825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7959" y="44903"/>
                  </a:moveTo>
                  <a:lnTo>
                    <a:pt x="101877" y="48000"/>
                  </a:lnTo>
                  <a:lnTo>
                    <a:pt x="104816" y="51483"/>
                  </a:lnTo>
                  <a:lnTo>
                    <a:pt x="107755" y="55741"/>
                  </a:lnTo>
                  <a:lnTo>
                    <a:pt x="109224" y="59612"/>
                  </a:lnTo>
                  <a:lnTo>
                    <a:pt x="110693" y="63483"/>
                  </a:lnTo>
                  <a:lnTo>
                    <a:pt x="109714" y="68129"/>
                  </a:lnTo>
                  <a:lnTo>
                    <a:pt x="108734" y="72387"/>
                  </a:lnTo>
                  <a:lnTo>
                    <a:pt x="105795" y="76645"/>
                  </a:lnTo>
                  <a:lnTo>
                    <a:pt x="101877" y="80903"/>
                  </a:lnTo>
                  <a:lnTo>
                    <a:pt x="97469" y="84774"/>
                  </a:lnTo>
                  <a:lnTo>
                    <a:pt x="92081" y="88645"/>
                  </a:lnTo>
                  <a:lnTo>
                    <a:pt x="86693" y="92129"/>
                  </a:lnTo>
                  <a:lnTo>
                    <a:pt x="81306" y="95225"/>
                  </a:lnTo>
                  <a:lnTo>
                    <a:pt x="75428" y="98709"/>
                  </a:lnTo>
                  <a:lnTo>
                    <a:pt x="69551" y="102193"/>
                  </a:lnTo>
                  <a:lnTo>
                    <a:pt x="64653" y="106451"/>
                  </a:lnTo>
                  <a:lnTo>
                    <a:pt x="62693" y="107612"/>
                  </a:lnTo>
                  <a:lnTo>
                    <a:pt x="61714" y="109548"/>
                  </a:lnTo>
                  <a:lnTo>
                    <a:pt x="60734" y="111096"/>
                  </a:lnTo>
                  <a:lnTo>
                    <a:pt x="59265" y="113032"/>
                  </a:lnTo>
                  <a:lnTo>
                    <a:pt x="58775" y="114580"/>
                  </a:lnTo>
                  <a:lnTo>
                    <a:pt x="58775" y="116516"/>
                  </a:lnTo>
                  <a:lnTo>
                    <a:pt x="59755" y="118451"/>
                  </a:lnTo>
                  <a:lnTo>
                    <a:pt x="61714" y="119612"/>
                  </a:lnTo>
                  <a:lnTo>
                    <a:pt x="64163" y="120000"/>
                  </a:lnTo>
                  <a:lnTo>
                    <a:pt x="66122" y="120000"/>
                  </a:lnTo>
                  <a:lnTo>
                    <a:pt x="68081" y="119612"/>
                  </a:lnTo>
                  <a:lnTo>
                    <a:pt x="69551" y="118451"/>
                  </a:lnTo>
                  <a:lnTo>
                    <a:pt x="75428" y="113032"/>
                  </a:lnTo>
                  <a:lnTo>
                    <a:pt x="81795" y="108387"/>
                  </a:lnTo>
                  <a:lnTo>
                    <a:pt x="88163" y="104129"/>
                  </a:lnTo>
                  <a:lnTo>
                    <a:pt x="95020" y="99483"/>
                  </a:lnTo>
                  <a:lnTo>
                    <a:pt x="101387" y="95225"/>
                  </a:lnTo>
                  <a:lnTo>
                    <a:pt x="107755" y="90193"/>
                  </a:lnTo>
                  <a:lnTo>
                    <a:pt x="112653" y="84774"/>
                  </a:lnTo>
                  <a:lnTo>
                    <a:pt x="116571" y="78967"/>
                  </a:lnTo>
                  <a:lnTo>
                    <a:pt x="119510" y="72000"/>
                  </a:lnTo>
                  <a:lnTo>
                    <a:pt x="120000" y="65419"/>
                  </a:lnTo>
                  <a:lnTo>
                    <a:pt x="119020" y="58838"/>
                  </a:lnTo>
                  <a:lnTo>
                    <a:pt x="116081" y="51870"/>
                  </a:lnTo>
                  <a:lnTo>
                    <a:pt x="111673" y="46064"/>
                  </a:lnTo>
                  <a:lnTo>
                    <a:pt x="106285" y="40645"/>
                  </a:lnTo>
                  <a:lnTo>
                    <a:pt x="99428" y="36000"/>
                  </a:lnTo>
                  <a:lnTo>
                    <a:pt x="92081" y="32129"/>
                  </a:lnTo>
                  <a:lnTo>
                    <a:pt x="86204" y="29419"/>
                  </a:lnTo>
                  <a:lnTo>
                    <a:pt x="79836" y="26709"/>
                  </a:lnTo>
                  <a:lnTo>
                    <a:pt x="73959" y="23612"/>
                  </a:lnTo>
                  <a:lnTo>
                    <a:pt x="66612" y="20903"/>
                  </a:lnTo>
                  <a:lnTo>
                    <a:pt x="59755" y="17806"/>
                  </a:lnTo>
                  <a:lnTo>
                    <a:pt x="52408" y="15096"/>
                  </a:lnTo>
                  <a:lnTo>
                    <a:pt x="45551" y="12000"/>
                  </a:lnTo>
                  <a:lnTo>
                    <a:pt x="38693" y="9290"/>
                  </a:lnTo>
                  <a:lnTo>
                    <a:pt x="32326" y="6967"/>
                  </a:lnTo>
                  <a:lnTo>
                    <a:pt x="25959" y="5032"/>
                  </a:lnTo>
                  <a:lnTo>
                    <a:pt x="19591" y="3096"/>
                  </a:lnTo>
                  <a:lnTo>
                    <a:pt x="14693" y="1935"/>
                  </a:lnTo>
                  <a:lnTo>
                    <a:pt x="9795" y="387"/>
                  </a:lnTo>
                  <a:lnTo>
                    <a:pt x="5877" y="0"/>
                  </a:lnTo>
                  <a:lnTo>
                    <a:pt x="2448" y="0"/>
                  </a:lnTo>
                  <a:lnTo>
                    <a:pt x="0" y="774"/>
                  </a:lnTo>
                  <a:lnTo>
                    <a:pt x="5387" y="3096"/>
                  </a:lnTo>
                  <a:lnTo>
                    <a:pt x="11265" y="5419"/>
                  </a:lnTo>
                  <a:lnTo>
                    <a:pt x="17632" y="7741"/>
                  </a:lnTo>
                  <a:lnTo>
                    <a:pt x="23020" y="9677"/>
                  </a:lnTo>
                  <a:lnTo>
                    <a:pt x="29387" y="12000"/>
                  </a:lnTo>
                  <a:lnTo>
                    <a:pt x="35755" y="14322"/>
                  </a:lnTo>
                  <a:lnTo>
                    <a:pt x="42122" y="17032"/>
                  </a:lnTo>
                  <a:lnTo>
                    <a:pt x="48489" y="19741"/>
                  </a:lnTo>
                  <a:lnTo>
                    <a:pt x="55346" y="22064"/>
                  </a:lnTo>
                  <a:lnTo>
                    <a:pt x="61714" y="24774"/>
                  </a:lnTo>
                  <a:lnTo>
                    <a:pt x="68081" y="27483"/>
                  </a:lnTo>
                  <a:lnTo>
                    <a:pt x="74448" y="30580"/>
                  </a:lnTo>
                  <a:lnTo>
                    <a:pt x="80816" y="34064"/>
                  </a:lnTo>
                  <a:lnTo>
                    <a:pt x="86204" y="37161"/>
                  </a:lnTo>
                  <a:lnTo>
                    <a:pt x="92081" y="41032"/>
                  </a:lnTo>
                  <a:lnTo>
                    <a:pt x="97959" y="44903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37" name="Google Shape;437;p14"/>
            <p:cNvSpPr/>
            <p:nvPr/>
          </p:nvSpPr>
          <p:spPr>
            <a:xfrm>
              <a:off x="6886575" y="5094287"/>
              <a:ext cx="198437" cy="277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9999"/>
                  </a:moveTo>
                  <a:lnTo>
                    <a:pt x="0" y="98742"/>
                  </a:lnTo>
                  <a:lnTo>
                    <a:pt x="10560" y="98742"/>
                  </a:lnTo>
                  <a:lnTo>
                    <a:pt x="10560" y="80914"/>
                  </a:lnTo>
                  <a:lnTo>
                    <a:pt x="22080" y="78171"/>
                  </a:lnTo>
                  <a:lnTo>
                    <a:pt x="19200" y="60342"/>
                  </a:lnTo>
                  <a:lnTo>
                    <a:pt x="28800" y="57599"/>
                  </a:lnTo>
                  <a:lnTo>
                    <a:pt x="28800" y="39771"/>
                  </a:lnTo>
                  <a:lnTo>
                    <a:pt x="37440" y="37028"/>
                  </a:lnTo>
                  <a:lnTo>
                    <a:pt x="37440" y="19200"/>
                  </a:lnTo>
                  <a:lnTo>
                    <a:pt x="46080" y="19200"/>
                  </a:lnTo>
                  <a:lnTo>
                    <a:pt x="53760" y="0"/>
                  </a:lnTo>
                  <a:lnTo>
                    <a:pt x="76800" y="0"/>
                  </a:lnTo>
                  <a:lnTo>
                    <a:pt x="77760" y="17142"/>
                  </a:lnTo>
                  <a:lnTo>
                    <a:pt x="88320" y="16457"/>
                  </a:lnTo>
                  <a:lnTo>
                    <a:pt x="89280" y="33600"/>
                  </a:lnTo>
                  <a:lnTo>
                    <a:pt x="97920" y="37028"/>
                  </a:lnTo>
                  <a:lnTo>
                    <a:pt x="95040" y="55542"/>
                  </a:lnTo>
                  <a:lnTo>
                    <a:pt x="109440" y="56228"/>
                  </a:lnTo>
                  <a:lnTo>
                    <a:pt x="102720" y="55542"/>
                  </a:lnTo>
                  <a:lnTo>
                    <a:pt x="103680" y="78171"/>
                  </a:lnTo>
                  <a:lnTo>
                    <a:pt x="112320" y="80228"/>
                  </a:lnTo>
                  <a:lnTo>
                    <a:pt x="117120" y="97371"/>
                  </a:lnTo>
                  <a:lnTo>
                    <a:pt x="120000" y="119999"/>
                  </a:lnTo>
                  <a:lnTo>
                    <a:pt x="0" y="119999"/>
                  </a:lnTo>
                  <a:close/>
                </a:path>
              </a:pathLst>
            </a:custGeom>
            <a:solidFill>
              <a:srgbClr val="DDDDDD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438" name="Google Shape;438;p14"/>
          <p:cNvGrpSpPr/>
          <p:nvPr/>
        </p:nvGrpSpPr>
        <p:grpSpPr>
          <a:xfrm>
            <a:off x="5400675" y="1181100"/>
            <a:ext cx="1057274" cy="957262"/>
            <a:chOff x="-242887" y="2667000"/>
            <a:chExt cx="1057274" cy="957262"/>
          </a:xfrm>
        </p:grpSpPr>
        <p:grpSp>
          <p:nvGrpSpPr>
            <p:cNvPr id="439" name="Google Shape;439;p14"/>
            <p:cNvGrpSpPr/>
            <p:nvPr/>
          </p:nvGrpSpPr>
          <p:grpSpPr>
            <a:xfrm>
              <a:off x="0" y="2667000"/>
              <a:ext cx="814387" cy="854075"/>
              <a:chOff x="6635750" y="1181100"/>
              <a:chExt cx="814387" cy="854075"/>
            </a:xfrm>
          </p:grpSpPr>
          <p:sp>
            <p:nvSpPr>
              <p:cNvPr id="440" name="Google Shape;440;p14"/>
              <p:cNvSpPr txBox="1"/>
              <p:nvPr/>
            </p:nvSpPr>
            <p:spPr>
              <a:xfrm>
                <a:off x="6734175" y="1185862"/>
                <a:ext cx="676275" cy="77628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441" name="Google Shape;441;p14"/>
              <p:cNvSpPr txBox="1"/>
              <p:nvPr/>
            </p:nvSpPr>
            <p:spPr>
              <a:xfrm>
                <a:off x="6700837" y="1209675"/>
                <a:ext cx="690562" cy="800100"/>
              </a:xfrm>
              <a:prstGeom prst="rect">
                <a:avLst/>
              </a:prstGeom>
              <a:solidFill>
                <a:schemeClr val="lt1"/>
              </a:solidFill>
              <a:ln w="1270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442" name="Google Shape;442;p14"/>
              <p:cNvSpPr txBox="1"/>
              <p:nvPr/>
            </p:nvSpPr>
            <p:spPr>
              <a:xfrm>
                <a:off x="6705600" y="1385887"/>
                <a:ext cx="676275" cy="17145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443" name="Google Shape;443;p14"/>
              <p:cNvSpPr txBox="1"/>
              <p:nvPr/>
            </p:nvSpPr>
            <p:spPr>
              <a:xfrm>
                <a:off x="6635750" y="1181100"/>
                <a:ext cx="814387" cy="8540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0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application</a:t>
                </a:r>
                <a:endParaRPr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Font typeface="Comic Sans MS"/>
                  <a:buNone/>
                </a:pPr>
                <a:r>
                  <a:rPr lang="en-US" sz="1000" b="0" i="0" u="none">
                    <a:solidFill>
                      <a:schemeClr val="lt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transport</a:t>
                </a:r>
                <a:endParaRPr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0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network</a:t>
                </a:r>
                <a:endParaRPr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0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data link</a:t>
                </a:r>
                <a:endParaRPr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0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physical</a:t>
                </a:r>
                <a:endParaRPr/>
              </a:p>
            </p:txBody>
          </p:sp>
          <p:cxnSp>
            <p:nvCxnSpPr>
              <p:cNvPr id="444" name="Google Shape;444;p14"/>
              <p:cNvCxnSpPr/>
              <p:nvPr/>
            </p:nvCxnSpPr>
            <p:spPr>
              <a:xfrm>
                <a:off x="6700837" y="1552575"/>
                <a:ext cx="690562" cy="476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445" name="Google Shape;445;p14"/>
              <p:cNvCxnSpPr/>
              <p:nvPr/>
            </p:nvCxnSpPr>
            <p:spPr>
              <a:xfrm>
                <a:off x="6710362" y="1690687"/>
                <a:ext cx="690562" cy="476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446" name="Google Shape;446;p14"/>
              <p:cNvCxnSpPr/>
              <p:nvPr/>
            </p:nvCxnSpPr>
            <p:spPr>
              <a:xfrm>
                <a:off x="6710362" y="1828800"/>
                <a:ext cx="690562" cy="476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sp>
          <p:nvSpPr>
            <p:cNvPr id="447" name="Google Shape;447;p14"/>
            <p:cNvSpPr/>
            <p:nvPr/>
          </p:nvSpPr>
          <p:spPr>
            <a:xfrm>
              <a:off x="-242887" y="2681287"/>
              <a:ext cx="304800" cy="9429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120000" y="0"/>
                  </a:lnTo>
                  <a:lnTo>
                    <a:pt x="120000" y="104040"/>
                  </a:lnTo>
                  <a:lnTo>
                    <a:pt x="0" y="12000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F0000"/>
                </a:gs>
              </a:gsLst>
              <a:lin ang="0" scaled="0"/>
            </a:gra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448" name="Google Shape;448;p14"/>
          <p:cNvGrpSpPr/>
          <p:nvPr/>
        </p:nvGrpSpPr>
        <p:grpSpPr>
          <a:xfrm>
            <a:off x="7966075" y="4087812"/>
            <a:ext cx="1057274" cy="957262"/>
            <a:chOff x="-242887" y="2667000"/>
            <a:chExt cx="1057274" cy="957262"/>
          </a:xfrm>
        </p:grpSpPr>
        <p:grpSp>
          <p:nvGrpSpPr>
            <p:cNvPr id="449" name="Google Shape;449;p14"/>
            <p:cNvGrpSpPr/>
            <p:nvPr/>
          </p:nvGrpSpPr>
          <p:grpSpPr>
            <a:xfrm>
              <a:off x="0" y="2667000"/>
              <a:ext cx="814387" cy="854075"/>
              <a:chOff x="6635750" y="1181100"/>
              <a:chExt cx="814387" cy="854075"/>
            </a:xfrm>
          </p:grpSpPr>
          <p:sp>
            <p:nvSpPr>
              <p:cNvPr id="450" name="Google Shape;450;p14"/>
              <p:cNvSpPr txBox="1"/>
              <p:nvPr/>
            </p:nvSpPr>
            <p:spPr>
              <a:xfrm>
                <a:off x="6734175" y="1185862"/>
                <a:ext cx="676275" cy="77628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451" name="Google Shape;451;p14"/>
              <p:cNvSpPr txBox="1"/>
              <p:nvPr/>
            </p:nvSpPr>
            <p:spPr>
              <a:xfrm>
                <a:off x="6700837" y="1209675"/>
                <a:ext cx="690562" cy="800100"/>
              </a:xfrm>
              <a:prstGeom prst="rect">
                <a:avLst/>
              </a:prstGeom>
              <a:solidFill>
                <a:schemeClr val="lt1"/>
              </a:solidFill>
              <a:ln w="1270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452" name="Google Shape;452;p14"/>
              <p:cNvSpPr txBox="1"/>
              <p:nvPr/>
            </p:nvSpPr>
            <p:spPr>
              <a:xfrm>
                <a:off x="6705600" y="1385887"/>
                <a:ext cx="676275" cy="17145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453" name="Google Shape;453;p14"/>
              <p:cNvSpPr txBox="1"/>
              <p:nvPr/>
            </p:nvSpPr>
            <p:spPr>
              <a:xfrm>
                <a:off x="6635750" y="1181100"/>
                <a:ext cx="814387" cy="8540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0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application</a:t>
                </a:r>
                <a:endParaRPr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Font typeface="Comic Sans MS"/>
                  <a:buNone/>
                </a:pPr>
                <a:r>
                  <a:rPr lang="en-US" sz="1000" b="0" i="0" u="none">
                    <a:solidFill>
                      <a:schemeClr val="lt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transport</a:t>
                </a:r>
                <a:endParaRPr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0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network</a:t>
                </a:r>
                <a:endParaRPr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0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data link</a:t>
                </a:r>
                <a:endParaRPr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0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physical</a:t>
                </a:r>
                <a:endParaRPr/>
              </a:p>
            </p:txBody>
          </p:sp>
          <p:cxnSp>
            <p:nvCxnSpPr>
              <p:cNvPr id="454" name="Google Shape;454;p14"/>
              <p:cNvCxnSpPr/>
              <p:nvPr/>
            </p:nvCxnSpPr>
            <p:spPr>
              <a:xfrm>
                <a:off x="6700837" y="1552575"/>
                <a:ext cx="690562" cy="476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455" name="Google Shape;455;p14"/>
              <p:cNvCxnSpPr/>
              <p:nvPr/>
            </p:nvCxnSpPr>
            <p:spPr>
              <a:xfrm>
                <a:off x="6710362" y="1690687"/>
                <a:ext cx="690562" cy="476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456" name="Google Shape;456;p14"/>
              <p:cNvCxnSpPr/>
              <p:nvPr/>
            </p:nvCxnSpPr>
            <p:spPr>
              <a:xfrm>
                <a:off x="6710362" y="1828800"/>
                <a:ext cx="690562" cy="4762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sp>
          <p:nvSpPr>
            <p:cNvPr id="457" name="Google Shape;457;p14"/>
            <p:cNvSpPr/>
            <p:nvPr/>
          </p:nvSpPr>
          <p:spPr>
            <a:xfrm>
              <a:off x="-242887" y="2681287"/>
              <a:ext cx="304800" cy="9429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120000" y="0"/>
                  </a:lnTo>
                  <a:lnTo>
                    <a:pt x="120000" y="104040"/>
                  </a:lnTo>
                  <a:lnTo>
                    <a:pt x="0" y="12000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FF0000"/>
                </a:gs>
              </a:gsLst>
              <a:lin ang="0" scaled="0"/>
            </a:gra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458" name="Google Shape;458;p14"/>
          <p:cNvGrpSpPr/>
          <p:nvPr/>
        </p:nvGrpSpPr>
        <p:grpSpPr>
          <a:xfrm rot="2880000">
            <a:off x="5413375" y="2659062"/>
            <a:ext cx="3781425" cy="434975"/>
            <a:chOff x="4662487" y="5681662"/>
            <a:chExt cx="3781425" cy="434975"/>
          </a:xfrm>
        </p:grpSpPr>
        <p:sp>
          <p:nvSpPr>
            <p:cNvPr id="459" name="Google Shape;459;p14"/>
            <p:cNvSpPr txBox="1"/>
            <p:nvPr/>
          </p:nvSpPr>
          <p:spPr>
            <a:xfrm>
              <a:off x="5029200" y="5762625"/>
              <a:ext cx="3048000" cy="276225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60" name="Google Shape;460;p14"/>
            <p:cNvSpPr txBox="1"/>
            <p:nvPr/>
          </p:nvSpPr>
          <p:spPr>
            <a:xfrm>
              <a:off x="5307012" y="5741987"/>
              <a:ext cx="2565400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lt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logical end-end transport</a:t>
              </a:r>
              <a:endParaRPr/>
            </a:p>
          </p:txBody>
        </p:sp>
        <p:sp>
          <p:nvSpPr>
            <p:cNvPr id="461" name="Google Shape;461;p14"/>
            <p:cNvSpPr/>
            <p:nvPr/>
          </p:nvSpPr>
          <p:spPr>
            <a:xfrm>
              <a:off x="4662487" y="5681662"/>
              <a:ext cx="447675" cy="4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cubicBezTo>
                    <a:pt x="120000" y="60000"/>
                    <a:pt x="120000" y="120000"/>
                    <a:pt x="120000" y="120000"/>
                  </a:cubicBezTo>
                  <a:cubicBezTo>
                    <a:pt x="67659" y="68181"/>
                    <a:pt x="0" y="69545"/>
                    <a:pt x="0" y="58636"/>
                  </a:cubicBezTo>
                  <a:cubicBezTo>
                    <a:pt x="0" y="49090"/>
                    <a:pt x="65106" y="49090"/>
                    <a:pt x="12000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62" name="Google Shape;462;p14"/>
            <p:cNvSpPr/>
            <p:nvPr/>
          </p:nvSpPr>
          <p:spPr>
            <a:xfrm flipH="1">
              <a:off x="7996237" y="5697537"/>
              <a:ext cx="447675" cy="4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cubicBezTo>
                    <a:pt x="120000" y="60000"/>
                    <a:pt x="120000" y="120000"/>
                    <a:pt x="120000" y="120000"/>
                  </a:cubicBezTo>
                  <a:cubicBezTo>
                    <a:pt x="67659" y="68181"/>
                    <a:pt x="0" y="69545"/>
                    <a:pt x="0" y="58636"/>
                  </a:cubicBezTo>
                  <a:cubicBezTo>
                    <a:pt x="0" y="49090"/>
                    <a:pt x="65106" y="49090"/>
                    <a:pt x="12000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32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297" name="Google Shape;1297;p32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/>
          </a:p>
        </p:txBody>
      </p:sp>
      <p:sp>
        <p:nvSpPr>
          <p:cNvPr id="1298" name="Google Shape;1298;p32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transfer: getting started</a:t>
            </a:r>
            <a:endParaRPr/>
          </a:p>
        </p:txBody>
      </p:sp>
      <p:pic>
        <p:nvPicPr>
          <p:cNvPr id="1299" name="Google Shape;1299;p32" descr="rdt_part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62100" y="2652712"/>
            <a:ext cx="5969000" cy="2386012"/>
          </a:xfrm>
          <a:prstGeom prst="rect">
            <a:avLst/>
          </a:prstGeom>
          <a:noFill/>
          <a:ln>
            <a:noFill/>
          </a:ln>
        </p:spPr>
      </p:pic>
      <p:sp>
        <p:nvSpPr>
          <p:cNvPr id="1300" name="Google Shape;1300;p32"/>
          <p:cNvSpPr txBox="1"/>
          <p:nvPr/>
        </p:nvSpPr>
        <p:spPr>
          <a:xfrm>
            <a:off x="1020762" y="3113087"/>
            <a:ext cx="838200" cy="822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4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4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side</a:t>
            </a:r>
            <a:endParaRPr/>
          </a:p>
        </p:txBody>
      </p:sp>
      <p:sp>
        <p:nvSpPr>
          <p:cNvPr id="1301" name="Google Shape;1301;p32"/>
          <p:cNvSpPr txBox="1"/>
          <p:nvPr/>
        </p:nvSpPr>
        <p:spPr>
          <a:xfrm>
            <a:off x="7167562" y="3122612"/>
            <a:ext cx="1220787" cy="822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4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4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side</a:t>
            </a:r>
            <a:endParaRPr/>
          </a:p>
        </p:txBody>
      </p:sp>
      <p:grpSp>
        <p:nvGrpSpPr>
          <p:cNvPr id="1302" name="Google Shape;1302;p32"/>
          <p:cNvGrpSpPr/>
          <p:nvPr/>
        </p:nvGrpSpPr>
        <p:grpSpPr>
          <a:xfrm>
            <a:off x="227012" y="1460500"/>
            <a:ext cx="3965575" cy="1416050"/>
            <a:chOff x="227012" y="1460500"/>
            <a:chExt cx="3965575" cy="1416050"/>
          </a:xfrm>
        </p:grpSpPr>
        <p:sp>
          <p:nvSpPr>
            <p:cNvPr id="1303" name="Google Shape;1303;p32"/>
            <p:cNvSpPr txBox="1"/>
            <p:nvPr/>
          </p:nvSpPr>
          <p:spPr>
            <a:xfrm>
              <a:off x="227012" y="1460500"/>
              <a:ext cx="3965575" cy="915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urier New"/>
                <a:buNone/>
              </a:pPr>
              <a:r>
                <a:rPr lang="en-US" sz="1800" b="1" i="0" u="none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rdt_send():</a:t>
              </a:r>
              <a:r>
                <a:rPr lang="en-US" sz="18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called from above, (e.g., by app.). Passed data to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deliver to receiver upper layer</a:t>
              </a:r>
              <a:endParaRPr/>
            </a:p>
          </p:txBody>
        </p:sp>
        <p:grpSp>
          <p:nvGrpSpPr>
            <p:cNvPr id="1304" name="Google Shape;1304;p32"/>
            <p:cNvGrpSpPr/>
            <p:nvPr/>
          </p:nvGrpSpPr>
          <p:grpSpPr>
            <a:xfrm>
              <a:off x="381000" y="1476375"/>
              <a:ext cx="3762375" cy="1400175"/>
              <a:chOff x="381000" y="1495425"/>
              <a:chExt cx="3762375" cy="1400175"/>
            </a:xfrm>
          </p:grpSpPr>
          <p:cxnSp>
            <p:nvCxnSpPr>
              <p:cNvPr id="1305" name="Google Shape;1305;p32"/>
              <p:cNvCxnSpPr/>
              <p:nvPr/>
            </p:nvCxnSpPr>
            <p:spPr>
              <a:xfrm>
                <a:off x="1495425" y="2381250"/>
                <a:ext cx="276225" cy="51435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"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32"/>
              <p:cNvSpPr txBox="1"/>
              <p:nvPr/>
            </p:nvSpPr>
            <p:spPr>
              <a:xfrm>
                <a:off x="381000" y="1495425"/>
                <a:ext cx="3762375" cy="885825"/>
              </a:xfrm>
              <a:prstGeom prst="rect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</p:grpSp>
      <p:grpSp>
        <p:nvGrpSpPr>
          <p:cNvPr id="1307" name="Google Shape;1307;p32"/>
          <p:cNvGrpSpPr/>
          <p:nvPr/>
        </p:nvGrpSpPr>
        <p:grpSpPr>
          <a:xfrm>
            <a:off x="276225" y="4381500"/>
            <a:ext cx="3762375" cy="1862137"/>
            <a:chOff x="276225" y="4381500"/>
            <a:chExt cx="3762375" cy="1862137"/>
          </a:xfrm>
        </p:grpSpPr>
        <p:sp>
          <p:nvSpPr>
            <p:cNvPr id="1308" name="Google Shape;1308;p32"/>
            <p:cNvSpPr txBox="1"/>
            <p:nvPr/>
          </p:nvSpPr>
          <p:spPr>
            <a:xfrm>
              <a:off x="369887" y="5327650"/>
              <a:ext cx="3403600" cy="915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urier New"/>
                <a:buNone/>
              </a:pPr>
              <a:r>
                <a:rPr lang="en-US" sz="1800" b="1" i="0" u="none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udt_send():</a:t>
              </a:r>
              <a:r>
                <a:rPr lang="en-US" sz="18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called by rdt,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to transfer packet over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unreliable channel to receiver</a:t>
              </a:r>
              <a:endParaRPr/>
            </a:p>
          </p:txBody>
        </p:sp>
        <p:grpSp>
          <p:nvGrpSpPr>
            <p:cNvPr id="1309" name="Google Shape;1309;p32"/>
            <p:cNvGrpSpPr/>
            <p:nvPr/>
          </p:nvGrpSpPr>
          <p:grpSpPr>
            <a:xfrm>
              <a:off x="276225" y="4381500"/>
              <a:ext cx="3762375" cy="1857375"/>
              <a:chOff x="276225" y="4381500"/>
              <a:chExt cx="3762375" cy="1857375"/>
            </a:xfrm>
          </p:grpSpPr>
          <p:cxnSp>
            <p:nvCxnSpPr>
              <p:cNvPr id="1310" name="Google Shape;1310;p32"/>
              <p:cNvCxnSpPr/>
              <p:nvPr/>
            </p:nvCxnSpPr>
            <p:spPr>
              <a:xfrm rot="10800000" flipH="1">
                <a:off x="1400175" y="4381500"/>
                <a:ext cx="361950" cy="962025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"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32"/>
              <p:cNvSpPr txBox="1"/>
              <p:nvPr/>
            </p:nvSpPr>
            <p:spPr>
              <a:xfrm>
                <a:off x="276225" y="5353050"/>
                <a:ext cx="3762375" cy="885825"/>
              </a:xfrm>
              <a:prstGeom prst="rect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</p:grpSp>
      <p:grpSp>
        <p:nvGrpSpPr>
          <p:cNvPr id="1312" name="Google Shape;1312;p32"/>
          <p:cNvGrpSpPr/>
          <p:nvPr/>
        </p:nvGrpSpPr>
        <p:grpSpPr>
          <a:xfrm>
            <a:off x="4922837" y="4362450"/>
            <a:ext cx="3965575" cy="1647825"/>
            <a:chOff x="4922837" y="4362450"/>
            <a:chExt cx="3965575" cy="1647825"/>
          </a:xfrm>
        </p:grpSpPr>
        <p:sp>
          <p:nvSpPr>
            <p:cNvPr id="1313" name="Google Shape;1313;p32"/>
            <p:cNvSpPr txBox="1"/>
            <p:nvPr/>
          </p:nvSpPr>
          <p:spPr>
            <a:xfrm>
              <a:off x="4922837" y="5346700"/>
              <a:ext cx="3965575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urier New"/>
                <a:buNone/>
              </a:pPr>
              <a:r>
                <a:rPr lang="en-US" sz="1800" b="1" i="0" u="none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rdt_rcv():</a:t>
              </a:r>
              <a:r>
                <a:rPr lang="en-US" sz="18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called when packet arrives on rcv-side of channel</a:t>
              </a:r>
              <a:endParaRPr/>
            </a:p>
          </p:txBody>
        </p:sp>
        <p:grpSp>
          <p:nvGrpSpPr>
            <p:cNvPr id="1314" name="Google Shape;1314;p32"/>
            <p:cNvGrpSpPr/>
            <p:nvPr/>
          </p:nvGrpSpPr>
          <p:grpSpPr>
            <a:xfrm>
              <a:off x="5019675" y="4362450"/>
              <a:ext cx="3762375" cy="1647825"/>
              <a:chOff x="5019675" y="4362450"/>
              <a:chExt cx="3762375" cy="1647825"/>
            </a:xfrm>
          </p:grpSpPr>
          <p:cxnSp>
            <p:nvCxnSpPr>
              <p:cNvPr id="1315" name="Google Shape;1315;p32"/>
              <p:cNvCxnSpPr/>
              <p:nvPr/>
            </p:nvCxnSpPr>
            <p:spPr>
              <a:xfrm rot="10800000">
                <a:off x="7296150" y="4362450"/>
                <a:ext cx="476250" cy="1000125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"/>
                <a:headEnd type="none" w="sm" len="sm"/>
                <a:tailEnd type="triangle" w="med" len="med"/>
              </a:ln>
            </p:spPr>
          </p:cxnSp>
          <p:sp>
            <p:nvSpPr>
              <p:cNvPr id="1316" name="Google Shape;1316;p32"/>
              <p:cNvSpPr txBox="1"/>
              <p:nvPr/>
            </p:nvSpPr>
            <p:spPr>
              <a:xfrm>
                <a:off x="5019675" y="5381625"/>
                <a:ext cx="3762375" cy="628650"/>
              </a:xfrm>
              <a:prstGeom prst="rect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</p:grpSp>
      <p:grpSp>
        <p:nvGrpSpPr>
          <p:cNvPr id="1317" name="Google Shape;1317;p32"/>
          <p:cNvGrpSpPr/>
          <p:nvPr/>
        </p:nvGrpSpPr>
        <p:grpSpPr>
          <a:xfrm>
            <a:off x="4981575" y="1470025"/>
            <a:ext cx="3762375" cy="1349375"/>
            <a:chOff x="4981575" y="1470025"/>
            <a:chExt cx="3762375" cy="1349375"/>
          </a:xfrm>
        </p:grpSpPr>
        <p:sp>
          <p:nvSpPr>
            <p:cNvPr id="1318" name="Google Shape;1318;p32"/>
            <p:cNvSpPr txBox="1"/>
            <p:nvPr/>
          </p:nvSpPr>
          <p:spPr>
            <a:xfrm>
              <a:off x="5103812" y="1470025"/>
              <a:ext cx="3298825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urier New"/>
                <a:buNone/>
              </a:pPr>
              <a:r>
                <a:rPr lang="en-US" sz="1800" b="1" i="0" u="none">
                  <a:solidFill>
                    <a:srgbClr val="FF0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deliver_data():</a:t>
              </a:r>
              <a:r>
                <a:rPr lang="en-US" sz="18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called by </a:t>
              </a:r>
              <a:r>
                <a:rPr lang="en-US" sz="1800" b="1" i="0" u="none">
                  <a:solidFill>
                    <a:schemeClr val="dk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rdt</a:t>
              </a: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 to deliver data to upper</a:t>
              </a:r>
              <a:endParaRPr/>
            </a:p>
          </p:txBody>
        </p:sp>
        <p:grpSp>
          <p:nvGrpSpPr>
            <p:cNvPr id="1319" name="Google Shape;1319;p32"/>
            <p:cNvGrpSpPr/>
            <p:nvPr/>
          </p:nvGrpSpPr>
          <p:grpSpPr>
            <a:xfrm>
              <a:off x="4981575" y="1495425"/>
              <a:ext cx="3762375" cy="1323975"/>
              <a:chOff x="4981575" y="1495425"/>
              <a:chExt cx="3762375" cy="1323975"/>
            </a:xfrm>
          </p:grpSpPr>
          <p:cxnSp>
            <p:nvCxnSpPr>
              <p:cNvPr id="1320" name="Google Shape;1320;p32"/>
              <p:cNvCxnSpPr/>
              <p:nvPr/>
            </p:nvCxnSpPr>
            <p:spPr>
              <a:xfrm flipH="1">
                <a:off x="7239000" y="2133600"/>
                <a:ext cx="238125" cy="685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"/>
                <a:headEnd type="none" w="sm" len="sm"/>
                <a:tailEnd type="triangle" w="med" len="med"/>
              </a:ln>
            </p:spPr>
          </p:cxnSp>
          <p:sp>
            <p:nvSpPr>
              <p:cNvPr id="1321" name="Google Shape;1321;p32"/>
              <p:cNvSpPr txBox="1"/>
              <p:nvPr/>
            </p:nvSpPr>
            <p:spPr>
              <a:xfrm>
                <a:off x="4981575" y="1495425"/>
                <a:ext cx="3762375" cy="628650"/>
              </a:xfrm>
              <a:prstGeom prst="rect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33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327" name="Google Shape;1327;p33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/>
          </a:p>
        </p:txBody>
      </p:sp>
      <p:sp>
        <p:nvSpPr>
          <p:cNvPr id="1328" name="Google Shape;1328;p33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transfer: getting started</a:t>
            </a:r>
            <a:endParaRPr/>
          </a:p>
        </p:txBody>
      </p:sp>
      <p:sp>
        <p:nvSpPr>
          <p:cNvPr id="1329" name="Google Shape;1329;p33"/>
          <p:cNvSpPr txBox="1">
            <a:spLocks noGrp="1"/>
          </p:cNvSpPr>
          <p:nvPr>
            <p:ph type="body" idx="1"/>
          </p:nvPr>
        </p:nvSpPr>
        <p:spPr>
          <a:xfrm>
            <a:off x="514350" y="1304925"/>
            <a:ext cx="7258050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We’ll: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incrementally develop sender, receiver sides of reliable data transfer protocol (rdt)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consider only unidirectional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but control info will flow on both directions!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 finite state machines (FSM)  to specify sender, receiver</a:t>
            </a:r>
            <a:endParaRPr/>
          </a:p>
        </p:txBody>
      </p:sp>
      <p:grpSp>
        <p:nvGrpSpPr>
          <p:cNvPr id="1330" name="Google Shape;1330;p33"/>
          <p:cNvGrpSpPr/>
          <p:nvPr/>
        </p:nvGrpSpPr>
        <p:grpSpPr>
          <a:xfrm>
            <a:off x="3063875" y="4619625"/>
            <a:ext cx="966900" cy="942975"/>
            <a:chOff x="1063625" y="5229225"/>
            <a:chExt cx="966900" cy="942975"/>
          </a:xfrm>
        </p:grpSpPr>
        <p:sp>
          <p:nvSpPr>
            <p:cNvPr id="1331" name="Google Shape;1331;p33"/>
            <p:cNvSpPr/>
            <p:nvPr/>
          </p:nvSpPr>
          <p:spPr>
            <a:xfrm>
              <a:off x="1171575" y="5229225"/>
              <a:ext cx="809625" cy="876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332" name="Google Shape;1332;p33"/>
            <p:cNvSpPr/>
            <p:nvPr/>
          </p:nvSpPr>
          <p:spPr>
            <a:xfrm>
              <a:off x="1095375" y="5295900"/>
              <a:ext cx="809625" cy="8763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333" name="Google Shape;1333;p33"/>
            <p:cNvSpPr txBox="1"/>
            <p:nvPr/>
          </p:nvSpPr>
          <p:spPr>
            <a:xfrm>
              <a:off x="1063625" y="5437175"/>
              <a:ext cx="966900" cy="70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state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1</a:t>
              </a:r>
              <a:endParaRPr/>
            </a:p>
          </p:txBody>
        </p:sp>
      </p:grpSp>
      <p:sp>
        <p:nvSpPr>
          <p:cNvPr id="1334" name="Google Shape;1334;p33"/>
          <p:cNvSpPr/>
          <p:nvPr/>
        </p:nvSpPr>
        <p:spPr>
          <a:xfrm>
            <a:off x="3981450" y="4638675"/>
            <a:ext cx="3952875" cy="285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20000"/>
                </a:moveTo>
                <a:cubicBezTo>
                  <a:pt x="44813" y="20000"/>
                  <a:pt x="80663" y="0"/>
                  <a:pt x="120000" y="112000"/>
                </a:cubicBezTo>
              </a:path>
            </a:pathLst>
          </a:cu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335" name="Google Shape;1335;p33"/>
          <p:cNvGrpSpPr/>
          <p:nvPr/>
        </p:nvGrpSpPr>
        <p:grpSpPr>
          <a:xfrm>
            <a:off x="7816850" y="4724400"/>
            <a:ext cx="966900" cy="942975"/>
            <a:chOff x="1063625" y="5229225"/>
            <a:chExt cx="966900" cy="942975"/>
          </a:xfrm>
        </p:grpSpPr>
        <p:sp>
          <p:nvSpPr>
            <p:cNvPr id="1336" name="Google Shape;1336;p33"/>
            <p:cNvSpPr/>
            <p:nvPr/>
          </p:nvSpPr>
          <p:spPr>
            <a:xfrm>
              <a:off x="1171575" y="5229225"/>
              <a:ext cx="809625" cy="876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337" name="Google Shape;1337;p33"/>
            <p:cNvSpPr/>
            <p:nvPr/>
          </p:nvSpPr>
          <p:spPr>
            <a:xfrm>
              <a:off x="1095375" y="5295900"/>
              <a:ext cx="809625" cy="8763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338" name="Google Shape;1338;p33"/>
            <p:cNvSpPr txBox="1"/>
            <p:nvPr/>
          </p:nvSpPr>
          <p:spPr>
            <a:xfrm>
              <a:off x="1063625" y="5437175"/>
              <a:ext cx="966900" cy="70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state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2</a:t>
              </a:r>
              <a:endParaRPr/>
            </a:p>
          </p:txBody>
        </p:sp>
      </p:grpSp>
      <p:sp>
        <p:nvSpPr>
          <p:cNvPr id="1339" name="Google Shape;1339;p33"/>
          <p:cNvSpPr txBox="1"/>
          <p:nvPr/>
        </p:nvSpPr>
        <p:spPr>
          <a:xfrm>
            <a:off x="4110037" y="4013200"/>
            <a:ext cx="33559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8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event causing state transition</a:t>
            </a:r>
            <a:endParaRPr/>
          </a:p>
        </p:txBody>
      </p:sp>
      <p:sp>
        <p:nvSpPr>
          <p:cNvPr id="1340" name="Google Shape;1340;p33"/>
          <p:cNvSpPr txBox="1"/>
          <p:nvPr/>
        </p:nvSpPr>
        <p:spPr>
          <a:xfrm>
            <a:off x="2178850" y="4798275"/>
            <a:ext cx="77724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8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actions taken on state transition</a:t>
            </a:r>
            <a:endParaRPr/>
          </a:p>
        </p:txBody>
      </p:sp>
      <p:cxnSp>
        <p:nvCxnSpPr>
          <p:cNvPr id="1341" name="Google Shape;1341;p33"/>
          <p:cNvCxnSpPr/>
          <p:nvPr/>
        </p:nvCxnSpPr>
        <p:spPr>
          <a:xfrm>
            <a:off x="4105275" y="4352925"/>
            <a:ext cx="3381300" cy="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342" name="Google Shape;1342;p33"/>
          <p:cNvSpPr txBox="1"/>
          <p:nvPr/>
        </p:nvSpPr>
        <p:spPr>
          <a:xfrm>
            <a:off x="123825" y="4686300"/>
            <a:ext cx="2771775" cy="1238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8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state:</a:t>
            </a: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when in this “state” next state uniquely determined by next event</a:t>
            </a:r>
            <a:endParaRPr/>
          </a:p>
        </p:txBody>
      </p:sp>
      <p:sp>
        <p:nvSpPr>
          <p:cNvPr id="1343" name="Google Shape;1343;p33"/>
          <p:cNvSpPr/>
          <p:nvPr/>
        </p:nvSpPr>
        <p:spPr>
          <a:xfrm>
            <a:off x="3381375" y="5562600"/>
            <a:ext cx="95250" cy="581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6000" y="120000"/>
                </a:moveTo>
                <a:cubicBezTo>
                  <a:pt x="0" y="66885"/>
                  <a:pt x="120000" y="18032"/>
                  <a:pt x="120000" y="0"/>
                </a:cubicBezTo>
              </a:path>
            </a:pathLst>
          </a:cu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44" name="Google Shape;1344;p33"/>
          <p:cNvSpPr/>
          <p:nvPr/>
        </p:nvSpPr>
        <p:spPr>
          <a:xfrm rot="10800000">
            <a:off x="8524875" y="5600700"/>
            <a:ext cx="95250" cy="581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6000" y="120000"/>
                </a:moveTo>
                <a:cubicBezTo>
                  <a:pt x="0" y="66885"/>
                  <a:pt x="120000" y="18032"/>
                  <a:pt x="120000" y="0"/>
                </a:cubicBezTo>
              </a:path>
            </a:pathLst>
          </a:cu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345" name="Google Shape;1345;p33"/>
          <p:cNvCxnSpPr/>
          <p:nvPr/>
        </p:nvCxnSpPr>
        <p:spPr>
          <a:xfrm>
            <a:off x="3905250" y="5305425"/>
            <a:ext cx="1571625" cy="752475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grpSp>
        <p:nvGrpSpPr>
          <p:cNvPr id="1346" name="Google Shape;1346;p33"/>
          <p:cNvGrpSpPr/>
          <p:nvPr/>
        </p:nvGrpSpPr>
        <p:grpSpPr>
          <a:xfrm>
            <a:off x="4581525" y="5108575"/>
            <a:ext cx="966787" cy="671512"/>
            <a:chOff x="5581650" y="5175250"/>
            <a:chExt cx="966787" cy="671512"/>
          </a:xfrm>
        </p:grpSpPr>
        <p:sp>
          <p:nvSpPr>
            <p:cNvPr id="1347" name="Google Shape;1347;p33"/>
            <p:cNvSpPr txBox="1"/>
            <p:nvPr/>
          </p:nvSpPr>
          <p:spPr>
            <a:xfrm>
              <a:off x="5657850" y="5175250"/>
              <a:ext cx="773112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1800" b="0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event</a:t>
              </a:r>
              <a:endParaRPr/>
            </a:p>
          </p:txBody>
        </p:sp>
        <p:sp>
          <p:nvSpPr>
            <p:cNvPr id="1348" name="Google Shape;1348;p33"/>
            <p:cNvSpPr txBox="1"/>
            <p:nvPr/>
          </p:nvSpPr>
          <p:spPr>
            <a:xfrm>
              <a:off x="5607050" y="5480050"/>
              <a:ext cx="941387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1800" b="0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actions</a:t>
              </a:r>
              <a:endParaRPr/>
            </a:p>
          </p:txBody>
        </p:sp>
        <p:cxnSp>
          <p:nvCxnSpPr>
            <p:cNvPr id="1349" name="Google Shape;1349;p33"/>
            <p:cNvCxnSpPr/>
            <p:nvPr/>
          </p:nvCxnSpPr>
          <p:spPr>
            <a:xfrm>
              <a:off x="5581650" y="5524500"/>
              <a:ext cx="942975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p34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355" name="Google Shape;1355;p34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/>
          </a:p>
        </p:txBody>
      </p:sp>
      <p:sp>
        <p:nvSpPr>
          <p:cNvPr id="1356" name="Google Shape;1356;p34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8001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Rdt1.0: </a:t>
            </a:r>
            <a:r>
              <a:rPr lang="en-US" sz="24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transfer over a reliable channel</a:t>
            </a:r>
            <a:endParaRPr/>
          </a:p>
        </p:txBody>
      </p:sp>
      <p:sp>
        <p:nvSpPr>
          <p:cNvPr id="1357" name="Google Shape;1357;p34"/>
          <p:cNvSpPr txBox="1">
            <a:spLocks noGrp="1"/>
          </p:cNvSpPr>
          <p:nvPr>
            <p:ph type="body" idx="1"/>
          </p:nvPr>
        </p:nvSpPr>
        <p:spPr>
          <a:xfrm>
            <a:off x="431800" y="1331912"/>
            <a:ext cx="7896225" cy="301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underlying channel perfectly reliable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 bit errors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 loss of packets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separate FSMs for sender, receiver: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sends data into underlying channel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 read data from underlying channel</a:t>
            </a:r>
            <a:endParaRPr/>
          </a:p>
        </p:txBody>
      </p:sp>
      <p:sp>
        <p:nvSpPr>
          <p:cNvPr id="1358" name="Google Shape;1358;p34"/>
          <p:cNvSpPr/>
          <p:nvPr/>
        </p:nvSpPr>
        <p:spPr>
          <a:xfrm>
            <a:off x="808037" y="4246562"/>
            <a:ext cx="955675" cy="1011237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59" name="Google Shape;1359;p34"/>
          <p:cNvSpPr txBox="1"/>
          <p:nvPr/>
        </p:nvSpPr>
        <p:spPr>
          <a:xfrm>
            <a:off x="744537" y="4332287"/>
            <a:ext cx="1098550" cy="912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Wait for call from above</a:t>
            </a:r>
            <a:endParaRPr/>
          </a:p>
        </p:txBody>
      </p:sp>
      <p:sp>
        <p:nvSpPr>
          <p:cNvPr id="1360" name="Google Shape;1360;p34"/>
          <p:cNvSpPr/>
          <p:nvPr/>
        </p:nvSpPr>
        <p:spPr>
          <a:xfrm>
            <a:off x="1617662" y="4230687"/>
            <a:ext cx="611187" cy="10271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21666"/>
                </a:moveTo>
                <a:cubicBezTo>
                  <a:pt x="112653" y="0"/>
                  <a:pt x="120000" y="120000"/>
                  <a:pt x="0" y="9500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61" name="Google Shape;1361;p34"/>
          <p:cNvSpPr txBox="1"/>
          <p:nvPr/>
        </p:nvSpPr>
        <p:spPr>
          <a:xfrm>
            <a:off x="2070100" y="4754562"/>
            <a:ext cx="2682875" cy="598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packet = make_pkt(data)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udt_send(packet)</a:t>
            </a:r>
            <a:endParaRPr/>
          </a:p>
        </p:txBody>
      </p:sp>
      <p:sp>
        <p:nvSpPr>
          <p:cNvPr id="1362" name="Google Shape;1362;p34"/>
          <p:cNvSpPr txBox="1"/>
          <p:nvPr/>
        </p:nvSpPr>
        <p:spPr>
          <a:xfrm>
            <a:off x="2028825" y="4287837"/>
            <a:ext cx="2255837" cy="42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rdt_send(data)</a:t>
            </a:r>
            <a:endParaRPr/>
          </a:p>
        </p:txBody>
      </p:sp>
      <p:cxnSp>
        <p:nvCxnSpPr>
          <p:cNvPr id="1363" name="Google Shape;1363;p34"/>
          <p:cNvCxnSpPr/>
          <p:nvPr/>
        </p:nvCxnSpPr>
        <p:spPr>
          <a:xfrm>
            <a:off x="2128837" y="4630737"/>
            <a:ext cx="1296987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4" name="Google Shape;1364;p34"/>
          <p:cNvCxnSpPr/>
          <p:nvPr/>
        </p:nvCxnSpPr>
        <p:spPr>
          <a:xfrm>
            <a:off x="484187" y="4230687"/>
            <a:ext cx="385762" cy="24288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365" name="Google Shape;1365;p34"/>
          <p:cNvSpPr txBox="1"/>
          <p:nvPr/>
        </p:nvSpPr>
        <p:spPr>
          <a:xfrm>
            <a:off x="6335712" y="4613275"/>
            <a:ext cx="2487612" cy="42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extract (packet,data)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deliver_data(data)</a:t>
            </a:r>
            <a:endParaRPr/>
          </a:p>
        </p:txBody>
      </p:sp>
      <p:sp>
        <p:nvSpPr>
          <p:cNvPr id="1366" name="Google Shape;1366;p34"/>
          <p:cNvSpPr/>
          <p:nvPr/>
        </p:nvSpPr>
        <p:spPr>
          <a:xfrm>
            <a:off x="5116512" y="4232275"/>
            <a:ext cx="955675" cy="1011237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67" name="Google Shape;1367;p34"/>
          <p:cNvSpPr txBox="1"/>
          <p:nvPr/>
        </p:nvSpPr>
        <p:spPr>
          <a:xfrm>
            <a:off x="5053012" y="4318000"/>
            <a:ext cx="1098550" cy="912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Wait for call from below</a:t>
            </a:r>
            <a:endParaRPr/>
          </a:p>
        </p:txBody>
      </p:sp>
      <p:sp>
        <p:nvSpPr>
          <p:cNvPr id="1368" name="Google Shape;1368;p34"/>
          <p:cNvSpPr/>
          <p:nvPr/>
        </p:nvSpPr>
        <p:spPr>
          <a:xfrm>
            <a:off x="5926137" y="4216400"/>
            <a:ext cx="611187" cy="10271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21666"/>
                </a:moveTo>
                <a:cubicBezTo>
                  <a:pt x="112653" y="0"/>
                  <a:pt x="120000" y="120000"/>
                  <a:pt x="0" y="9500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69" name="Google Shape;1369;p34"/>
          <p:cNvSpPr txBox="1"/>
          <p:nvPr/>
        </p:nvSpPr>
        <p:spPr>
          <a:xfrm>
            <a:off x="6337300" y="4273550"/>
            <a:ext cx="2255837" cy="42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370" name="Google Shape;1370;p34"/>
          <p:cNvCxnSpPr/>
          <p:nvPr/>
        </p:nvCxnSpPr>
        <p:spPr>
          <a:xfrm>
            <a:off x="6437312" y="4616450"/>
            <a:ext cx="1296987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1" name="Google Shape;1371;p34"/>
          <p:cNvCxnSpPr/>
          <p:nvPr/>
        </p:nvCxnSpPr>
        <p:spPr>
          <a:xfrm>
            <a:off x="4792662" y="4216400"/>
            <a:ext cx="385762" cy="24288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372" name="Google Shape;1372;p34"/>
          <p:cNvSpPr txBox="1"/>
          <p:nvPr/>
        </p:nvSpPr>
        <p:spPr>
          <a:xfrm>
            <a:off x="6351587" y="4292600"/>
            <a:ext cx="154146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rdt_rcv(packet)</a:t>
            </a:r>
            <a:endParaRPr/>
          </a:p>
        </p:txBody>
      </p:sp>
      <p:sp>
        <p:nvSpPr>
          <p:cNvPr id="1373" name="Google Shape;1373;p34"/>
          <p:cNvSpPr txBox="1"/>
          <p:nvPr/>
        </p:nvSpPr>
        <p:spPr>
          <a:xfrm>
            <a:off x="2085975" y="5553075"/>
            <a:ext cx="115093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</a:t>
            </a:r>
            <a:endParaRPr/>
          </a:p>
        </p:txBody>
      </p:sp>
      <p:sp>
        <p:nvSpPr>
          <p:cNvPr id="1374" name="Google Shape;1374;p34"/>
          <p:cNvSpPr txBox="1"/>
          <p:nvPr/>
        </p:nvSpPr>
        <p:spPr>
          <a:xfrm>
            <a:off x="6069012" y="5594350"/>
            <a:ext cx="136683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Google Shape;1379;p35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380" name="Google Shape;1380;p35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/>
          </a:p>
        </p:txBody>
      </p:sp>
      <p:sp>
        <p:nvSpPr>
          <p:cNvPr id="1381" name="Google Shape;1381;p35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8001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Rdt2.0: </a:t>
            </a: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channel with bit errors</a:t>
            </a:r>
            <a:endParaRPr/>
          </a:p>
        </p:txBody>
      </p:sp>
      <p:sp>
        <p:nvSpPr>
          <p:cNvPr id="1382" name="Google Shape;1382;p35"/>
          <p:cNvSpPr txBox="1">
            <a:spLocks noGrp="1"/>
          </p:cNvSpPr>
          <p:nvPr>
            <p:ph type="body" idx="1"/>
          </p:nvPr>
        </p:nvSpPr>
        <p:spPr>
          <a:xfrm>
            <a:off x="942975" y="1333500"/>
            <a:ext cx="7896225" cy="444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underlying channel may flip bits in packet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checksum to detect bit errors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question: how to recover from errors: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acknowledgements (ACKs):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receiver explicitly tells sender that pkt received OK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negative acknowledgements (NAKs):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receiver explicitly tells sender that pkt had errors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retransmits pkt on receipt of NAK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new mechanisms in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rdt2.0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(beyond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rdt1.0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):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error detection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 feedback: control msgs (ACK,NAK) rcvr-&gt;sender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36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388" name="Google Shape;1388;p36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/>
          </a:p>
        </p:txBody>
      </p:sp>
      <p:sp>
        <p:nvSpPr>
          <p:cNvPr id="1389" name="Google Shape;1389;p36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rdt2.0: FSM specification</a:t>
            </a:r>
            <a:endParaRPr/>
          </a:p>
        </p:txBody>
      </p:sp>
      <p:sp>
        <p:nvSpPr>
          <p:cNvPr id="1390" name="Google Shape;1390;p36"/>
          <p:cNvSpPr/>
          <p:nvPr/>
        </p:nvSpPr>
        <p:spPr>
          <a:xfrm>
            <a:off x="696912" y="2209800"/>
            <a:ext cx="985837" cy="962025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91" name="Google Shape;1391;p36"/>
          <p:cNvSpPr txBox="1"/>
          <p:nvPr/>
        </p:nvSpPr>
        <p:spPr>
          <a:xfrm>
            <a:off x="595312" y="2293937"/>
            <a:ext cx="120015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Wait for call from above</a:t>
            </a:r>
            <a:endParaRPr/>
          </a:p>
        </p:txBody>
      </p:sp>
      <p:sp>
        <p:nvSpPr>
          <p:cNvPr id="1392" name="Google Shape;1392;p36"/>
          <p:cNvSpPr txBox="1"/>
          <p:nvPr/>
        </p:nvSpPr>
        <p:spPr>
          <a:xfrm>
            <a:off x="1004887" y="1490662"/>
            <a:ext cx="3643312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snkpkt = make_pkt(data, checksum)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cxnSp>
        <p:nvCxnSpPr>
          <p:cNvPr id="1393" name="Google Shape;1393;p36"/>
          <p:cNvCxnSpPr/>
          <p:nvPr/>
        </p:nvCxnSpPr>
        <p:spPr>
          <a:xfrm>
            <a:off x="1109662" y="1535112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394" name="Google Shape;1394;p36"/>
          <p:cNvSpPr txBox="1"/>
          <p:nvPr/>
        </p:nvSpPr>
        <p:spPr>
          <a:xfrm>
            <a:off x="6319837" y="5314950"/>
            <a:ext cx="2143125" cy="61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extract(rcvpkt,data)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deliver_data(data)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udt_send(ACK)</a:t>
            </a:r>
            <a:endParaRPr/>
          </a:p>
        </p:txBody>
      </p:sp>
      <p:sp>
        <p:nvSpPr>
          <p:cNvPr id="1395" name="Google Shape;1395;p36"/>
          <p:cNvSpPr txBox="1"/>
          <p:nvPr/>
        </p:nvSpPr>
        <p:spPr>
          <a:xfrm>
            <a:off x="6297612" y="4781550"/>
            <a:ext cx="2157412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notcorrupt(rcvpkt)</a:t>
            </a:r>
            <a:endParaRPr/>
          </a:p>
        </p:txBody>
      </p:sp>
      <p:cxnSp>
        <p:nvCxnSpPr>
          <p:cNvPr id="1396" name="Google Shape;1396;p36"/>
          <p:cNvCxnSpPr/>
          <p:nvPr/>
        </p:nvCxnSpPr>
        <p:spPr>
          <a:xfrm>
            <a:off x="6419850" y="5370512"/>
            <a:ext cx="14890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397" name="Google Shape;1397;p36"/>
          <p:cNvSpPr/>
          <p:nvPr/>
        </p:nvSpPr>
        <p:spPr>
          <a:xfrm rot="10800000" flipH="1">
            <a:off x="1057275" y="1979612"/>
            <a:ext cx="1800225" cy="247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98" name="Google Shape;1398;p36"/>
          <p:cNvSpPr/>
          <p:nvPr/>
        </p:nvSpPr>
        <p:spPr>
          <a:xfrm>
            <a:off x="1104900" y="3140075"/>
            <a:ext cx="1800225" cy="247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99" name="Google Shape;1399;p36"/>
          <p:cNvSpPr txBox="1"/>
          <p:nvPr/>
        </p:nvSpPr>
        <p:spPr>
          <a:xfrm>
            <a:off x="1071562" y="3492500"/>
            <a:ext cx="3548062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isACK(rcvpkt)</a:t>
            </a:r>
            <a:endParaRPr/>
          </a:p>
        </p:txBody>
      </p:sp>
      <p:cxnSp>
        <p:nvCxnSpPr>
          <p:cNvPr id="1400" name="Google Shape;1400;p36"/>
          <p:cNvCxnSpPr/>
          <p:nvPr/>
        </p:nvCxnSpPr>
        <p:spPr>
          <a:xfrm>
            <a:off x="1173162" y="3816350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01" name="Google Shape;1401;p36"/>
          <p:cNvSpPr/>
          <p:nvPr/>
        </p:nvSpPr>
        <p:spPr>
          <a:xfrm>
            <a:off x="3252787" y="2286000"/>
            <a:ext cx="466725" cy="8937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21666"/>
                </a:moveTo>
                <a:cubicBezTo>
                  <a:pt x="112653" y="0"/>
                  <a:pt x="120000" y="120000"/>
                  <a:pt x="0" y="9500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02" name="Google Shape;1402;p36"/>
          <p:cNvSpPr txBox="1"/>
          <p:nvPr/>
        </p:nvSpPr>
        <p:spPr>
          <a:xfrm>
            <a:off x="3562350" y="2600325"/>
            <a:ext cx="1763712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403" name="Google Shape;1403;p36"/>
          <p:cNvSpPr txBox="1"/>
          <p:nvPr/>
        </p:nvSpPr>
        <p:spPr>
          <a:xfrm>
            <a:off x="3536950" y="1925637"/>
            <a:ext cx="2085975" cy="63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isNAK(rcvpkt)</a:t>
            </a:r>
            <a:endParaRPr/>
          </a:p>
        </p:txBody>
      </p:sp>
      <p:cxnSp>
        <p:nvCxnSpPr>
          <p:cNvPr id="1404" name="Google Shape;1404;p36"/>
          <p:cNvCxnSpPr/>
          <p:nvPr/>
        </p:nvCxnSpPr>
        <p:spPr>
          <a:xfrm>
            <a:off x="3656012" y="2600325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1405" name="Google Shape;1405;p36"/>
          <p:cNvGrpSpPr/>
          <p:nvPr/>
        </p:nvGrpSpPr>
        <p:grpSpPr>
          <a:xfrm>
            <a:off x="6573837" y="2352675"/>
            <a:ext cx="1924049" cy="858837"/>
            <a:chOff x="3527425" y="4222750"/>
            <a:chExt cx="1924049" cy="858837"/>
          </a:xfrm>
        </p:grpSpPr>
        <p:sp>
          <p:nvSpPr>
            <p:cNvPr id="1406" name="Google Shape;1406;p36"/>
            <p:cNvSpPr txBox="1"/>
            <p:nvPr/>
          </p:nvSpPr>
          <p:spPr>
            <a:xfrm>
              <a:off x="3527425" y="4824412"/>
              <a:ext cx="1828800" cy="2571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udt_send(NAK)</a:t>
              </a:r>
              <a:endParaRPr/>
            </a:p>
          </p:txBody>
        </p:sp>
        <p:sp>
          <p:nvSpPr>
            <p:cNvPr id="1407" name="Google Shape;1407;p36"/>
            <p:cNvSpPr txBox="1"/>
            <p:nvPr/>
          </p:nvSpPr>
          <p:spPr>
            <a:xfrm>
              <a:off x="3532187" y="4222750"/>
              <a:ext cx="1919287" cy="3127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rdt_rcv(rcvpkt) &amp;&amp; 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 corrupt(rcvpkt)</a:t>
              </a:r>
              <a:endParaRPr/>
            </a:p>
          </p:txBody>
        </p:sp>
        <p:cxnSp>
          <p:nvCxnSpPr>
            <p:cNvPr id="1408" name="Google Shape;1408;p36"/>
            <p:cNvCxnSpPr/>
            <p:nvPr/>
          </p:nvCxnSpPr>
          <p:spPr>
            <a:xfrm>
              <a:off x="3627437" y="4826000"/>
              <a:ext cx="9906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1409" name="Google Shape;1409;p36"/>
          <p:cNvGrpSpPr/>
          <p:nvPr/>
        </p:nvGrpSpPr>
        <p:grpSpPr>
          <a:xfrm>
            <a:off x="2292350" y="2222500"/>
            <a:ext cx="1074737" cy="962025"/>
            <a:chOff x="2444750" y="3359150"/>
            <a:chExt cx="1074737" cy="962025"/>
          </a:xfrm>
        </p:grpSpPr>
        <p:sp>
          <p:nvSpPr>
            <p:cNvPr id="1410" name="Google Shape;1410;p36"/>
            <p:cNvSpPr/>
            <p:nvPr/>
          </p:nvSpPr>
          <p:spPr>
            <a:xfrm>
              <a:off x="2484437" y="3359150"/>
              <a:ext cx="985837" cy="962025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411" name="Google Shape;1411;p36"/>
            <p:cNvSpPr txBox="1"/>
            <p:nvPr/>
          </p:nvSpPr>
          <p:spPr>
            <a:xfrm>
              <a:off x="2444750" y="3433762"/>
              <a:ext cx="1074737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ACK or NAK</a:t>
              </a:r>
              <a:endParaRPr/>
            </a:p>
          </p:txBody>
        </p:sp>
      </p:grpSp>
      <p:cxnSp>
        <p:nvCxnSpPr>
          <p:cNvPr id="1412" name="Google Shape;1412;p36"/>
          <p:cNvCxnSpPr/>
          <p:nvPr/>
        </p:nvCxnSpPr>
        <p:spPr>
          <a:xfrm>
            <a:off x="6334125" y="3497262"/>
            <a:ext cx="433387" cy="244475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413" name="Google Shape;1413;p36"/>
          <p:cNvSpPr/>
          <p:nvPr/>
        </p:nvSpPr>
        <p:spPr>
          <a:xfrm>
            <a:off x="6672262" y="3148012"/>
            <a:ext cx="1257300" cy="469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8880" y="108810"/>
                </a:moveTo>
                <a:cubicBezTo>
                  <a:pt x="0" y="0"/>
                  <a:pt x="120000" y="14594"/>
                  <a:pt x="81360" y="12000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414" name="Google Shape;1414;p36"/>
          <p:cNvGrpSpPr/>
          <p:nvPr/>
        </p:nvGrpSpPr>
        <p:grpSpPr>
          <a:xfrm>
            <a:off x="6677025" y="3568700"/>
            <a:ext cx="1200150" cy="962025"/>
            <a:chOff x="2119312" y="5313362"/>
            <a:chExt cx="1200150" cy="962025"/>
          </a:xfrm>
        </p:grpSpPr>
        <p:sp>
          <p:nvSpPr>
            <p:cNvPr id="1415" name="Google Shape;1415;p36"/>
            <p:cNvSpPr/>
            <p:nvPr/>
          </p:nvSpPr>
          <p:spPr>
            <a:xfrm>
              <a:off x="2206625" y="5313362"/>
              <a:ext cx="985837" cy="962025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416" name="Google Shape;1416;p36"/>
            <p:cNvSpPr txBox="1"/>
            <p:nvPr/>
          </p:nvSpPr>
          <p:spPr>
            <a:xfrm>
              <a:off x="2119312" y="5397500"/>
              <a:ext cx="120015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call from below</a:t>
              </a:r>
              <a:endParaRPr/>
            </a:p>
          </p:txBody>
        </p:sp>
      </p:grpSp>
      <p:sp>
        <p:nvSpPr>
          <p:cNvPr id="1417" name="Google Shape;1417;p36"/>
          <p:cNvSpPr/>
          <p:nvPr/>
        </p:nvSpPr>
        <p:spPr>
          <a:xfrm rot="10800000" flipH="1">
            <a:off x="6684962" y="4464050"/>
            <a:ext cx="1257300" cy="469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8880" y="108810"/>
                </a:moveTo>
                <a:cubicBezTo>
                  <a:pt x="0" y="0"/>
                  <a:pt x="120000" y="14594"/>
                  <a:pt x="81360" y="12000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18" name="Google Shape;1418;p36"/>
          <p:cNvSpPr txBox="1"/>
          <p:nvPr/>
        </p:nvSpPr>
        <p:spPr>
          <a:xfrm>
            <a:off x="866775" y="4167187"/>
            <a:ext cx="1150937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</a:t>
            </a:r>
            <a:endParaRPr/>
          </a:p>
        </p:txBody>
      </p:sp>
      <p:sp>
        <p:nvSpPr>
          <p:cNvPr id="1419" name="Google Shape;1419;p36"/>
          <p:cNvSpPr txBox="1"/>
          <p:nvPr/>
        </p:nvSpPr>
        <p:spPr>
          <a:xfrm>
            <a:off x="6791325" y="1479550"/>
            <a:ext cx="1489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</a:t>
            </a:r>
            <a:endParaRPr/>
          </a:p>
        </p:txBody>
      </p:sp>
      <p:cxnSp>
        <p:nvCxnSpPr>
          <p:cNvPr id="1420" name="Google Shape;1420;p36"/>
          <p:cNvCxnSpPr/>
          <p:nvPr/>
        </p:nvCxnSpPr>
        <p:spPr>
          <a:xfrm>
            <a:off x="349250" y="2166937"/>
            <a:ext cx="433387" cy="244475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421" name="Google Shape;1421;p36"/>
          <p:cNvSpPr txBox="1"/>
          <p:nvPr/>
        </p:nvSpPr>
        <p:spPr>
          <a:xfrm>
            <a:off x="1031875" y="1212850"/>
            <a:ext cx="2255837" cy="42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rdt_send(data)</a:t>
            </a:r>
            <a:endParaRPr/>
          </a:p>
        </p:txBody>
      </p:sp>
      <p:sp>
        <p:nvSpPr>
          <p:cNvPr id="1422" name="Google Shape;1422;p36"/>
          <p:cNvSpPr txBox="1"/>
          <p:nvPr/>
        </p:nvSpPr>
        <p:spPr>
          <a:xfrm>
            <a:off x="1462087" y="3786187"/>
            <a:ext cx="3238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7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rdt2.0: FSM specification</a:t>
            </a:r>
            <a:endParaRPr/>
          </a:p>
        </p:txBody>
      </p:sp>
      <p:sp>
        <p:nvSpPr>
          <p:cNvPr id="1428" name="Google Shape;1428;p37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429" name="Google Shape;1429;p37"/>
          <p:cNvSpPr txBox="1"/>
          <p:nvPr/>
        </p:nvSpPr>
        <p:spPr>
          <a:xfrm>
            <a:off x="8162925" y="6400800"/>
            <a:ext cx="6762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/>
          </a:p>
        </p:txBody>
      </p:sp>
      <p:pic>
        <p:nvPicPr>
          <p:cNvPr id="1430" name="Google Shape;143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8375" y="955700"/>
            <a:ext cx="7687874" cy="3241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1" name="Google Shape;143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4551" y="3159750"/>
            <a:ext cx="5084574" cy="3241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p38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437" name="Google Shape;1437;p38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/>
          </a:p>
        </p:txBody>
      </p:sp>
      <p:sp>
        <p:nvSpPr>
          <p:cNvPr id="1438" name="Google Shape;1438;p38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rdt2.0: operation with no errors</a:t>
            </a:r>
            <a:endParaRPr/>
          </a:p>
        </p:txBody>
      </p:sp>
      <p:sp>
        <p:nvSpPr>
          <p:cNvPr id="1439" name="Google Shape;1439;p38"/>
          <p:cNvSpPr/>
          <p:nvPr/>
        </p:nvSpPr>
        <p:spPr>
          <a:xfrm>
            <a:off x="696912" y="2209800"/>
            <a:ext cx="985837" cy="962025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40" name="Google Shape;1440;p38"/>
          <p:cNvSpPr txBox="1"/>
          <p:nvPr/>
        </p:nvSpPr>
        <p:spPr>
          <a:xfrm>
            <a:off x="595312" y="2293937"/>
            <a:ext cx="120015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Wait for call from above</a:t>
            </a:r>
            <a:endParaRPr/>
          </a:p>
        </p:txBody>
      </p:sp>
      <p:sp>
        <p:nvSpPr>
          <p:cNvPr id="1441" name="Google Shape;1441;p38"/>
          <p:cNvSpPr txBox="1"/>
          <p:nvPr/>
        </p:nvSpPr>
        <p:spPr>
          <a:xfrm>
            <a:off x="1004887" y="1490662"/>
            <a:ext cx="3643312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snkpkt = make_pkt(data, checksum)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cxnSp>
        <p:nvCxnSpPr>
          <p:cNvPr id="1442" name="Google Shape;1442;p38"/>
          <p:cNvCxnSpPr/>
          <p:nvPr/>
        </p:nvCxnSpPr>
        <p:spPr>
          <a:xfrm>
            <a:off x="1109662" y="1535112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3" name="Google Shape;1443;p38"/>
          <p:cNvSpPr txBox="1"/>
          <p:nvPr/>
        </p:nvSpPr>
        <p:spPr>
          <a:xfrm>
            <a:off x="6319837" y="5314950"/>
            <a:ext cx="2143125" cy="61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extract(rcvpkt,data)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deliver_data(data)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udt_send(ACK)</a:t>
            </a:r>
            <a:endParaRPr/>
          </a:p>
        </p:txBody>
      </p:sp>
      <p:sp>
        <p:nvSpPr>
          <p:cNvPr id="1444" name="Google Shape;1444;p38"/>
          <p:cNvSpPr txBox="1"/>
          <p:nvPr/>
        </p:nvSpPr>
        <p:spPr>
          <a:xfrm>
            <a:off x="6297612" y="4781550"/>
            <a:ext cx="2157412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notcorrupt(rcvpkt)</a:t>
            </a:r>
            <a:endParaRPr/>
          </a:p>
        </p:txBody>
      </p:sp>
      <p:cxnSp>
        <p:nvCxnSpPr>
          <p:cNvPr id="1445" name="Google Shape;1445;p38"/>
          <p:cNvCxnSpPr/>
          <p:nvPr/>
        </p:nvCxnSpPr>
        <p:spPr>
          <a:xfrm>
            <a:off x="6419850" y="5370512"/>
            <a:ext cx="14890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6" name="Google Shape;1446;p38"/>
          <p:cNvSpPr/>
          <p:nvPr/>
        </p:nvSpPr>
        <p:spPr>
          <a:xfrm rot="10800000" flipH="1">
            <a:off x="1057275" y="1979612"/>
            <a:ext cx="1800225" cy="247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47" name="Google Shape;1447;p38"/>
          <p:cNvSpPr/>
          <p:nvPr/>
        </p:nvSpPr>
        <p:spPr>
          <a:xfrm>
            <a:off x="1104900" y="3140075"/>
            <a:ext cx="1800225" cy="247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48" name="Google Shape;1448;p38"/>
          <p:cNvSpPr txBox="1"/>
          <p:nvPr/>
        </p:nvSpPr>
        <p:spPr>
          <a:xfrm>
            <a:off x="1071562" y="3492500"/>
            <a:ext cx="3548062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isACK(rcvpkt)</a:t>
            </a:r>
            <a:endParaRPr/>
          </a:p>
        </p:txBody>
      </p:sp>
      <p:cxnSp>
        <p:nvCxnSpPr>
          <p:cNvPr id="1449" name="Google Shape;1449;p38"/>
          <p:cNvCxnSpPr/>
          <p:nvPr/>
        </p:nvCxnSpPr>
        <p:spPr>
          <a:xfrm>
            <a:off x="1173162" y="3816350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50" name="Google Shape;1450;p38"/>
          <p:cNvSpPr/>
          <p:nvPr/>
        </p:nvSpPr>
        <p:spPr>
          <a:xfrm>
            <a:off x="3252787" y="2286000"/>
            <a:ext cx="466725" cy="8937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21666"/>
                </a:moveTo>
                <a:cubicBezTo>
                  <a:pt x="112653" y="0"/>
                  <a:pt x="120000" y="120000"/>
                  <a:pt x="0" y="9500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51" name="Google Shape;1451;p38"/>
          <p:cNvSpPr txBox="1"/>
          <p:nvPr/>
        </p:nvSpPr>
        <p:spPr>
          <a:xfrm>
            <a:off x="3562350" y="2600325"/>
            <a:ext cx="1763712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452" name="Google Shape;1452;p38"/>
          <p:cNvSpPr txBox="1"/>
          <p:nvPr/>
        </p:nvSpPr>
        <p:spPr>
          <a:xfrm>
            <a:off x="3536950" y="1925637"/>
            <a:ext cx="2085975" cy="63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isNAK(rcvpkt)</a:t>
            </a:r>
            <a:endParaRPr/>
          </a:p>
        </p:txBody>
      </p:sp>
      <p:cxnSp>
        <p:nvCxnSpPr>
          <p:cNvPr id="1453" name="Google Shape;1453;p38"/>
          <p:cNvCxnSpPr/>
          <p:nvPr/>
        </p:nvCxnSpPr>
        <p:spPr>
          <a:xfrm>
            <a:off x="3656012" y="2600325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1454" name="Google Shape;1454;p38"/>
          <p:cNvGrpSpPr/>
          <p:nvPr/>
        </p:nvGrpSpPr>
        <p:grpSpPr>
          <a:xfrm>
            <a:off x="6573837" y="2352675"/>
            <a:ext cx="1924049" cy="858837"/>
            <a:chOff x="3527425" y="4222750"/>
            <a:chExt cx="1924049" cy="858837"/>
          </a:xfrm>
        </p:grpSpPr>
        <p:sp>
          <p:nvSpPr>
            <p:cNvPr id="1455" name="Google Shape;1455;p38"/>
            <p:cNvSpPr txBox="1"/>
            <p:nvPr/>
          </p:nvSpPr>
          <p:spPr>
            <a:xfrm>
              <a:off x="3527425" y="4824412"/>
              <a:ext cx="1828800" cy="2571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udt_send(NAK)</a:t>
              </a:r>
              <a:endParaRPr/>
            </a:p>
          </p:txBody>
        </p:sp>
        <p:sp>
          <p:nvSpPr>
            <p:cNvPr id="1456" name="Google Shape;1456;p38"/>
            <p:cNvSpPr txBox="1"/>
            <p:nvPr/>
          </p:nvSpPr>
          <p:spPr>
            <a:xfrm>
              <a:off x="3532187" y="4222750"/>
              <a:ext cx="1919287" cy="3127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rdt_rcv(rcvpkt) &amp;&amp; 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 corrupt(rcvpkt)</a:t>
              </a:r>
              <a:endParaRPr/>
            </a:p>
          </p:txBody>
        </p:sp>
        <p:cxnSp>
          <p:nvCxnSpPr>
            <p:cNvPr id="1457" name="Google Shape;1457;p38"/>
            <p:cNvCxnSpPr/>
            <p:nvPr/>
          </p:nvCxnSpPr>
          <p:spPr>
            <a:xfrm>
              <a:off x="3627437" y="4826000"/>
              <a:ext cx="9906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1458" name="Google Shape;1458;p38"/>
          <p:cNvGrpSpPr/>
          <p:nvPr/>
        </p:nvGrpSpPr>
        <p:grpSpPr>
          <a:xfrm>
            <a:off x="2292350" y="2222500"/>
            <a:ext cx="1074737" cy="962025"/>
            <a:chOff x="2444750" y="3359150"/>
            <a:chExt cx="1074737" cy="962025"/>
          </a:xfrm>
        </p:grpSpPr>
        <p:sp>
          <p:nvSpPr>
            <p:cNvPr id="1459" name="Google Shape;1459;p38"/>
            <p:cNvSpPr/>
            <p:nvPr/>
          </p:nvSpPr>
          <p:spPr>
            <a:xfrm>
              <a:off x="2484437" y="3359150"/>
              <a:ext cx="985837" cy="962025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460" name="Google Shape;1460;p38"/>
            <p:cNvSpPr txBox="1"/>
            <p:nvPr/>
          </p:nvSpPr>
          <p:spPr>
            <a:xfrm>
              <a:off x="2444750" y="3433762"/>
              <a:ext cx="1074737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ACK or NAK</a:t>
              </a:r>
              <a:endParaRPr/>
            </a:p>
          </p:txBody>
        </p:sp>
      </p:grpSp>
      <p:sp>
        <p:nvSpPr>
          <p:cNvPr id="1461" name="Google Shape;1461;p38"/>
          <p:cNvSpPr/>
          <p:nvPr/>
        </p:nvSpPr>
        <p:spPr>
          <a:xfrm>
            <a:off x="6672262" y="3148012"/>
            <a:ext cx="1257300" cy="469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8880" y="108810"/>
                </a:moveTo>
                <a:cubicBezTo>
                  <a:pt x="0" y="0"/>
                  <a:pt x="120000" y="14594"/>
                  <a:pt x="81360" y="12000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62" name="Google Shape;1462;p38"/>
          <p:cNvSpPr/>
          <p:nvPr/>
        </p:nvSpPr>
        <p:spPr>
          <a:xfrm>
            <a:off x="6764337" y="3568700"/>
            <a:ext cx="985837" cy="962025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63" name="Google Shape;1463;p38"/>
          <p:cNvSpPr txBox="1"/>
          <p:nvPr/>
        </p:nvSpPr>
        <p:spPr>
          <a:xfrm>
            <a:off x="6677025" y="3652837"/>
            <a:ext cx="120015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Wait for call from below</a:t>
            </a:r>
            <a:endParaRPr/>
          </a:p>
        </p:txBody>
      </p:sp>
      <p:sp>
        <p:nvSpPr>
          <p:cNvPr id="1464" name="Google Shape;1464;p38"/>
          <p:cNvSpPr/>
          <p:nvPr/>
        </p:nvSpPr>
        <p:spPr>
          <a:xfrm rot="10800000" flipH="1">
            <a:off x="6684962" y="4464050"/>
            <a:ext cx="1257300" cy="469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8880" y="108810"/>
                </a:moveTo>
                <a:cubicBezTo>
                  <a:pt x="0" y="0"/>
                  <a:pt x="120000" y="14594"/>
                  <a:pt x="81360" y="12000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465" name="Google Shape;1465;p38"/>
          <p:cNvGrpSpPr/>
          <p:nvPr/>
        </p:nvGrpSpPr>
        <p:grpSpPr>
          <a:xfrm>
            <a:off x="349250" y="2166937"/>
            <a:ext cx="1333499" cy="1004888"/>
            <a:chOff x="349250" y="2166937"/>
            <a:chExt cx="1333499" cy="1004888"/>
          </a:xfrm>
        </p:grpSpPr>
        <p:cxnSp>
          <p:nvCxnSpPr>
            <p:cNvPr id="1466" name="Google Shape;1466;p38"/>
            <p:cNvCxnSpPr/>
            <p:nvPr/>
          </p:nvCxnSpPr>
          <p:spPr>
            <a:xfrm>
              <a:off x="349250" y="2166937"/>
              <a:ext cx="433387" cy="244475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1467" name="Google Shape;1467;p38"/>
            <p:cNvSpPr/>
            <p:nvPr/>
          </p:nvSpPr>
          <p:spPr>
            <a:xfrm>
              <a:off x="696912" y="2209800"/>
              <a:ext cx="985837" cy="962025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468" name="Google Shape;1468;p38"/>
          <p:cNvGrpSpPr/>
          <p:nvPr/>
        </p:nvGrpSpPr>
        <p:grpSpPr>
          <a:xfrm>
            <a:off x="6334125" y="3497262"/>
            <a:ext cx="1414462" cy="1033463"/>
            <a:chOff x="6334125" y="3497262"/>
            <a:chExt cx="1414462" cy="1033463"/>
          </a:xfrm>
        </p:grpSpPr>
        <p:cxnSp>
          <p:nvCxnSpPr>
            <p:cNvPr id="1469" name="Google Shape;1469;p38"/>
            <p:cNvCxnSpPr/>
            <p:nvPr/>
          </p:nvCxnSpPr>
          <p:spPr>
            <a:xfrm>
              <a:off x="6334125" y="3497262"/>
              <a:ext cx="433387" cy="244475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1470" name="Google Shape;1470;p38"/>
            <p:cNvSpPr/>
            <p:nvPr/>
          </p:nvSpPr>
          <p:spPr>
            <a:xfrm>
              <a:off x="6762750" y="3568700"/>
              <a:ext cx="985837" cy="962025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1471" name="Google Shape;1471;p38"/>
          <p:cNvSpPr txBox="1"/>
          <p:nvPr/>
        </p:nvSpPr>
        <p:spPr>
          <a:xfrm>
            <a:off x="1030287" y="1200150"/>
            <a:ext cx="2255837" cy="42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rdt_send(data)</a:t>
            </a:r>
            <a:endParaRPr/>
          </a:p>
        </p:txBody>
      </p:sp>
      <p:cxnSp>
        <p:nvCxnSpPr>
          <p:cNvPr id="1472" name="Google Shape;1472;p38"/>
          <p:cNvCxnSpPr/>
          <p:nvPr/>
        </p:nvCxnSpPr>
        <p:spPr>
          <a:xfrm>
            <a:off x="1011237" y="1289050"/>
            <a:ext cx="12700" cy="747712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73" name="Google Shape;1473;p38"/>
          <p:cNvSpPr/>
          <p:nvPr/>
        </p:nvSpPr>
        <p:spPr>
          <a:xfrm>
            <a:off x="1011237" y="2006600"/>
            <a:ext cx="6697662" cy="3060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622"/>
                </a:moveTo>
                <a:lnTo>
                  <a:pt x="28528" y="0"/>
                </a:lnTo>
                <a:lnTo>
                  <a:pt x="96335" y="120000"/>
                </a:lnTo>
                <a:lnTo>
                  <a:pt x="120000" y="120000"/>
                </a:ln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474" name="Google Shape;1474;p38"/>
          <p:cNvGrpSpPr/>
          <p:nvPr/>
        </p:nvGrpSpPr>
        <p:grpSpPr>
          <a:xfrm>
            <a:off x="347662" y="2166937"/>
            <a:ext cx="1333499" cy="1004888"/>
            <a:chOff x="349250" y="2166937"/>
            <a:chExt cx="1333499" cy="1004888"/>
          </a:xfrm>
        </p:grpSpPr>
        <p:cxnSp>
          <p:nvCxnSpPr>
            <p:cNvPr id="1475" name="Google Shape;1475;p38"/>
            <p:cNvCxnSpPr/>
            <p:nvPr/>
          </p:nvCxnSpPr>
          <p:spPr>
            <a:xfrm>
              <a:off x="349250" y="2166937"/>
              <a:ext cx="433387" cy="24447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1476" name="Google Shape;1476;p38"/>
            <p:cNvSpPr/>
            <p:nvPr/>
          </p:nvSpPr>
          <p:spPr>
            <a:xfrm>
              <a:off x="696912" y="2209800"/>
              <a:ext cx="985837" cy="962025"/>
            </a:xfrm>
            <a:prstGeom prst="ellipse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1477" name="Google Shape;1477;p38"/>
          <p:cNvSpPr/>
          <p:nvPr/>
        </p:nvSpPr>
        <p:spPr>
          <a:xfrm>
            <a:off x="2332037" y="2222500"/>
            <a:ext cx="985837" cy="962025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478" name="Google Shape;1478;p38"/>
          <p:cNvCxnSpPr/>
          <p:nvPr/>
        </p:nvCxnSpPr>
        <p:spPr>
          <a:xfrm flipH="1">
            <a:off x="6261100" y="4902200"/>
            <a:ext cx="12700" cy="11938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79" name="Google Shape;1479;p38"/>
          <p:cNvSpPr/>
          <p:nvPr/>
        </p:nvSpPr>
        <p:spPr>
          <a:xfrm>
            <a:off x="1155700" y="3886200"/>
            <a:ext cx="6667500" cy="2260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120000"/>
                </a:moveTo>
                <a:lnTo>
                  <a:pt x="92114" y="120000"/>
                </a:lnTo>
                <a:lnTo>
                  <a:pt x="53714" y="0"/>
                </a:lnTo>
                <a:lnTo>
                  <a:pt x="0" y="0"/>
                </a:ln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480" name="Google Shape;1480;p38"/>
          <p:cNvGrpSpPr/>
          <p:nvPr/>
        </p:nvGrpSpPr>
        <p:grpSpPr>
          <a:xfrm>
            <a:off x="347662" y="2166937"/>
            <a:ext cx="1333499" cy="1004888"/>
            <a:chOff x="349250" y="2166937"/>
            <a:chExt cx="1333499" cy="1004888"/>
          </a:xfrm>
        </p:grpSpPr>
        <p:cxnSp>
          <p:nvCxnSpPr>
            <p:cNvPr id="1481" name="Google Shape;1481;p38"/>
            <p:cNvCxnSpPr/>
            <p:nvPr/>
          </p:nvCxnSpPr>
          <p:spPr>
            <a:xfrm>
              <a:off x="349250" y="2166937"/>
              <a:ext cx="433387" cy="24447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1482" name="Google Shape;1482;p38"/>
            <p:cNvSpPr/>
            <p:nvPr/>
          </p:nvSpPr>
          <p:spPr>
            <a:xfrm>
              <a:off x="696912" y="2209800"/>
              <a:ext cx="985837" cy="962025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1483" name="Google Shape;1483;p38"/>
          <p:cNvSpPr/>
          <p:nvPr/>
        </p:nvSpPr>
        <p:spPr>
          <a:xfrm>
            <a:off x="2328862" y="2227262"/>
            <a:ext cx="985837" cy="962025"/>
          </a:xfrm>
          <a:prstGeom prst="ellipse">
            <a:avLst/>
          </a:prstGeom>
          <a:noFill/>
          <a:ln w="381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84" name="Google Shape;1484;p38"/>
          <p:cNvSpPr txBox="1"/>
          <p:nvPr/>
        </p:nvSpPr>
        <p:spPr>
          <a:xfrm>
            <a:off x="1409700" y="3854450"/>
            <a:ext cx="3238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39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490" name="Google Shape;1490;p39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/>
          </a:p>
        </p:txBody>
      </p:sp>
      <p:sp>
        <p:nvSpPr>
          <p:cNvPr id="1491" name="Google Shape;1491;p39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rdt2.0: error scenario</a:t>
            </a:r>
            <a:endParaRPr/>
          </a:p>
        </p:txBody>
      </p:sp>
      <p:sp>
        <p:nvSpPr>
          <p:cNvPr id="1492" name="Google Shape;1492;p39"/>
          <p:cNvSpPr/>
          <p:nvPr/>
        </p:nvSpPr>
        <p:spPr>
          <a:xfrm>
            <a:off x="696912" y="2209800"/>
            <a:ext cx="985837" cy="962025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93" name="Google Shape;1493;p39"/>
          <p:cNvSpPr txBox="1"/>
          <p:nvPr/>
        </p:nvSpPr>
        <p:spPr>
          <a:xfrm>
            <a:off x="595312" y="2293937"/>
            <a:ext cx="120015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Wait for call from above</a:t>
            </a:r>
            <a:endParaRPr/>
          </a:p>
        </p:txBody>
      </p:sp>
      <p:sp>
        <p:nvSpPr>
          <p:cNvPr id="1494" name="Google Shape;1494;p39"/>
          <p:cNvSpPr txBox="1"/>
          <p:nvPr/>
        </p:nvSpPr>
        <p:spPr>
          <a:xfrm>
            <a:off x="1004887" y="1490662"/>
            <a:ext cx="3643312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snkpkt = make_pkt(data, checksum)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cxnSp>
        <p:nvCxnSpPr>
          <p:cNvPr id="1495" name="Google Shape;1495;p39"/>
          <p:cNvCxnSpPr/>
          <p:nvPr/>
        </p:nvCxnSpPr>
        <p:spPr>
          <a:xfrm>
            <a:off x="1109662" y="1535112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6" name="Google Shape;1496;p39"/>
          <p:cNvSpPr txBox="1"/>
          <p:nvPr/>
        </p:nvSpPr>
        <p:spPr>
          <a:xfrm>
            <a:off x="6319837" y="5314950"/>
            <a:ext cx="2143125" cy="61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extract(rcvpkt,data)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deliver_data(data)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udt_send(ACK)</a:t>
            </a:r>
            <a:endParaRPr/>
          </a:p>
        </p:txBody>
      </p:sp>
      <p:sp>
        <p:nvSpPr>
          <p:cNvPr id="1497" name="Google Shape;1497;p39"/>
          <p:cNvSpPr txBox="1"/>
          <p:nvPr/>
        </p:nvSpPr>
        <p:spPr>
          <a:xfrm>
            <a:off x="6297612" y="4781550"/>
            <a:ext cx="2157412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notcorrupt(rcvpkt)</a:t>
            </a:r>
            <a:endParaRPr/>
          </a:p>
        </p:txBody>
      </p:sp>
      <p:cxnSp>
        <p:nvCxnSpPr>
          <p:cNvPr id="1498" name="Google Shape;1498;p39"/>
          <p:cNvCxnSpPr/>
          <p:nvPr/>
        </p:nvCxnSpPr>
        <p:spPr>
          <a:xfrm>
            <a:off x="6419850" y="5370512"/>
            <a:ext cx="14890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9" name="Google Shape;1499;p39"/>
          <p:cNvSpPr/>
          <p:nvPr/>
        </p:nvSpPr>
        <p:spPr>
          <a:xfrm rot="10800000" flipH="1">
            <a:off x="1057275" y="1979612"/>
            <a:ext cx="1800225" cy="247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00" name="Google Shape;1500;p39"/>
          <p:cNvSpPr/>
          <p:nvPr/>
        </p:nvSpPr>
        <p:spPr>
          <a:xfrm>
            <a:off x="1104900" y="3140075"/>
            <a:ext cx="1800225" cy="247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01" name="Google Shape;1501;p39"/>
          <p:cNvSpPr txBox="1"/>
          <p:nvPr/>
        </p:nvSpPr>
        <p:spPr>
          <a:xfrm>
            <a:off x="1071562" y="3492500"/>
            <a:ext cx="3548062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isACK(rcvpkt)</a:t>
            </a:r>
            <a:endParaRPr/>
          </a:p>
        </p:txBody>
      </p:sp>
      <p:cxnSp>
        <p:nvCxnSpPr>
          <p:cNvPr id="1502" name="Google Shape;1502;p39"/>
          <p:cNvCxnSpPr/>
          <p:nvPr/>
        </p:nvCxnSpPr>
        <p:spPr>
          <a:xfrm>
            <a:off x="1173162" y="3816350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03" name="Google Shape;1503;p39"/>
          <p:cNvSpPr/>
          <p:nvPr/>
        </p:nvSpPr>
        <p:spPr>
          <a:xfrm>
            <a:off x="3252787" y="2286000"/>
            <a:ext cx="466725" cy="8937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21666"/>
                </a:moveTo>
                <a:cubicBezTo>
                  <a:pt x="112653" y="0"/>
                  <a:pt x="120000" y="120000"/>
                  <a:pt x="0" y="9500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04" name="Google Shape;1504;p39"/>
          <p:cNvSpPr txBox="1"/>
          <p:nvPr/>
        </p:nvSpPr>
        <p:spPr>
          <a:xfrm>
            <a:off x="3562350" y="2600325"/>
            <a:ext cx="1763712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505" name="Google Shape;1505;p39"/>
          <p:cNvSpPr txBox="1"/>
          <p:nvPr/>
        </p:nvSpPr>
        <p:spPr>
          <a:xfrm>
            <a:off x="3536950" y="1925637"/>
            <a:ext cx="2085975" cy="63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isNAK(rcvpkt)</a:t>
            </a:r>
            <a:endParaRPr/>
          </a:p>
        </p:txBody>
      </p:sp>
      <p:cxnSp>
        <p:nvCxnSpPr>
          <p:cNvPr id="1506" name="Google Shape;1506;p39"/>
          <p:cNvCxnSpPr/>
          <p:nvPr/>
        </p:nvCxnSpPr>
        <p:spPr>
          <a:xfrm>
            <a:off x="3656012" y="2600325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1507" name="Google Shape;1507;p39"/>
          <p:cNvGrpSpPr/>
          <p:nvPr/>
        </p:nvGrpSpPr>
        <p:grpSpPr>
          <a:xfrm>
            <a:off x="6573837" y="2352675"/>
            <a:ext cx="1924049" cy="858837"/>
            <a:chOff x="3527425" y="4222750"/>
            <a:chExt cx="1924049" cy="858837"/>
          </a:xfrm>
        </p:grpSpPr>
        <p:sp>
          <p:nvSpPr>
            <p:cNvPr id="1508" name="Google Shape;1508;p39"/>
            <p:cNvSpPr txBox="1"/>
            <p:nvPr/>
          </p:nvSpPr>
          <p:spPr>
            <a:xfrm>
              <a:off x="3527425" y="4824412"/>
              <a:ext cx="1828800" cy="2571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udt_send(NAK)</a:t>
              </a:r>
              <a:endParaRPr/>
            </a:p>
          </p:txBody>
        </p:sp>
        <p:sp>
          <p:nvSpPr>
            <p:cNvPr id="1509" name="Google Shape;1509;p39"/>
            <p:cNvSpPr txBox="1"/>
            <p:nvPr/>
          </p:nvSpPr>
          <p:spPr>
            <a:xfrm>
              <a:off x="3532187" y="4222750"/>
              <a:ext cx="1919287" cy="3127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rdt_rcv(rcvpkt) &amp;&amp; 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 corrupt(rcvpkt)</a:t>
              </a:r>
              <a:endParaRPr/>
            </a:p>
          </p:txBody>
        </p:sp>
        <p:cxnSp>
          <p:nvCxnSpPr>
            <p:cNvPr id="1510" name="Google Shape;1510;p39"/>
            <p:cNvCxnSpPr/>
            <p:nvPr/>
          </p:nvCxnSpPr>
          <p:spPr>
            <a:xfrm>
              <a:off x="3627437" y="4826000"/>
              <a:ext cx="990600" cy="0"/>
            </a:xfrm>
            <a:prstGeom prst="straightConnector1">
              <a:avLst/>
            </a:prstGeom>
            <a:noFill/>
            <a:ln w="2857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1511" name="Google Shape;1511;p39"/>
          <p:cNvGrpSpPr/>
          <p:nvPr/>
        </p:nvGrpSpPr>
        <p:grpSpPr>
          <a:xfrm>
            <a:off x="2292350" y="2222500"/>
            <a:ext cx="1074737" cy="962025"/>
            <a:chOff x="2444750" y="3359150"/>
            <a:chExt cx="1074737" cy="962025"/>
          </a:xfrm>
        </p:grpSpPr>
        <p:sp>
          <p:nvSpPr>
            <p:cNvPr id="1512" name="Google Shape;1512;p39"/>
            <p:cNvSpPr/>
            <p:nvPr/>
          </p:nvSpPr>
          <p:spPr>
            <a:xfrm>
              <a:off x="2484437" y="3359150"/>
              <a:ext cx="985837" cy="962025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513" name="Google Shape;1513;p39"/>
            <p:cNvSpPr txBox="1"/>
            <p:nvPr/>
          </p:nvSpPr>
          <p:spPr>
            <a:xfrm>
              <a:off x="2444750" y="3433762"/>
              <a:ext cx="1074737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ACK or NAK</a:t>
              </a:r>
              <a:endParaRPr/>
            </a:p>
          </p:txBody>
        </p:sp>
      </p:grpSp>
      <p:sp>
        <p:nvSpPr>
          <p:cNvPr id="1514" name="Google Shape;1514;p39"/>
          <p:cNvSpPr/>
          <p:nvPr/>
        </p:nvSpPr>
        <p:spPr>
          <a:xfrm>
            <a:off x="6672262" y="3148012"/>
            <a:ext cx="1257300" cy="469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8880" y="108810"/>
                </a:moveTo>
                <a:cubicBezTo>
                  <a:pt x="0" y="0"/>
                  <a:pt x="120000" y="14594"/>
                  <a:pt x="81360" y="12000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15" name="Google Shape;1515;p39"/>
          <p:cNvSpPr/>
          <p:nvPr/>
        </p:nvSpPr>
        <p:spPr>
          <a:xfrm>
            <a:off x="6764337" y="3568700"/>
            <a:ext cx="985837" cy="962025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16" name="Google Shape;1516;p39"/>
          <p:cNvSpPr txBox="1"/>
          <p:nvPr/>
        </p:nvSpPr>
        <p:spPr>
          <a:xfrm>
            <a:off x="6677025" y="3652837"/>
            <a:ext cx="120015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Wait for call from below</a:t>
            </a:r>
            <a:endParaRPr/>
          </a:p>
        </p:txBody>
      </p:sp>
      <p:sp>
        <p:nvSpPr>
          <p:cNvPr id="1517" name="Google Shape;1517;p39"/>
          <p:cNvSpPr/>
          <p:nvPr/>
        </p:nvSpPr>
        <p:spPr>
          <a:xfrm rot="10800000" flipH="1">
            <a:off x="6684962" y="4464050"/>
            <a:ext cx="1257300" cy="469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8880" y="108810"/>
                </a:moveTo>
                <a:cubicBezTo>
                  <a:pt x="0" y="0"/>
                  <a:pt x="120000" y="14594"/>
                  <a:pt x="81360" y="120000"/>
                </a:cubicBezTo>
              </a:path>
            </a:pathLst>
          </a:cu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518" name="Google Shape;1518;p39"/>
          <p:cNvGrpSpPr/>
          <p:nvPr/>
        </p:nvGrpSpPr>
        <p:grpSpPr>
          <a:xfrm>
            <a:off x="349250" y="2166937"/>
            <a:ext cx="1333499" cy="1004888"/>
            <a:chOff x="349250" y="2166937"/>
            <a:chExt cx="1333499" cy="1004888"/>
          </a:xfrm>
        </p:grpSpPr>
        <p:cxnSp>
          <p:nvCxnSpPr>
            <p:cNvPr id="1519" name="Google Shape;1519;p39"/>
            <p:cNvCxnSpPr/>
            <p:nvPr/>
          </p:nvCxnSpPr>
          <p:spPr>
            <a:xfrm>
              <a:off x="349250" y="2166937"/>
              <a:ext cx="433387" cy="244475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1520" name="Google Shape;1520;p39"/>
            <p:cNvSpPr/>
            <p:nvPr/>
          </p:nvSpPr>
          <p:spPr>
            <a:xfrm>
              <a:off x="696912" y="2209800"/>
              <a:ext cx="985837" cy="962025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1521" name="Google Shape;1521;p39"/>
          <p:cNvGrpSpPr/>
          <p:nvPr/>
        </p:nvGrpSpPr>
        <p:grpSpPr>
          <a:xfrm>
            <a:off x="6334125" y="3497262"/>
            <a:ext cx="1414462" cy="1033463"/>
            <a:chOff x="6334125" y="3497262"/>
            <a:chExt cx="1414462" cy="1033463"/>
          </a:xfrm>
        </p:grpSpPr>
        <p:cxnSp>
          <p:nvCxnSpPr>
            <p:cNvPr id="1522" name="Google Shape;1522;p39"/>
            <p:cNvCxnSpPr/>
            <p:nvPr/>
          </p:nvCxnSpPr>
          <p:spPr>
            <a:xfrm>
              <a:off x="6334125" y="3497262"/>
              <a:ext cx="433387" cy="244475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1523" name="Google Shape;1523;p39"/>
            <p:cNvSpPr/>
            <p:nvPr/>
          </p:nvSpPr>
          <p:spPr>
            <a:xfrm>
              <a:off x="6762750" y="3568700"/>
              <a:ext cx="985837" cy="962025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1524" name="Google Shape;1524;p39"/>
          <p:cNvSpPr txBox="1"/>
          <p:nvPr/>
        </p:nvSpPr>
        <p:spPr>
          <a:xfrm>
            <a:off x="1030287" y="1200150"/>
            <a:ext cx="2255837" cy="42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rdt_send(data)</a:t>
            </a:r>
            <a:endParaRPr/>
          </a:p>
        </p:txBody>
      </p:sp>
      <p:cxnSp>
        <p:nvCxnSpPr>
          <p:cNvPr id="1525" name="Google Shape;1525;p39"/>
          <p:cNvCxnSpPr/>
          <p:nvPr/>
        </p:nvCxnSpPr>
        <p:spPr>
          <a:xfrm>
            <a:off x="1011237" y="1289050"/>
            <a:ext cx="12700" cy="747712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26" name="Google Shape;1526;p39"/>
          <p:cNvSpPr/>
          <p:nvPr/>
        </p:nvSpPr>
        <p:spPr>
          <a:xfrm>
            <a:off x="1011237" y="2006600"/>
            <a:ext cx="6940550" cy="654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2912"/>
                </a:moveTo>
                <a:lnTo>
                  <a:pt x="27529" y="0"/>
                </a:lnTo>
                <a:lnTo>
                  <a:pt x="96285" y="120000"/>
                </a:lnTo>
                <a:lnTo>
                  <a:pt x="120000" y="120000"/>
                </a:ln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527" name="Google Shape;1527;p39"/>
          <p:cNvGrpSpPr/>
          <p:nvPr/>
        </p:nvGrpSpPr>
        <p:grpSpPr>
          <a:xfrm>
            <a:off x="347662" y="2166937"/>
            <a:ext cx="1333499" cy="1004888"/>
            <a:chOff x="349250" y="2166937"/>
            <a:chExt cx="1333499" cy="1004888"/>
          </a:xfrm>
        </p:grpSpPr>
        <p:cxnSp>
          <p:nvCxnSpPr>
            <p:cNvPr id="1528" name="Google Shape;1528;p39"/>
            <p:cNvCxnSpPr/>
            <p:nvPr/>
          </p:nvCxnSpPr>
          <p:spPr>
            <a:xfrm>
              <a:off x="349250" y="2166937"/>
              <a:ext cx="433387" cy="24447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1529" name="Google Shape;1529;p39"/>
            <p:cNvSpPr/>
            <p:nvPr/>
          </p:nvSpPr>
          <p:spPr>
            <a:xfrm>
              <a:off x="696912" y="2209800"/>
              <a:ext cx="985837" cy="962025"/>
            </a:xfrm>
            <a:prstGeom prst="ellipse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1530" name="Google Shape;1530;p39"/>
          <p:cNvSpPr/>
          <p:nvPr/>
        </p:nvSpPr>
        <p:spPr>
          <a:xfrm>
            <a:off x="2332037" y="2222500"/>
            <a:ext cx="985837" cy="962025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531" name="Google Shape;1531;p39"/>
          <p:cNvCxnSpPr/>
          <p:nvPr/>
        </p:nvCxnSpPr>
        <p:spPr>
          <a:xfrm flipH="1">
            <a:off x="6261100" y="4902200"/>
            <a:ext cx="12700" cy="11938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2" name="Google Shape;1532;p39"/>
          <p:cNvSpPr/>
          <p:nvPr/>
        </p:nvSpPr>
        <p:spPr>
          <a:xfrm>
            <a:off x="1155700" y="3886200"/>
            <a:ext cx="6667500" cy="2260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120000"/>
                </a:moveTo>
                <a:lnTo>
                  <a:pt x="92114" y="120000"/>
                </a:lnTo>
                <a:lnTo>
                  <a:pt x="53714" y="0"/>
                </a:lnTo>
                <a:lnTo>
                  <a:pt x="0" y="0"/>
                </a:ln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533" name="Google Shape;1533;p39"/>
          <p:cNvGrpSpPr/>
          <p:nvPr/>
        </p:nvGrpSpPr>
        <p:grpSpPr>
          <a:xfrm>
            <a:off x="347662" y="2166937"/>
            <a:ext cx="1333499" cy="1004888"/>
            <a:chOff x="349250" y="2166937"/>
            <a:chExt cx="1333499" cy="1004888"/>
          </a:xfrm>
        </p:grpSpPr>
        <p:cxnSp>
          <p:nvCxnSpPr>
            <p:cNvPr id="1534" name="Google Shape;1534;p39"/>
            <p:cNvCxnSpPr/>
            <p:nvPr/>
          </p:nvCxnSpPr>
          <p:spPr>
            <a:xfrm>
              <a:off x="349250" y="2166937"/>
              <a:ext cx="433387" cy="244475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1535" name="Google Shape;1535;p39"/>
            <p:cNvSpPr/>
            <p:nvPr/>
          </p:nvSpPr>
          <p:spPr>
            <a:xfrm>
              <a:off x="696912" y="2209800"/>
              <a:ext cx="985837" cy="962025"/>
            </a:xfrm>
            <a:prstGeom prst="ellipse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1536" name="Google Shape;1536;p39"/>
          <p:cNvSpPr/>
          <p:nvPr/>
        </p:nvSpPr>
        <p:spPr>
          <a:xfrm>
            <a:off x="2328862" y="2227262"/>
            <a:ext cx="985837" cy="962025"/>
          </a:xfrm>
          <a:prstGeom prst="ellipse">
            <a:avLst/>
          </a:prstGeom>
          <a:noFill/>
          <a:ln w="381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537" name="Google Shape;1537;p39"/>
          <p:cNvCxnSpPr/>
          <p:nvPr/>
        </p:nvCxnSpPr>
        <p:spPr>
          <a:xfrm>
            <a:off x="6553200" y="2493962"/>
            <a:ext cx="0" cy="817562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8" name="Google Shape;1538;p39"/>
          <p:cNvSpPr/>
          <p:nvPr/>
        </p:nvSpPr>
        <p:spPr>
          <a:xfrm>
            <a:off x="3657600" y="2216150"/>
            <a:ext cx="4378325" cy="1025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9999" y="120000"/>
                </a:moveTo>
                <a:lnTo>
                  <a:pt x="76707" y="116842"/>
                </a:lnTo>
                <a:lnTo>
                  <a:pt x="45206" y="0"/>
                </a:lnTo>
                <a:lnTo>
                  <a:pt x="0" y="0"/>
                </a:ln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539" name="Google Shape;1539;p39"/>
          <p:cNvCxnSpPr/>
          <p:nvPr/>
        </p:nvCxnSpPr>
        <p:spPr>
          <a:xfrm>
            <a:off x="3548062" y="2090737"/>
            <a:ext cx="0" cy="846137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0" name="Google Shape;1540;p39"/>
          <p:cNvSpPr/>
          <p:nvPr/>
        </p:nvSpPr>
        <p:spPr>
          <a:xfrm>
            <a:off x="3643312" y="2951162"/>
            <a:ext cx="4073525" cy="2133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47373" y="0"/>
                </a:lnTo>
                <a:lnTo>
                  <a:pt x="77162" y="120000"/>
                </a:lnTo>
                <a:lnTo>
                  <a:pt x="120000" y="120000"/>
                </a:ln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41" name="Google Shape;1541;p39"/>
          <p:cNvSpPr txBox="1"/>
          <p:nvPr/>
        </p:nvSpPr>
        <p:spPr>
          <a:xfrm>
            <a:off x="1435100" y="3868737"/>
            <a:ext cx="3238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1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40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547" name="Google Shape;1547;p40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/>
          </a:p>
        </p:txBody>
      </p:sp>
      <p:sp>
        <p:nvSpPr>
          <p:cNvPr id="1548" name="Google Shape;1548;p40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rdt2.0 has a fatal flaw!</a:t>
            </a:r>
            <a:endParaRPr/>
          </a:p>
        </p:txBody>
      </p:sp>
      <p:sp>
        <p:nvSpPr>
          <p:cNvPr id="1549" name="Google Shape;1549;p40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happens if ACK/NAK corrupted?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doesn’t know what happened at receiver!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can’t just retransmit: possible duplicate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50" name="Google Shape;1550;p40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3810000" cy="2562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Handling duplicates: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retransmits current pkt if ACK/NAK garbled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adds </a:t>
            </a:r>
            <a:r>
              <a:rPr lang="en-US" sz="2000" b="0" i="1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sequence number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to each pkt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 discards (doesn’t deliver up) duplicate pkt</a:t>
            </a:r>
            <a:endParaRPr/>
          </a:p>
        </p:txBody>
      </p:sp>
      <p:sp>
        <p:nvSpPr>
          <p:cNvPr id="1551" name="Google Shape;1551;p40"/>
          <p:cNvSpPr txBox="1"/>
          <p:nvPr/>
        </p:nvSpPr>
        <p:spPr>
          <a:xfrm>
            <a:off x="4983162" y="4818062"/>
            <a:ext cx="3287712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sends one packet,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then waits for receiver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response</a:t>
            </a:r>
            <a:endParaRPr/>
          </a:p>
        </p:txBody>
      </p:sp>
      <p:sp>
        <p:nvSpPr>
          <p:cNvPr id="1552" name="Google Shape;1552;p40"/>
          <p:cNvSpPr txBox="1"/>
          <p:nvPr/>
        </p:nvSpPr>
        <p:spPr>
          <a:xfrm>
            <a:off x="4895850" y="4686300"/>
            <a:ext cx="3467100" cy="123825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553" name="Google Shape;1553;p40"/>
          <p:cNvGrpSpPr/>
          <p:nvPr/>
        </p:nvGrpSpPr>
        <p:grpSpPr>
          <a:xfrm>
            <a:off x="4795385" y="4522775"/>
            <a:ext cx="2134500" cy="396900"/>
            <a:chOff x="4481060" y="4237025"/>
            <a:chExt cx="2134500" cy="396900"/>
          </a:xfrm>
        </p:grpSpPr>
        <p:sp>
          <p:nvSpPr>
            <p:cNvPr id="1554" name="Google Shape;1554;p40"/>
            <p:cNvSpPr txBox="1"/>
            <p:nvPr/>
          </p:nvSpPr>
          <p:spPr>
            <a:xfrm>
              <a:off x="4724400" y="4305300"/>
              <a:ext cx="1647825" cy="27622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555" name="Google Shape;1555;p40"/>
            <p:cNvSpPr txBox="1"/>
            <p:nvPr/>
          </p:nvSpPr>
          <p:spPr>
            <a:xfrm>
              <a:off x="4481060" y="4237025"/>
              <a:ext cx="2134500" cy="3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2000" b="0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stop and wait</a:t>
              </a: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41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561" name="Google Shape;1561;p41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/>
          </a:p>
        </p:txBody>
      </p:sp>
      <p:sp>
        <p:nvSpPr>
          <p:cNvPr id="1562" name="Google Shape;1562;p41"/>
          <p:cNvSpPr txBox="1">
            <a:spLocks noGrp="1"/>
          </p:cNvSpPr>
          <p:nvPr>
            <p:ph type="title"/>
          </p:nvPr>
        </p:nvSpPr>
        <p:spPr>
          <a:xfrm>
            <a:off x="333375" y="238125"/>
            <a:ext cx="8277225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rdt2.1: sender, handles garbled ACK/NAKs</a:t>
            </a:r>
            <a:endParaRPr/>
          </a:p>
        </p:txBody>
      </p:sp>
      <p:sp>
        <p:nvSpPr>
          <p:cNvPr id="1563" name="Google Shape;1563;p41"/>
          <p:cNvSpPr/>
          <p:nvPr/>
        </p:nvSpPr>
        <p:spPr>
          <a:xfrm>
            <a:off x="2868612" y="2306637"/>
            <a:ext cx="901700" cy="836612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64" name="Google Shape;1564;p41"/>
          <p:cNvSpPr txBox="1"/>
          <p:nvPr/>
        </p:nvSpPr>
        <p:spPr>
          <a:xfrm>
            <a:off x="2816225" y="2395537"/>
            <a:ext cx="1090612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Wait for call 0 from above</a:t>
            </a:r>
            <a:endParaRPr/>
          </a:p>
        </p:txBody>
      </p:sp>
      <p:sp>
        <p:nvSpPr>
          <p:cNvPr id="1565" name="Google Shape;1565;p41"/>
          <p:cNvSpPr txBox="1"/>
          <p:nvPr/>
        </p:nvSpPr>
        <p:spPr>
          <a:xfrm>
            <a:off x="3124200" y="1577975"/>
            <a:ext cx="3694112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make_pkt(0, data, checksum)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566" name="Google Shape;1566;p41"/>
          <p:cNvSpPr txBox="1"/>
          <p:nvPr/>
        </p:nvSpPr>
        <p:spPr>
          <a:xfrm>
            <a:off x="3138487" y="1265237"/>
            <a:ext cx="2111375" cy="300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rdt_send(data)</a:t>
            </a:r>
            <a:endParaRPr/>
          </a:p>
        </p:txBody>
      </p:sp>
      <p:cxnSp>
        <p:nvCxnSpPr>
          <p:cNvPr id="1567" name="Google Shape;1567;p41"/>
          <p:cNvCxnSpPr/>
          <p:nvPr/>
        </p:nvCxnSpPr>
        <p:spPr>
          <a:xfrm>
            <a:off x="3255962" y="1630362"/>
            <a:ext cx="273526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568" name="Google Shape;1568;p41"/>
          <p:cNvCxnSpPr/>
          <p:nvPr/>
        </p:nvCxnSpPr>
        <p:spPr>
          <a:xfrm>
            <a:off x="2593975" y="2262187"/>
            <a:ext cx="377825" cy="1905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569" name="Google Shape;1569;p41"/>
          <p:cNvSpPr/>
          <p:nvPr/>
        </p:nvSpPr>
        <p:spPr>
          <a:xfrm rot="-7020000">
            <a:off x="2179637" y="4603750"/>
            <a:ext cx="952500" cy="469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8880" y="108810"/>
                </a:moveTo>
                <a:cubicBezTo>
                  <a:pt x="0" y="0"/>
                  <a:pt x="120000" y="14594"/>
                  <a:pt x="81360" y="12000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570" name="Google Shape;1570;p41"/>
          <p:cNvGrpSpPr/>
          <p:nvPr/>
        </p:nvGrpSpPr>
        <p:grpSpPr>
          <a:xfrm>
            <a:off x="4702175" y="2254250"/>
            <a:ext cx="1089025" cy="865187"/>
            <a:chOff x="4521200" y="2379662"/>
            <a:chExt cx="1047750" cy="809625"/>
          </a:xfrm>
        </p:grpSpPr>
        <p:sp>
          <p:nvSpPr>
            <p:cNvPr id="1571" name="Google Shape;1571;p41"/>
            <p:cNvSpPr/>
            <p:nvPr/>
          </p:nvSpPr>
          <p:spPr>
            <a:xfrm>
              <a:off x="4592637" y="2379662"/>
              <a:ext cx="901700" cy="809625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572" name="Google Shape;1572;p41"/>
            <p:cNvSpPr txBox="1"/>
            <p:nvPr/>
          </p:nvSpPr>
          <p:spPr>
            <a:xfrm>
              <a:off x="4521200" y="2436812"/>
              <a:ext cx="104775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ACK or NAK 0</a:t>
              </a:r>
              <a:endParaRPr/>
            </a:p>
          </p:txBody>
        </p:sp>
      </p:grpSp>
      <p:sp>
        <p:nvSpPr>
          <p:cNvPr id="1573" name="Google Shape;1573;p41"/>
          <p:cNvSpPr/>
          <p:nvPr/>
        </p:nvSpPr>
        <p:spPr>
          <a:xfrm rot="10800000" flipH="1">
            <a:off x="3425825" y="2132012"/>
            <a:ext cx="1482725" cy="220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74" name="Google Shape;1574;p41"/>
          <p:cNvSpPr/>
          <p:nvPr/>
        </p:nvSpPr>
        <p:spPr>
          <a:xfrm rot="-1380000">
            <a:off x="5589587" y="2116137"/>
            <a:ext cx="466725" cy="68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21666"/>
                </a:moveTo>
                <a:cubicBezTo>
                  <a:pt x="112653" y="0"/>
                  <a:pt x="120000" y="120000"/>
                  <a:pt x="0" y="9500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75" name="Google Shape;1575;p41"/>
          <p:cNvSpPr txBox="1"/>
          <p:nvPr/>
        </p:nvSpPr>
        <p:spPr>
          <a:xfrm>
            <a:off x="5913437" y="2678112"/>
            <a:ext cx="2262187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576" name="Google Shape;1576;p41"/>
          <p:cNvSpPr txBox="1"/>
          <p:nvPr/>
        </p:nvSpPr>
        <p:spPr>
          <a:xfrm>
            <a:off x="5875337" y="1920875"/>
            <a:ext cx="2563812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 corrupt(rcvpkt) ||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isNAK(rcvpkt) )</a:t>
            </a:r>
            <a:endParaRPr/>
          </a:p>
        </p:txBody>
      </p:sp>
      <p:cxnSp>
        <p:nvCxnSpPr>
          <p:cNvPr id="1577" name="Google Shape;1577;p41"/>
          <p:cNvCxnSpPr/>
          <p:nvPr/>
        </p:nvCxnSpPr>
        <p:spPr>
          <a:xfrm>
            <a:off x="6045200" y="2717800"/>
            <a:ext cx="143351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78" name="Google Shape;1578;p41"/>
          <p:cNvSpPr/>
          <p:nvPr/>
        </p:nvSpPr>
        <p:spPr>
          <a:xfrm rot="5400000" flipH="1">
            <a:off x="2201862" y="3492500"/>
            <a:ext cx="1266825" cy="12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79" name="Google Shape;1579;p41"/>
          <p:cNvSpPr/>
          <p:nvPr/>
        </p:nvSpPr>
        <p:spPr>
          <a:xfrm>
            <a:off x="3600450" y="4779962"/>
            <a:ext cx="1606550" cy="247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80" name="Google Shape;1580;p41"/>
          <p:cNvSpPr/>
          <p:nvPr/>
        </p:nvSpPr>
        <p:spPr>
          <a:xfrm rot="-5400000">
            <a:off x="4970462" y="3440112"/>
            <a:ext cx="1363662" cy="2047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81" name="Google Shape;1581;p41"/>
          <p:cNvSpPr txBox="1"/>
          <p:nvPr/>
        </p:nvSpPr>
        <p:spPr>
          <a:xfrm>
            <a:off x="3365500" y="5364162"/>
            <a:ext cx="3763962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make_pkt(1, data, checksum)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582" name="Google Shape;1582;p41"/>
          <p:cNvSpPr txBox="1"/>
          <p:nvPr/>
        </p:nvSpPr>
        <p:spPr>
          <a:xfrm>
            <a:off x="3435350" y="5026025"/>
            <a:ext cx="2389187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rdt_send(data)</a:t>
            </a:r>
            <a:endParaRPr/>
          </a:p>
        </p:txBody>
      </p:sp>
      <p:cxnSp>
        <p:nvCxnSpPr>
          <p:cNvPr id="1583" name="Google Shape;1583;p41"/>
          <p:cNvCxnSpPr/>
          <p:nvPr/>
        </p:nvCxnSpPr>
        <p:spPr>
          <a:xfrm>
            <a:off x="3482975" y="5378450"/>
            <a:ext cx="290353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84" name="Google Shape;1584;p41"/>
          <p:cNvSpPr txBox="1"/>
          <p:nvPr/>
        </p:nvSpPr>
        <p:spPr>
          <a:xfrm>
            <a:off x="5692775" y="3173412"/>
            <a:ext cx="2995612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&amp;&amp; notcorrupt(rcvpkt)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&amp;&amp; isACK(rcvpkt) </a:t>
            </a:r>
            <a:endParaRPr/>
          </a:p>
        </p:txBody>
      </p:sp>
      <p:cxnSp>
        <p:nvCxnSpPr>
          <p:cNvPr id="1585" name="Google Shape;1585;p41"/>
          <p:cNvCxnSpPr/>
          <p:nvPr/>
        </p:nvCxnSpPr>
        <p:spPr>
          <a:xfrm>
            <a:off x="5821362" y="3984625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86" name="Google Shape;1586;p41"/>
          <p:cNvSpPr txBox="1"/>
          <p:nvPr/>
        </p:nvSpPr>
        <p:spPr>
          <a:xfrm>
            <a:off x="720725" y="5435600"/>
            <a:ext cx="1819275" cy="27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587" name="Google Shape;1587;p41"/>
          <p:cNvSpPr txBox="1"/>
          <p:nvPr/>
        </p:nvSpPr>
        <p:spPr>
          <a:xfrm>
            <a:off x="695325" y="4618037"/>
            <a:ext cx="2011362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 corrupt(rcvpkt) ||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isNAK(rcvpkt) )</a:t>
            </a:r>
            <a:endParaRPr/>
          </a:p>
        </p:txBody>
      </p:sp>
      <p:cxnSp>
        <p:nvCxnSpPr>
          <p:cNvPr id="1588" name="Google Shape;1588;p41"/>
          <p:cNvCxnSpPr/>
          <p:nvPr/>
        </p:nvCxnSpPr>
        <p:spPr>
          <a:xfrm>
            <a:off x="811212" y="5443537"/>
            <a:ext cx="155733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89" name="Google Shape;1589;p41"/>
          <p:cNvSpPr txBox="1"/>
          <p:nvPr/>
        </p:nvSpPr>
        <p:spPr>
          <a:xfrm>
            <a:off x="638175" y="3016250"/>
            <a:ext cx="2109787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&amp;&amp; notcorrupt(rcvpkt)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&amp;&amp; isACK(rcvpkt)</a:t>
            </a:r>
            <a:r>
              <a:rPr lang="en-US"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cxnSp>
        <p:nvCxnSpPr>
          <p:cNvPr id="1590" name="Google Shape;1590;p41"/>
          <p:cNvCxnSpPr/>
          <p:nvPr/>
        </p:nvCxnSpPr>
        <p:spPr>
          <a:xfrm>
            <a:off x="782637" y="3854450"/>
            <a:ext cx="173831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1591" name="Google Shape;1591;p41"/>
          <p:cNvGrpSpPr/>
          <p:nvPr/>
        </p:nvGrpSpPr>
        <p:grpSpPr>
          <a:xfrm>
            <a:off x="4852987" y="4200525"/>
            <a:ext cx="1117600" cy="823912"/>
            <a:chOff x="6597650" y="4464050"/>
            <a:chExt cx="1117600" cy="823912"/>
          </a:xfrm>
        </p:grpSpPr>
        <p:sp>
          <p:nvSpPr>
            <p:cNvPr id="1592" name="Google Shape;1592;p41"/>
            <p:cNvSpPr/>
            <p:nvPr/>
          </p:nvSpPr>
          <p:spPr>
            <a:xfrm>
              <a:off x="6734175" y="4464050"/>
              <a:ext cx="900112" cy="823912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593" name="Google Shape;1593;p41"/>
            <p:cNvSpPr txBox="1"/>
            <p:nvPr/>
          </p:nvSpPr>
          <p:spPr>
            <a:xfrm>
              <a:off x="6597650" y="4556125"/>
              <a:ext cx="11176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call 1 from above</a:t>
              </a:r>
              <a:endParaRPr/>
            </a:p>
          </p:txBody>
        </p:sp>
      </p:grpSp>
      <p:grpSp>
        <p:nvGrpSpPr>
          <p:cNvPr id="1594" name="Google Shape;1594;p41"/>
          <p:cNvGrpSpPr/>
          <p:nvPr/>
        </p:nvGrpSpPr>
        <p:grpSpPr>
          <a:xfrm>
            <a:off x="2663825" y="4146550"/>
            <a:ext cx="1046162" cy="823912"/>
            <a:chOff x="7804150" y="5184775"/>
            <a:chExt cx="1046162" cy="823912"/>
          </a:xfrm>
        </p:grpSpPr>
        <p:sp>
          <p:nvSpPr>
            <p:cNvPr id="1595" name="Google Shape;1595;p41"/>
            <p:cNvSpPr/>
            <p:nvPr/>
          </p:nvSpPr>
          <p:spPr>
            <a:xfrm>
              <a:off x="7869237" y="5184775"/>
              <a:ext cx="900112" cy="823912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596" name="Google Shape;1596;p41"/>
            <p:cNvSpPr txBox="1"/>
            <p:nvPr/>
          </p:nvSpPr>
          <p:spPr>
            <a:xfrm>
              <a:off x="7804150" y="5268912"/>
              <a:ext cx="1046162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ACK or NAK 1</a:t>
              </a:r>
              <a:endParaRPr/>
            </a:p>
          </p:txBody>
        </p:sp>
      </p:grpSp>
      <p:sp>
        <p:nvSpPr>
          <p:cNvPr id="1597" name="Google Shape;1597;p41"/>
          <p:cNvSpPr txBox="1"/>
          <p:nvPr/>
        </p:nvSpPr>
        <p:spPr>
          <a:xfrm>
            <a:off x="6203950" y="3994150"/>
            <a:ext cx="3238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  <p:sp>
        <p:nvSpPr>
          <p:cNvPr id="1598" name="Google Shape;1598;p41"/>
          <p:cNvSpPr txBox="1"/>
          <p:nvPr/>
        </p:nvSpPr>
        <p:spPr>
          <a:xfrm>
            <a:off x="1354137" y="3868737"/>
            <a:ext cx="3238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  <p:pic>
        <p:nvPicPr>
          <p:cNvPr id="1599" name="Google Shape;159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000" y="1260362"/>
            <a:ext cx="7723976" cy="5651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5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468" name="Google Shape;468;p15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/>
          </a:p>
        </p:txBody>
      </p:sp>
      <p:sp>
        <p:nvSpPr>
          <p:cNvPr id="469" name="Google Shape;469;p15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vs. network layer</a:t>
            </a:r>
            <a:endParaRPr/>
          </a:p>
        </p:txBody>
      </p:sp>
      <p:sp>
        <p:nvSpPr>
          <p:cNvPr id="470" name="Google Shape;470;p15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network layer: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logical communication between hosts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logical communication between processes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relies on, enhances, network layer services</a:t>
            </a:r>
            <a:endParaRPr/>
          </a:p>
        </p:txBody>
      </p:sp>
      <p:sp>
        <p:nvSpPr>
          <p:cNvPr id="471" name="Google Shape;471;p15"/>
          <p:cNvSpPr txBox="1">
            <a:spLocks noGrp="1"/>
          </p:cNvSpPr>
          <p:nvPr>
            <p:ph type="body" idx="1"/>
          </p:nvPr>
        </p:nvSpPr>
        <p:spPr>
          <a:xfrm>
            <a:off x="4760912" y="1524000"/>
            <a:ext cx="3810000" cy="455295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Household analogy: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1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12 kids sending letters to 12 kids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processes = kids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 messages = letters in envelopes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hosts = houses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protocol = Ann and Bill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network-layer protocol = postal service</a:t>
            </a:r>
            <a:endParaRPr/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42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605" name="Google Shape;1605;p42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/>
          </a:p>
        </p:txBody>
      </p:sp>
      <p:sp>
        <p:nvSpPr>
          <p:cNvPr id="1606" name="Google Shape;1606;p42"/>
          <p:cNvSpPr txBox="1">
            <a:spLocks noGrp="1"/>
          </p:cNvSpPr>
          <p:nvPr>
            <p:ph type="title"/>
          </p:nvPr>
        </p:nvSpPr>
        <p:spPr>
          <a:xfrm>
            <a:off x="419100" y="228600"/>
            <a:ext cx="832485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rdt2.1: receiver, handles garbled </a:t>
            </a:r>
            <a:r>
              <a:rPr lang="en-US" sz="28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ACK/NAKs</a:t>
            </a:r>
            <a:endParaRPr/>
          </a:p>
        </p:txBody>
      </p:sp>
      <p:grpSp>
        <p:nvGrpSpPr>
          <p:cNvPr id="1607" name="Google Shape;1607;p42"/>
          <p:cNvGrpSpPr/>
          <p:nvPr/>
        </p:nvGrpSpPr>
        <p:grpSpPr>
          <a:xfrm>
            <a:off x="3038475" y="3352800"/>
            <a:ext cx="817563" cy="795337"/>
            <a:chOff x="1528762" y="1795462"/>
            <a:chExt cx="817563" cy="795337"/>
          </a:xfrm>
        </p:grpSpPr>
        <p:sp>
          <p:nvSpPr>
            <p:cNvPr id="1608" name="Google Shape;1608;p42"/>
            <p:cNvSpPr/>
            <p:nvPr/>
          </p:nvSpPr>
          <p:spPr>
            <a:xfrm>
              <a:off x="1528762" y="1795462"/>
              <a:ext cx="777875" cy="795337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609" name="Google Shape;1609;p42"/>
            <p:cNvSpPr txBox="1"/>
            <p:nvPr/>
          </p:nvSpPr>
          <p:spPr>
            <a:xfrm>
              <a:off x="1546225" y="1830387"/>
              <a:ext cx="8001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 from below</a:t>
              </a:r>
              <a:endParaRPr/>
            </a:p>
          </p:txBody>
        </p:sp>
      </p:grpSp>
      <p:cxnSp>
        <p:nvCxnSpPr>
          <p:cNvPr id="1610" name="Google Shape;1610;p42"/>
          <p:cNvCxnSpPr/>
          <p:nvPr/>
        </p:nvCxnSpPr>
        <p:spPr>
          <a:xfrm>
            <a:off x="2874962" y="2282825"/>
            <a:ext cx="419100" cy="10795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611" name="Google Shape;1611;p42"/>
          <p:cNvSpPr/>
          <p:nvPr/>
        </p:nvSpPr>
        <p:spPr>
          <a:xfrm rot="10800000" flipH="1">
            <a:off x="3556000" y="2600325"/>
            <a:ext cx="1590675" cy="785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12" name="Google Shape;1612;p42"/>
          <p:cNvSpPr txBox="1"/>
          <p:nvPr/>
        </p:nvSpPr>
        <p:spPr>
          <a:xfrm>
            <a:off x="6116637" y="2959100"/>
            <a:ext cx="3027362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make_pkt(NAK, chksum)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613" name="Google Shape;1613;p42"/>
          <p:cNvSpPr txBox="1"/>
          <p:nvPr/>
        </p:nvSpPr>
        <p:spPr>
          <a:xfrm>
            <a:off x="6119812" y="3671887"/>
            <a:ext cx="2624137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not corrupt(rcvpkt) &amp;&amp;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has_seq0(rcvpkt)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14" name="Google Shape;1614;p42"/>
          <p:cNvCxnSpPr/>
          <p:nvPr/>
        </p:nvCxnSpPr>
        <p:spPr>
          <a:xfrm>
            <a:off x="6203950" y="4370387"/>
            <a:ext cx="193833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15" name="Google Shape;1615;p42"/>
          <p:cNvSpPr/>
          <p:nvPr/>
        </p:nvSpPr>
        <p:spPr>
          <a:xfrm>
            <a:off x="3573462" y="4168775"/>
            <a:ext cx="1590675" cy="6889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16" name="Google Shape;1616;p42"/>
          <p:cNvSpPr txBox="1"/>
          <p:nvPr/>
        </p:nvSpPr>
        <p:spPr>
          <a:xfrm>
            <a:off x="2962275" y="4749800"/>
            <a:ext cx="3581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notcorrupt(rcvpkt)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&amp;&amp; has_seq1(rcvpkt)</a:t>
            </a: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cxnSp>
        <p:nvCxnSpPr>
          <p:cNvPr id="1617" name="Google Shape;1617;p42"/>
          <p:cNvCxnSpPr/>
          <p:nvPr/>
        </p:nvCxnSpPr>
        <p:spPr>
          <a:xfrm>
            <a:off x="3028950" y="5307012"/>
            <a:ext cx="28987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18" name="Google Shape;1618;p42"/>
          <p:cNvSpPr txBox="1"/>
          <p:nvPr/>
        </p:nvSpPr>
        <p:spPr>
          <a:xfrm>
            <a:off x="2971800" y="5362575"/>
            <a:ext cx="3852862" cy="993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extract(rcvpkt,data)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deliver_data(data)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make_pkt(ACK, chksum)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grpSp>
        <p:nvGrpSpPr>
          <p:cNvPr id="1619" name="Google Shape;1619;p42"/>
          <p:cNvGrpSpPr/>
          <p:nvPr/>
        </p:nvGrpSpPr>
        <p:grpSpPr>
          <a:xfrm>
            <a:off x="4737100" y="3387725"/>
            <a:ext cx="825500" cy="796925"/>
            <a:chOff x="6981825" y="4973637"/>
            <a:chExt cx="825500" cy="796925"/>
          </a:xfrm>
        </p:grpSpPr>
        <p:sp>
          <p:nvSpPr>
            <p:cNvPr id="1620" name="Google Shape;1620;p42"/>
            <p:cNvSpPr/>
            <p:nvPr/>
          </p:nvSpPr>
          <p:spPr>
            <a:xfrm>
              <a:off x="6981825" y="4973637"/>
              <a:ext cx="804862" cy="796925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621" name="Google Shape;1621;p42"/>
            <p:cNvSpPr txBox="1"/>
            <p:nvPr/>
          </p:nvSpPr>
          <p:spPr>
            <a:xfrm>
              <a:off x="7007225" y="5021262"/>
              <a:ext cx="8001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 from below</a:t>
              </a:r>
              <a:endParaRPr/>
            </a:p>
          </p:txBody>
        </p:sp>
      </p:grpSp>
      <p:sp>
        <p:nvSpPr>
          <p:cNvPr id="1622" name="Google Shape;1622;p42"/>
          <p:cNvSpPr/>
          <p:nvPr/>
        </p:nvSpPr>
        <p:spPr>
          <a:xfrm rot="-1380000">
            <a:off x="5437187" y="2979737"/>
            <a:ext cx="839787" cy="863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7560" y="75107"/>
                </a:moveTo>
                <a:cubicBezTo>
                  <a:pt x="120000" y="119999"/>
                  <a:pt x="93828" y="0"/>
                  <a:pt x="0" y="51107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23" name="Google Shape;1623;p42"/>
          <p:cNvSpPr txBox="1"/>
          <p:nvPr/>
        </p:nvSpPr>
        <p:spPr>
          <a:xfrm>
            <a:off x="3124200" y="1284287"/>
            <a:ext cx="39814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notcorrupt(rcvpkt)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&amp;&amp; has_seq0(rcvpkt) </a:t>
            </a:r>
            <a:endParaRPr/>
          </a:p>
        </p:txBody>
      </p:sp>
      <p:cxnSp>
        <p:nvCxnSpPr>
          <p:cNvPr id="1624" name="Google Shape;1624;p42"/>
          <p:cNvCxnSpPr/>
          <p:nvPr/>
        </p:nvCxnSpPr>
        <p:spPr>
          <a:xfrm>
            <a:off x="3233737" y="1854200"/>
            <a:ext cx="191452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25" name="Google Shape;1625;p42"/>
          <p:cNvSpPr txBox="1"/>
          <p:nvPr/>
        </p:nvSpPr>
        <p:spPr>
          <a:xfrm>
            <a:off x="3136900" y="1811337"/>
            <a:ext cx="3475037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extract(rcvpkt,data)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deliver_data(data)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make_pkt(ACK, chksum)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626" name="Google Shape;1626;p42"/>
          <p:cNvSpPr/>
          <p:nvPr/>
        </p:nvSpPr>
        <p:spPr>
          <a:xfrm rot="1020000">
            <a:off x="5461000" y="3703637"/>
            <a:ext cx="839787" cy="863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7560" y="75107"/>
                </a:moveTo>
                <a:cubicBezTo>
                  <a:pt x="120000" y="119999"/>
                  <a:pt x="93828" y="0"/>
                  <a:pt x="0" y="51107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27" name="Google Shape;1627;p42"/>
          <p:cNvSpPr txBox="1"/>
          <p:nvPr/>
        </p:nvSpPr>
        <p:spPr>
          <a:xfrm>
            <a:off x="6067425" y="2662237"/>
            <a:ext cx="2871787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(corrupt(rcvpkt)</a:t>
            </a:r>
            <a:endParaRPr/>
          </a:p>
        </p:txBody>
      </p:sp>
      <p:cxnSp>
        <p:nvCxnSpPr>
          <p:cNvPr id="1628" name="Google Shape;1628;p42"/>
          <p:cNvCxnSpPr/>
          <p:nvPr/>
        </p:nvCxnSpPr>
        <p:spPr>
          <a:xfrm>
            <a:off x="6205537" y="2973387"/>
            <a:ext cx="193833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29" name="Google Shape;1629;p42"/>
          <p:cNvSpPr txBox="1"/>
          <p:nvPr/>
        </p:nvSpPr>
        <p:spPr>
          <a:xfrm>
            <a:off x="6075362" y="4424362"/>
            <a:ext cx="2940050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make_pkt(ACK, chksum)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630" name="Google Shape;1630;p42"/>
          <p:cNvSpPr txBox="1"/>
          <p:nvPr/>
        </p:nvSpPr>
        <p:spPr>
          <a:xfrm>
            <a:off x="193675" y="3651250"/>
            <a:ext cx="2624137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not corrupt(rcvpkt) &amp;&amp;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has_seq1(rcvpkt)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31" name="Google Shape;1631;p42"/>
          <p:cNvCxnSpPr/>
          <p:nvPr/>
        </p:nvCxnSpPr>
        <p:spPr>
          <a:xfrm>
            <a:off x="277812" y="4359275"/>
            <a:ext cx="193833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32" name="Google Shape;1632;p42"/>
          <p:cNvSpPr txBox="1"/>
          <p:nvPr/>
        </p:nvSpPr>
        <p:spPr>
          <a:xfrm>
            <a:off x="141287" y="2598737"/>
            <a:ext cx="2871787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(corrupt(rcvpkt)</a:t>
            </a:r>
            <a:endParaRPr/>
          </a:p>
        </p:txBody>
      </p:sp>
      <p:cxnSp>
        <p:nvCxnSpPr>
          <p:cNvPr id="1633" name="Google Shape;1633;p42"/>
          <p:cNvCxnSpPr/>
          <p:nvPr/>
        </p:nvCxnSpPr>
        <p:spPr>
          <a:xfrm>
            <a:off x="279400" y="2973387"/>
            <a:ext cx="193833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34" name="Google Shape;1634;p42"/>
          <p:cNvSpPr txBox="1"/>
          <p:nvPr/>
        </p:nvSpPr>
        <p:spPr>
          <a:xfrm>
            <a:off x="225425" y="4381500"/>
            <a:ext cx="2940050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make_pkt(ACK, chksum)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635" name="Google Shape;1635;p42"/>
          <p:cNvSpPr txBox="1"/>
          <p:nvPr/>
        </p:nvSpPr>
        <p:spPr>
          <a:xfrm>
            <a:off x="201612" y="2940050"/>
            <a:ext cx="3027362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make_pkt(NAK, chksum)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636" name="Google Shape;1636;p42"/>
          <p:cNvSpPr/>
          <p:nvPr/>
        </p:nvSpPr>
        <p:spPr>
          <a:xfrm rot="-1020000" flipH="1">
            <a:off x="2235200" y="3640137"/>
            <a:ext cx="839787" cy="863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7560" y="75107"/>
                </a:moveTo>
                <a:cubicBezTo>
                  <a:pt x="120000" y="119999"/>
                  <a:pt x="93828" y="0"/>
                  <a:pt x="0" y="51107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37" name="Google Shape;1637;p42"/>
          <p:cNvSpPr/>
          <p:nvPr/>
        </p:nvSpPr>
        <p:spPr>
          <a:xfrm rot="1380000" flipH="1">
            <a:off x="2222500" y="2992437"/>
            <a:ext cx="839787" cy="863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7560" y="75107"/>
                </a:moveTo>
                <a:cubicBezTo>
                  <a:pt x="120000" y="119999"/>
                  <a:pt x="93828" y="0"/>
                  <a:pt x="0" y="51107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638" name="Google Shape;163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28220"/>
            <a:ext cx="9144002" cy="5115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43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644" name="Google Shape;1644;p43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31</a:t>
            </a:fld>
            <a:endParaRPr/>
          </a:p>
        </p:txBody>
      </p:sp>
      <p:sp>
        <p:nvSpPr>
          <p:cNvPr id="1645" name="Google Shape;1645;p43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rdt2.1: discussion</a:t>
            </a:r>
            <a:endParaRPr/>
          </a:p>
        </p:txBody>
      </p:sp>
      <p:sp>
        <p:nvSpPr>
          <p:cNvPr id="1646" name="Google Shape;1646;p43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 # added to pkt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two seq. #’s (0,1) will suffice.  Why?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must check if received ACK/NAK corrupted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twice as many states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state must “remember” whether “current” pkt has 0 or 1 seq. #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47" name="Google Shape;1647;p43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must check if received packet is duplicate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state indicates whether 0 or 1 is expected pkt seq #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note: receiver can </a:t>
            </a:r>
            <a:r>
              <a:rPr lang="en-US" sz="2400" b="0" i="1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not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know if its last ACK/NAK received OK at sender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44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653" name="Google Shape;1653;p44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/>
          </a:p>
        </p:txBody>
      </p:sp>
      <p:sp>
        <p:nvSpPr>
          <p:cNvPr id="1654" name="Google Shape;1654;p44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rdt2.2: a NAK-free protocol</a:t>
            </a:r>
            <a:endParaRPr/>
          </a:p>
        </p:txBody>
      </p:sp>
      <p:sp>
        <p:nvSpPr>
          <p:cNvPr id="1655" name="Google Shape;1655;p44"/>
          <p:cNvSpPr txBox="1">
            <a:spLocks noGrp="1"/>
          </p:cNvSpPr>
          <p:nvPr>
            <p:ph type="body" idx="1"/>
          </p:nvPr>
        </p:nvSpPr>
        <p:spPr>
          <a:xfrm>
            <a:off x="419100" y="1581150"/>
            <a:ext cx="8064500" cy="274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same functionality as rdt2.1, using ACKs only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instead of NAK, receiver sends ACK for last pkt received OK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 must </a:t>
            </a:r>
            <a:r>
              <a:rPr lang="en-US" sz="2000" b="0" i="1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explicitly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include seq # of pkt being ACKed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duplicate ACK at sender results in same action as NAK: </a:t>
            </a:r>
            <a:r>
              <a:rPr lang="en-US" sz="2400" b="0" i="1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retransmit current pkt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45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661" name="Google Shape;1661;p45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/>
          </a:p>
        </p:txBody>
      </p:sp>
      <p:sp>
        <p:nvSpPr>
          <p:cNvPr id="1662" name="Google Shape;1662;p45"/>
          <p:cNvSpPr txBox="1">
            <a:spLocks noGrp="1"/>
          </p:cNvSpPr>
          <p:nvPr>
            <p:ph type="title"/>
          </p:nvPr>
        </p:nvSpPr>
        <p:spPr>
          <a:xfrm>
            <a:off x="449262" y="173037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rdt2.2: sender, receiver fragments</a:t>
            </a:r>
            <a:endParaRPr/>
          </a:p>
        </p:txBody>
      </p:sp>
      <p:grpSp>
        <p:nvGrpSpPr>
          <p:cNvPr id="1663" name="Google Shape;1663;p45"/>
          <p:cNvGrpSpPr/>
          <p:nvPr/>
        </p:nvGrpSpPr>
        <p:grpSpPr>
          <a:xfrm>
            <a:off x="2620962" y="2220912"/>
            <a:ext cx="1062037" cy="838200"/>
            <a:chOff x="2287587" y="3273425"/>
            <a:chExt cx="1062037" cy="838200"/>
          </a:xfrm>
        </p:grpSpPr>
        <p:sp>
          <p:nvSpPr>
            <p:cNvPr id="1664" name="Google Shape;1664;p45"/>
            <p:cNvSpPr/>
            <p:nvPr/>
          </p:nvSpPr>
          <p:spPr>
            <a:xfrm>
              <a:off x="2354262" y="3273425"/>
              <a:ext cx="917575" cy="8382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665" name="Google Shape;1665;p45"/>
            <p:cNvSpPr txBox="1"/>
            <p:nvPr/>
          </p:nvSpPr>
          <p:spPr>
            <a:xfrm>
              <a:off x="2287587" y="3349625"/>
              <a:ext cx="1062037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call 0 from above</a:t>
              </a:r>
              <a:endParaRPr/>
            </a:p>
          </p:txBody>
        </p:sp>
      </p:grpSp>
      <p:sp>
        <p:nvSpPr>
          <p:cNvPr id="1666" name="Google Shape;1666;p45"/>
          <p:cNvSpPr txBox="1"/>
          <p:nvPr/>
        </p:nvSpPr>
        <p:spPr>
          <a:xfrm>
            <a:off x="2957512" y="1519237"/>
            <a:ext cx="3722687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make_pkt(0, data, checksum)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667" name="Google Shape;1667;p45"/>
          <p:cNvSpPr txBox="1"/>
          <p:nvPr/>
        </p:nvSpPr>
        <p:spPr>
          <a:xfrm>
            <a:off x="2970212" y="1238250"/>
            <a:ext cx="172402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rdt_send(data)</a:t>
            </a:r>
            <a:endParaRPr/>
          </a:p>
        </p:txBody>
      </p:sp>
      <p:cxnSp>
        <p:nvCxnSpPr>
          <p:cNvPr id="1668" name="Google Shape;1668;p45"/>
          <p:cNvCxnSpPr/>
          <p:nvPr/>
        </p:nvCxnSpPr>
        <p:spPr>
          <a:xfrm>
            <a:off x="3032125" y="1574800"/>
            <a:ext cx="355282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69" name="Google Shape;1669;p45"/>
          <p:cNvCxnSpPr/>
          <p:nvPr/>
        </p:nvCxnSpPr>
        <p:spPr>
          <a:xfrm>
            <a:off x="2427287" y="2084387"/>
            <a:ext cx="419100" cy="230187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670" name="Google Shape;1670;p45"/>
          <p:cNvSpPr/>
          <p:nvPr/>
        </p:nvSpPr>
        <p:spPr>
          <a:xfrm rot="10800000" flipH="1">
            <a:off x="3327400" y="2019300"/>
            <a:ext cx="1897062" cy="206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71" name="Google Shape;1671;p45"/>
          <p:cNvSpPr/>
          <p:nvPr/>
        </p:nvSpPr>
        <p:spPr>
          <a:xfrm rot="-1380000">
            <a:off x="5802312" y="1944687"/>
            <a:ext cx="452437" cy="860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21666"/>
                </a:moveTo>
                <a:cubicBezTo>
                  <a:pt x="112653" y="0"/>
                  <a:pt x="120000" y="120000"/>
                  <a:pt x="0" y="9500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72" name="Google Shape;1672;p45"/>
          <p:cNvSpPr txBox="1"/>
          <p:nvPr/>
        </p:nvSpPr>
        <p:spPr>
          <a:xfrm>
            <a:off x="6315075" y="2651125"/>
            <a:ext cx="2124075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Arial"/>
              <a:buNone/>
            </a:pPr>
            <a:r>
              <a:rPr lang="en-US" sz="1600" b="1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673" name="Google Shape;1673;p45"/>
          <p:cNvSpPr txBox="1"/>
          <p:nvPr/>
        </p:nvSpPr>
        <p:spPr>
          <a:xfrm>
            <a:off x="6218237" y="1863725"/>
            <a:ext cx="2717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 corrupt(rcvpkt) ||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-US" sz="1600" b="1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isACK(rcvpkt,1)</a:t>
            </a: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)</a:t>
            </a:r>
            <a:endParaRPr/>
          </a:p>
        </p:txBody>
      </p:sp>
      <p:cxnSp>
        <p:nvCxnSpPr>
          <p:cNvPr id="1674" name="Google Shape;1674;p45"/>
          <p:cNvCxnSpPr/>
          <p:nvPr/>
        </p:nvCxnSpPr>
        <p:spPr>
          <a:xfrm rot="10800000" flipH="1">
            <a:off x="6418262" y="2644775"/>
            <a:ext cx="1420812" cy="1587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75" name="Google Shape;1675;p45"/>
          <p:cNvSpPr/>
          <p:nvPr/>
        </p:nvSpPr>
        <p:spPr>
          <a:xfrm>
            <a:off x="5948362" y="2844800"/>
            <a:ext cx="203200" cy="1228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2812" y="120000"/>
                </a:moveTo>
                <a:cubicBezTo>
                  <a:pt x="120000" y="65891"/>
                  <a:pt x="75937" y="0"/>
                  <a:pt x="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76" name="Google Shape;1676;p45"/>
          <p:cNvSpPr txBox="1"/>
          <p:nvPr/>
        </p:nvSpPr>
        <p:spPr>
          <a:xfrm>
            <a:off x="6092825" y="3255962"/>
            <a:ext cx="24130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&amp;&amp; notcorrupt(rcvpkt)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&amp;&amp; </a:t>
            </a:r>
            <a:r>
              <a:rPr lang="en-US" sz="1600" b="1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isACK(rcvpkt,0)</a:t>
            </a:r>
            <a:r>
              <a:rPr lang="en-US"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cxnSp>
        <p:nvCxnSpPr>
          <p:cNvPr id="1677" name="Google Shape;1677;p45"/>
          <p:cNvCxnSpPr/>
          <p:nvPr/>
        </p:nvCxnSpPr>
        <p:spPr>
          <a:xfrm>
            <a:off x="6181725" y="4079875"/>
            <a:ext cx="186372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1678" name="Google Shape;1678;p45"/>
          <p:cNvGrpSpPr/>
          <p:nvPr/>
        </p:nvGrpSpPr>
        <p:grpSpPr>
          <a:xfrm>
            <a:off x="4976812" y="2166937"/>
            <a:ext cx="1062037" cy="838200"/>
            <a:chOff x="2287587" y="3273425"/>
            <a:chExt cx="1062037" cy="838200"/>
          </a:xfrm>
        </p:grpSpPr>
        <p:sp>
          <p:nvSpPr>
            <p:cNvPr id="1679" name="Google Shape;1679;p45"/>
            <p:cNvSpPr/>
            <p:nvPr/>
          </p:nvSpPr>
          <p:spPr>
            <a:xfrm>
              <a:off x="2354262" y="3273425"/>
              <a:ext cx="917575" cy="8382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680" name="Google Shape;1680;p45"/>
            <p:cNvSpPr txBox="1"/>
            <p:nvPr/>
          </p:nvSpPr>
          <p:spPr>
            <a:xfrm>
              <a:off x="2287587" y="3349625"/>
              <a:ext cx="1062037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ACK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</a:t>
              </a:r>
              <a:endParaRPr/>
            </a:p>
          </p:txBody>
        </p:sp>
      </p:grpSp>
      <p:sp>
        <p:nvSpPr>
          <p:cNvPr id="1681" name="Google Shape;1681;p45"/>
          <p:cNvSpPr txBox="1"/>
          <p:nvPr/>
        </p:nvSpPr>
        <p:spPr>
          <a:xfrm>
            <a:off x="3683000" y="2884487"/>
            <a:ext cx="1622425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FSM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fragment</a:t>
            </a:r>
            <a:endParaRPr/>
          </a:p>
        </p:txBody>
      </p:sp>
      <p:grpSp>
        <p:nvGrpSpPr>
          <p:cNvPr id="1682" name="Google Shape;1682;p45"/>
          <p:cNvGrpSpPr/>
          <p:nvPr/>
        </p:nvGrpSpPr>
        <p:grpSpPr>
          <a:xfrm>
            <a:off x="2427287" y="4265612"/>
            <a:ext cx="847725" cy="795337"/>
            <a:chOff x="5667375" y="4862512"/>
            <a:chExt cx="847725" cy="795337"/>
          </a:xfrm>
        </p:grpSpPr>
        <p:sp>
          <p:nvSpPr>
            <p:cNvPr id="1683" name="Google Shape;1683;p45"/>
            <p:cNvSpPr/>
            <p:nvPr/>
          </p:nvSpPr>
          <p:spPr>
            <a:xfrm>
              <a:off x="5667375" y="4862512"/>
              <a:ext cx="847725" cy="795337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684" name="Google Shape;1684;p45"/>
            <p:cNvSpPr txBox="1"/>
            <p:nvPr/>
          </p:nvSpPr>
          <p:spPr>
            <a:xfrm>
              <a:off x="5710237" y="4897437"/>
              <a:ext cx="800100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0 from below</a:t>
              </a:r>
              <a:endParaRPr/>
            </a:p>
          </p:txBody>
        </p:sp>
      </p:grpSp>
      <p:sp>
        <p:nvSpPr>
          <p:cNvPr id="1685" name="Google Shape;1685;p45"/>
          <p:cNvSpPr/>
          <p:nvPr/>
        </p:nvSpPr>
        <p:spPr>
          <a:xfrm>
            <a:off x="3055937" y="4156075"/>
            <a:ext cx="825500" cy="1857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20000"/>
                </a:moveTo>
                <a:cubicBezTo>
                  <a:pt x="31384" y="17435"/>
                  <a:pt x="63692" y="0"/>
                  <a:pt x="120000" y="17435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86" name="Google Shape;1686;p45"/>
          <p:cNvSpPr/>
          <p:nvPr/>
        </p:nvSpPr>
        <p:spPr>
          <a:xfrm>
            <a:off x="3168650" y="4960937"/>
            <a:ext cx="2403475" cy="2063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1083" y="120000"/>
                  <a:pt x="104782" y="104307"/>
                  <a:pt x="120000" y="15692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87" name="Google Shape;1687;p45"/>
          <p:cNvSpPr txBox="1"/>
          <p:nvPr/>
        </p:nvSpPr>
        <p:spPr>
          <a:xfrm>
            <a:off x="2935287" y="5106987"/>
            <a:ext cx="394017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notcorrupt(rcvpkt)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&amp;&amp; has_seq1(rcvpkt) </a:t>
            </a:r>
            <a:endParaRPr/>
          </a:p>
        </p:txBody>
      </p:sp>
      <p:cxnSp>
        <p:nvCxnSpPr>
          <p:cNvPr id="1688" name="Google Shape;1688;p45"/>
          <p:cNvCxnSpPr/>
          <p:nvPr/>
        </p:nvCxnSpPr>
        <p:spPr>
          <a:xfrm>
            <a:off x="3046412" y="5678487"/>
            <a:ext cx="191452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89" name="Google Shape;1689;p45"/>
          <p:cNvSpPr txBox="1"/>
          <p:nvPr/>
        </p:nvSpPr>
        <p:spPr>
          <a:xfrm>
            <a:off x="2903537" y="5664200"/>
            <a:ext cx="4175125" cy="695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extract(rcvpkt,data)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deliver_data(data)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Arial"/>
              <a:buNone/>
            </a:pPr>
            <a:r>
              <a:rPr lang="en-US" sz="1600" b="1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sndpkt = make_pkt(ACK1, chksum)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690" name="Google Shape;1690;p45"/>
          <p:cNvSpPr/>
          <p:nvPr/>
        </p:nvSpPr>
        <p:spPr>
          <a:xfrm flipH="1">
            <a:off x="1963737" y="3917950"/>
            <a:ext cx="490537" cy="135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7560" y="75107"/>
                </a:moveTo>
                <a:cubicBezTo>
                  <a:pt x="120000" y="119999"/>
                  <a:pt x="93828" y="0"/>
                  <a:pt x="0" y="51107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691" name="Google Shape;1691;p45"/>
          <p:cNvCxnSpPr/>
          <p:nvPr/>
        </p:nvCxnSpPr>
        <p:spPr>
          <a:xfrm>
            <a:off x="90487" y="4660900"/>
            <a:ext cx="192405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92" name="Google Shape;1692;p45"/>
          <p:cNvSpPr txBox="1"/>
          <p:nvPr/>
        </p:nvSpPr>
        <p:spPr>
          <a:xfrm>
            <a:off x="9525" y="3824287"/>
            <a:ext cx="2360612" cy="63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(corrupt(rcvpkt) ||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US" sz="1600" b="1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has_seq1(rcvpkt))</a:t>
            </a:r>
            <a:endParaRPr/>
          </a:p>
        </p:txBody>
      </p:sp>
      <p:sp>
        <p:nvSpPr>
          <p:cNvPr id="1693" name="Google Shape;1693;p45"/>
          <p:cNvSpPr txBox="1"/>
          <p:nvPr/>
        </p:nvSpPr>
        <p:spPr>
          <a:xfrm>
            <a:off x="0" y="4689475"/>
            <a:ext cx="2038350" cy="409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Arial"/>
              <a:buNone/>
            </a:pPr>
            <a:r>
              <a:rPr lang="en-US" sz="1600" b="1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694" name="Google Shape;1694;p45"/>
          <p:cNvSpPr txBox="1"/>
          <p:nvPr/>
        </p:nvSpPr>
        <p:spPr>
          <a:xfrm>
            <a:off x="3346450" y="4083050"/>
            <a:ext cx="1803300" cy="7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 FSM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fragment</a:t>
            </a:r>
            <a:endParaRPr/>
          </a:p>
        </p:txBody>
      </p:sp>
      <p:cxnSp>
        <p:nvCxnSpPr>
          <p:cNvPr id="1695" name="Google Shape;1695;p45"/>
          <p:cNvCxnSpPr/>
          <p:nvPr/>
        </p:nvCxnSpPr>
        <p:spPr>
          <a:xfrm>
            <a:off x="665162" y="2603500"/>
            <a:ext cx="7883525" cy="27574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96" name="Google Shape;1696;p45"/>
          <p:cNvSpPr txBox="1"/>
          <p:nvPr/>
        </p:nvSpPr>
        <p:spPr>
          <a:xfrm>
            <a:off x="6854825" y="4103687"/>
            <a:ext cx="37941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p46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702" name="Google Shape;1702;p46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/>
          </a:p>
        </p:txBody>
      </p:sp>
      <p:sp>
        <p:nvSpPr>
          <p:cNvPr id="1703" name="Google Shape;1703;p46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rdt3.0: channels with errors </a:t>
            </a:r>
            <a:r>
              <a:rPr lang="en-US" sz="3200" b="0" i="1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and</a:t>
            </a: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 loss</a:t>
            </a:r>
            <a:endParaRPr/>
          </a:p>
        </p:txBody>
      </p:sp>
      <p:sp>
        <p:nvSpPr>
          <p:cNvPr id="1704" name="Google Shape;1704;p46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New assumption: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underlying channel can also lose packets (data or ACKs)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checksum, seq. #, ACKs, retransmissions will be of help, but not enough</a:t>
            </a:r>
            <a:endParaRPr/>
          </a:p>
        </p:txBody>
      </p:sp>
      <p:sp>
        <p:nvSpPr>
          <p:cNvPr id="1705" name="Google Shape;1705;p46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09575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Approach: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sender waits “reasonable” amount of time for ACK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retransmits if no ACK received in this time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pkt (or ACK) just delayed (not lost):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retransmission will be  duplicate, but use of seq. #’s already handles this</a:t>
            </a:r>
            <a:endParaRPr sz="18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 must specify seq # of pkt being ACKed</a:t>
            </a:r>
            <a:endParaRPr sz="18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requires countdown timer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p47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711" name="Google Shape;1711;p47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/>
          </a:p>
        </p:txBody>
      </p:sp>
      <p:sp>
        <p:nvSpPr>
          <p:cNvPr id="1712" name="Google Shape;1712;p47"/>
          <p:cNvSpPr txBox="1">
            <a:spLocks noGrp="1"/>
          </p:cNvSpPr>
          <p:nvPr>
            <p:ph type="title"/>
          </p:nvPr>
        </p:nvSpPr>
        <p:spPr>
          <a:xfrm>
            <a:off x="339725" y="242887"/>
            <a:ext cx="3560762" cy="893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rdt3.0 sender</a:t>
            </a:r>
            <a:endParaRPr/>
          </a:p>
        </p:txBody>
      </p:sp>
      <p:sp>
        <p:nvSpPr>
          <p:cNvPr id="1713" name="Google Shape;1713;p47"/>
          <p:cNvSpPr txBox="1"/>
          <p:nvPr/>
        </p:nvSpPr>
        <p:spPr>
          <a:xfrm>
            <a:off x="3019425" y="1384300"/>
            <a:ext cx="3860800" cy="561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make_pkt(0, data, checksum)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start_timer</a:t>
            </a:r>
            <a:endParaRPr/>
          </a:p>
        </p:txBody>
      </p:sp>
      <p:sp>
        <p:nvSpPr>
          <p:cNvPr id="1714" name="Google Shape;1714;p47"/>
          <p:cNvSpPr txBox="1"/>
          <p:nvPr/>
        </p:nvSpPr>
        <p:spPr>
          <a:xfrm>
            <a:off x="3060700" y="1090612"/>
            <a:ext cx="172402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rdt_send(data)</a:t>
            </a:r>
            <a:endParaRPr/>
          </a:p>
        </p:txBody>
      </p:sp>
      <p:cxnSp>
        <p:nvCxnSpPr>
          <p:cNvPr id="1715" name="Google Shape;1715;p47"/>
          <p:cNvCxnSpPr/>
          <p:nvPr/>
        </p:nvCxnSpPr>
        <p:spPr>
          <a:xfrm>
            <a:off x="3162300" y="1428750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716" name="Google Shape;1716;p47"/>
          <p:cNvCxnSpPr/>
          <p:nvPr/>
        </p:nvCxnSpPr>
        <p:spPr>
          <a:xfrm>
            <a:off x="2749550" y="1544637"/>
            <a:ext cx="157162" cy="576262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grpSp>
        <p:nvGrpSpPr>
          <p:cNvPr id="1717" name="Google Shape;1717;p47"/>
          <p:cNvGrpSpPr/>
          <p:nvPr/>
        </p:nvGrpSpPr>
        <p:grpSpPr>
          <a:xfrm>
            <a:off x="5360987" y="2090737"/>
            <a:ext cx="889000" cy="865187"/>
            <a:chOff x="706437" y="2020887"/>
            <a:chExt cx="889000" cy="865187"/>
          </a:xfrm>
        </p:grpSpPr>
        <p:sp>
          <p:nvSpPr>
            <p:cNvPr id="1718" name="Google Shape;1718;p47"/>
            <p:cNvSpPr/>
            <p:nvPr/>
          </p:nvSpPr>
          <p:spPr>
            <a:xfrm>
              <a:off x="706437" y="2020887"/>
              <a:ext cx="889000" cy="865187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719" name="Google Shape;1719;p47"/>
            <p:cNvSpPr txBox="1"/>
            <p:nvPr/>
          </p:nvSpPr>
          <p:spPr>
            <a:xfrm>
              <a:off x="792162" y="2078037"/>
              <a:ext cx="714375" cy="447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ACK0</a:t>
              </a:r>
              <a:endParaRPr/>
            </a:p>
          </p:txBody>
        </p:sp>
      </p:grpSp>
      <p:sp>
        <p:nvSpPr>
          <p:cNvPr id="1720" name="Google Shape;1720;p47"/>
          <p:cNvSpPr/>
          <p:nvPr/>
        </p:nvSpPr>
        <p:spPr>
          <a:xfrm rot="10800000" flipH="1">
            <a:off x="3384550" y="2071687"/>
            <a:ext cx="2090737" cy="1635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21" name="Google Shape;1721;p47"/>
          <p:cNvSpPr/>
          <p:nvPr/>
        </p:nvSpPr>
        <p:spPr>
          <a:xfrm>
            <a:off x="6069012" y="1674812"/>
            <a:ext cx="871537" cy="666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87428"/>
                </a:moveTo>
                <a:cubicBezTo>
                  <a:pt x="17049" y="0"/>
                  <a:pt x="120000" y="90000"/>
                  <a:pt x="19016" y="12000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22" name="Google Shape;1722;p47"/>
          <p:cNvSpPr txBox="1"/>
          <p:nvPr/>
        </p:nvSpPr>
        <p:spPr>
          <a:xfrm>
            <a:off x="6481762" y="1196975"/>
            <a:ext cx="170497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 corrupt(rcvpkt) ||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isACK(rcvpkt,1) )</a:t>
            </a:r>
            <a:endParaRPr/>
          </a:p>
        </p:txBody>
      </p:sp>
      <p:cxnSp>
        <p:nvCxnSpPr>
          <p:cNvPr id="1723" name="Google Shape;1723;p47"/>
          <p:cNvCxnSpPr/>
          <p:nvPr/>
        </p:nvCxnSpPr>
        <p:spPr>
          <a:xfrm>
            <a:off x="6691312" y="1898650"/>
            <a:ext cx="1350962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1724" name="Google Shape;1724;p47"/>
          <p:cNvGrpSpPr/>
          <p:nvPr/>
        </p:nvGrpSpPr>
        <p:grpSpPr>
          <a:xfrm>
            <a:off x="5453062" y="4005262"/>
            <a:ext cx="1189037" cy="850900"/>
            <a:chOff x="6492875" y="5127625"/>
            <a:chExt cx="1189037" cy="850900"/>
          </a:xfrm>
        </p:grpSpPr>
        <p:sp>
          <p:nvSpPr>
            <p:cNvPr id="1725" name="Google Shape;1725;p47"/>
            <p:cNvSpPr/>
            <p:nvPr/>
          </p:nvSpPr>
          <p:spPr>
            <a:xfrm>
              <a:off x="6602412" y="5127625"/>
              <a:ext cx="944562" cy="8509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726" name="Google Shape;1726;p47"/>
            <p:cNvSpPr txBox="1"/>
            <p:nvPr/>
          </p:nvSpPr>
          <p:spPr>
            <a:xfrm>
              <a:off x="6492875" y="5191125"/>
              <a:ext cx="1189037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call 1 from above</a:t>
              </a:r>
              <a:endParaRPr/>
            </a:p>
          </p:txBody>
        </p:sp>
      </p:grpSp>
      <p:sp>
        <p:nvSpPr>
          <p:cNvPr id="1727" name="Google Shape;1727;p47"/>
          <p:cNvSpPr/>
          <p:nvPr/>
        </p:nvSpPr>
        <p:spPr>
          <a:xfrm rot="5400000" flipH="1">
            <a:off x="2140743" y="3402806"/>
            <a:ext cx="1254125" cy="150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28" name="Google Shape;1728;p47"/>
          <p:cNvSpPr/>
          <p:nvPr/>
        </p:nvSpPr>
        <p:spPr>
          <a:xfrm>
            <a:off x="3370262" y="4738687"/>
            <a:ext cx="2312987" cy="2746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29" name="Google Shape;1729;p47"/>
          <p:cNvSpPr/>
          <p:nvPr/>
        </p:nvSpPr>
        <p:spPr>
          <a:xfrm rot="-5400000">
            <a:off x="5611018" y="3328193"/>
            <a:ext cx="1184275" cy="166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cubicBezTo>
                  <a:pt x="2539" y="120000"/>
                  <a:pt x="120000" y="113142"/>
                  <a:pt x="12000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30" name="Google Shape;1730;p47"/>
          <p:cNvSpPr txBox="1"/>
          <p:nvPr/>
        </p:nvSpPr>
        <p:spPr>
          <a:xfrm>
            <a:off x="3316287" y="5224462"/>
            <a:ext cx="3444875" cy="55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make_pkt(1, data, checksum)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start_timer</a:t>
            </a:r>
            <a:endParaRPr/>
          </a:p>
        </p:txBody>
      </p:sp>
      <p:sp>
        <p:nvSpPr>
          <p:cNvPr id="1731" name="Google Shape;1731;p47"/>
          <p:cNvSpPr txBox="1"/>
          <p:nvPr/>
        </p:nvSpPr>
        <p:spPr>
          <a:xfrm>
            <a:off x="3316287" y="4941887"/>
            <a:ext cx="172402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rdt_send(data)</a:t>
            </a:r>
            <a:endParaRPr/>
          </a:p>
        </p:txBody>
      </p:sp>
      <p:cxnSp>
        <p:nvCxnSpPr>
          <p:cNvPr id="1732" name="Google Shape;1732;p47"/>
          <p:cNvCxnSpPr/>
          <p:nvPr/>
        </p:nvCxnSpPr>
        <p:spPr>
          <a:xfrm>
            <a:off x="3435350" y="5253037"/>
            <a:ext cx="2598737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33" name="Google Shape;1733;p47"/>
          <p:cNvSpPr txBox="1"/>
          <p:nvPr/>
        </p:nvSpPr>
        <p:spPr>
          <a:xfrm>
            <a:off x="6280150" y="3106737"/>
            <a:ext cx="214947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&amp;&amp; notcorrupt(rcvpkt)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&amp;&amp; isACK(rcvpkt,0)</a:t>
            </a:r>
            <a:r>
              <a:rPr lang="en-US"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cxnSp>
        <p:nvCxnSpPr>
          <p:cNvPr id="1734" name="Google Shape;1734;p47"/>
          <p:cNvCxnSpPr/>
          <p:nvPr/>
        </p:nvCxnSpPr>
        <p:spPr>
          <a:xfrm>
            <a:off x="6396037" y="3817937"/>
            <a:ext cx="141922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35" name="Google Shape;1735;p47"/>
          <p:cNvSpPr txBox="1"/>
          <p:nvPr/>
        </p:nvSpPr>
        <p:spPr>
          <a:xfrm>
            <a:off x="1290637" y="5062537"/>
            <a:ext cx="1622425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 corrupt(rcvpkt) ||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isACK(rcvpkt,0) )</a:t>
            </a:r>
            <a:endParaRPr/>
          </a:p>
        </p:txBody>
      </p:sp>
      <p:cxnSp>
        <p:nvCxnSpPr>
          <p:cNvPr id="1736" name="Google Shape;1736;p47"/>
          <p:cNvCxnSpPr/>
          <p:nvPr/>
        </p:nvCxnSpPr>
        <p:spPr>
          <a:xfrm>
            <a:off x="1393825" y="5788025"/>
            <a:ext cx="125412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37" name="Google Shape;1737;p47"/>
          <p:cNvSpPr txBox="1"/>
          <p:nvPr/>
        </p:nvSpPr>
        <p:spPr>
          <a:xfrm>
            <a:off x="908050" y="2865437"/>
            <a:ext cx="1912937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&amp;&amp; notcorrupt(rcvpkt)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&amp;&amp; isACK(rcvpkt,1)</a:t>
            </a:r>
            <a:r>
              <a:rPr lang="en-US"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cxnSp>
        <p:nvCxnSpPr>
          <p:cNvPr id="1738" name="Google Shape;1738;p47"/>
          <p:cNvCxnSpPr/>
          <p:nvPr/>
        </p:nvCxnSpPr>
        <p:spPr>
          <a:xfrm>
            <a:off x="1035050" y="3605212"/>
            <a:ext cx="151765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39" name="Google Shape;1739;p47"/>
          <p:cNvSpPr txBox="1"/>
          <p:nvPr/>
        </p:nvSpPr>
        <p:spPr>
          <a:xfrm>
            <a:off x="6300787" y="3798887"/>
            <a:ext cx="1514475" cy="179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stop_timer</a:t>
            </a:r>
            <a:endParaRPr/>
          </a:p>
        </p:txBody>
      </p:sp>
      <p:sp>
        <p:nvSpPr>
          <p:cNvPr id="1740" name="Google Shape;1740;p47"/>
          <p:cNvSpPr txBox="1"/>
          <p:nvPr/>
        </p:nvSpPr>
        <p:spPr>
          <a:xfrm>
            <a:off x="900112" y="3578225"/>
            <a:ext cx="1514475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stop_timer</a:t>
            </a:r>
            <a:endParaRPr/>
          </a:p>
        </p:txBody>
      </p:sp>
      <p:sp>
        <p:nvSpPr>
          <p:cNvPr id="1741" name="Google Shape;1741;p47"/>
          <p:cNvSpPr/>
          <p:nvPr/>
        </p:nvSpPr>
        <p:spPr>
          <a:xfrm>
            <a:off x="6238875" y="2338387"/>
            <a:ext cx="461962" cy="682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33488"/>
                </a:moveTo>
                <a:cubicBezTo>
                  <a:pt x="120000" y="0"/>
                  <a:pt x="106804" y="120000"/>
                  <a:pt x="6185" y="71162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42" name="Google Shape;1742;p47"/>
          <p:cNvSpPr txBox="1"/>
          <p:nvPr/>
        </p:nvSpPr>
        <p:spPr>
          <a:xfrm>
            <a:off x="6570662" y="2516187"/>
            <a:ext cx="2116137" cy="42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start_timer</a:t>
            </a:r>
            <a:endParaRPr/>
          </a:p>
        </p:txBody>
      </p:sp>
      <p:sp>
        <p:nvSpPr>
          <p:cNvPr id="1743" name="Google Shape;1743;p47"/>
          <p:cNvSpPr txBox="1"/>
          <p:nvPr/>
        </p:nvSpPr>
        <p:spPr>
          <a:xfrm>
            <a:off x="6592887" y="2279650"/>
            <a:ext cx="111442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timeout</a:t>
            </a:r>
            <a:endParaRPr/>
          </a:p>
        </p:txBody>
      </p:sp>
      <p:cxnSp>
        <p:nvCxnSpPr>
          <p:cNvPr id="1744" name="Google Shape;1744;p47"/>
          <p:cNvCxnSpPr/>
          <p:nvPr/>
        </p:nvCxnSpPr>
        <p:spPr>
          <a:xfrm>
            <a:off x="6681787" y="2533650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45" name="Google Shape;1745;p47"/>
          <p:cNvSpPr/>
          <p:nvPr/>
        </p:nvSpPr>
        <p:spPr>
          <a:xfrm>
            <a:off x="2230437" y="4702175"/>
            <a:ext cx="692150" cy="631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30452"/>
                </a:moveTo>
                <a:cubicBezTo>
                  <a:pt x="101009" y="120000"/>
                  <a:pt x="0" y="9346"/>
                  <a:pt x="82568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46" name="Google Shape;1746;p47"/>
          <p:cNvSpPr/>
          <p:nvPr/>
        </p:nvSpPr>
        <p:spPr>
          <a:xfrm>
            <a:off x="2030412" y="4413250"/>
            <a:ext cx="571500" cy="420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65256"/>
                </a:moveTo>
                <a:cubicBezTo>
                  <a:pt x="22800" y="120000"/>
                  <a:pt x="0" y="0"/>
                  <a:pt x="110000" y="2719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47" name="Google Shape;1747;p47"/>
          <p:cNvSpPr txBox="1"/>
          <p:nvPr/>
        </p:nvSpPr>
        <p:spPr>
          <a:xfrm>
            <a:off x="628650" y="4460875"/>
            <a:ext cx="1824037" cy="42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start_timer</a:t>
            </a:r>
            <a:endParaRPr/>
          </a:p>
        </p:txBody>
      </p:sp>
      <p:sp>
        <p:nvSpPr>
          <p:cNvPr id="1748" name="Google Shape;1748;p47"/>
          <p:cNvSpPr txBox="1"/>
          <p:nvPr/>
        </p:nvSpPr>
        <p:spPr>
          <a:xfrm>
            <a:off x="642937" y="4206875"/>
            <a:ext cx="1114425" cy="2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timeout</a:t>
            </a:r>
            <a:endParaRPr/>
          </a:p>
        </p:txBody>
      </p:sp>
      <p:cxnSp>
        <p:nvCxnSpPr>
          <p:cNvPr id="1749" name="Google Shape;1749;p47"/>
          <p:cNvCxnSpPr/>
          <p:nvPr/>
        </p:nvCxnSpPr>
        <p:spPr>
          <a:xfrm>
            <a:off x="746125" y="4489450"/>
            <a:ext cx="99060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50" name="Google Shape;1750;p47"/>
          <p:cNvSpPr/>
          <p:nvPr/>
        </p:nvSpPr>
        <p:spPr>
          <a:xfrm>
            <a:off x="6426200" y="4373562"/>
            <a:ext cx="579437" cy="8905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52" y="29813"/>
                </a:moveTo>
                <a:cubicBezTo>
                  <a:pt x="120000" y="0"/>
                  <a:pt x="23850" y="120000"/>
                  <a:pt x="0" y="45465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51" name="Google Shape;1751;p47"/>
          <p:cNvSpPr txBox="1"/>
          <p:nvPr/>
        </p:nvSpPr>
        <p:spPr>
          <a:xfrm>
            <a:off x="1036637" y="1874837"/>
            <a:ext cx="14287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</a:t>
            </a:r>
            <a:endParaRPr/>
          </a:p>
        </p:txBody>
      </p:sp>
      <p:grpSp>
        <p:nvGrpSpPr>
          <p:cNvPr id="1752" name="Google Shape;1752;p47"/>
          <p:cNvGrpSpPr/>
          <p:nvPr/>
        </p:nvGrpSpPr>
        <p:grpSpPr>
          <a:xfrm>
            <a:off x="2419350" y="2135187"/>
            <a:ext cx="1189037" cy="850900"/>
            <a:chOff x="6492875" y="5127625"/>
            <a:chExt cx="1189037" cy="850900"/>
          </a:xfrm>
        </p:grpSpPr>
        <p:sp>
          <p:nvSpPr>
            <p:cNvPr id="1753" name="Google Shape;1753;p47"/>
            <p:cNvSpPr/>
            <p:nvPr/>
          </p:nvSpPr>
          <p:spPr>
            <a:xfrm>
              <a:off x="6602412" y="5127625"/>
              <a:ext cx="944562" cy="8509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754" name="Google Shape;1754;p47"/>
            <p:cNvSpPr txBox="1"/>
            <p:nvPr/>
          </p:nvSpPr>
          <p:spPr>
            <a:xfrm>
              <a:off x="6492875" y="5191125"/>
              <a:ext cx="1189037" cy="60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call 0from above</a:t>
              </a:r>
              <a:endParaRPr/>
            </a:p>
          </p:txBody>
        </p:sp>
      </p:grpSp>
      <p:cxnSp>
        <p:nvCxnSpPr>
          <p:cNvPr id="1755" name="Google Shape;1755;p47"/>
          <p:cNvCxnSpPr/>
          <p:nvPr/>
        </p:nvCxnSpPr>
        <p:spPr>
          <a:xfrm>
            <a:off x="1123950" y="2160587"/>
            <a:ext cx="110172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1756" name="Google Shape;1756;p47"/>
          <p:cNvGrpSpPr/>
          <p:nvPr/>
        </p:nvGrpSpPr>
        <p:grpSpPr>
          <a:xfrm>
            <a:off x="2630487" y="3989387"/>
            <a:ext cx="889000" cy="865187"/>
            <a:chOff x="706437" y="2020887"/>
            <a:chExt cx="889000" cy="865187"/>
          </a:xfrm>
        </p:grpSpPr>
        <p:sp>
          <p:nvSpPr>
            <p:cNvPr id="1757" name="Google Shape;1757;p47"/>
            <p:cNvSpPr/>
            <p:nvPr/>
          </p:nvSpPr>
          <p:spPr>
            <a:xfrm>
              <a:off x="706437" y="2020887"/>
              <a:ext cx="889000" cy="865187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758" name="Google Shape;1758;p47"/>
            <p:cNvSpPr txBox="1"/>
            <p:nvPr/>
          </p:nvSpPr>
          <p:spPr>
            <a:xfrm>
              <a:off x="792162" y="2078037"/>
              <a:ext cx="714375" cy="447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 for ACK1</a:t>
              </a:r>
              <a:endParaRPr/>
            </a:p>
          </p:txBody>
        </p:sp>
      </p:grpSp>
      <p:sp>
        <p:nvSpPr>
          <p:cNvPr id="1759" name="Google Shape;1759;p47"/>
          <p:cNvSpPr/>
          <p:nvPr/>
        </p:nvSpPr>
        <p:spPr>
          <a:xfrm rot="10800000">
            <a:off x="2006600" y="1782762"/>
            <a:ext cx="579437" cy="8905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552" y="29813"/>
                </a:moveTo>
                <a:cubicBezTo>
                  <a:pt x="120000" y="0"/>
                  <a:pt x="23850" y="120000"/>
                  <a:pt x="0" y="45465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60" name="Google Shape;1760;p47"/>
          <p:cNvSpPr txBox="1"/>
          <p:nvPr/>
        </p:nvSpPr>
        <p:spPr>
          <a:xfrm>
            <a:off x="7224712" y="4852987"/>
            <a:ext cx="3238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  <p:sp>
        <p:nvSpPr>
          <p:cNvPr id="1761" name="Google Shape;1761;p47"/>
          <p:cNvSpPr txBox="1"/>
          <p:nvPr/>
        </p:nvSpPr>
        <p:spPr>
          <a:xfrm>
            <a:off x="6757987" y="4603750"/>
            <a:ext cx="142875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</a:t>
            </a:r>
            <a:endParaRPr/>
          </a:p>
        </p:txBody>
      </p:sp>
      <p:cxnSp>
        <p:nvCxnSpPr>
          <p:cNvPr id="1762" name="Google Shape;1762;p47"/>
          <p:cNvCxnSpPr/>
          <p:nvPr/>
        </p:nvCxnSpPr>
        <p:spPr>
          <a:xfrm>
            <a:off x="6845300" y="4889500"/>
            <a:ext cx="110172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63" name="Google Shape;1763;p47"/>
          <p:cNvSpPr txBox="1"/>
          <p:nvPr/>
        </p:nvSpPr>
        <p:spPr>
          <a:xfrm>
            <a:off x="7127875" y="1847850"/>
            <a:ext cx="3238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  <p:sp>
        <p:nvSpPr>
          <p:cNvPr id="1764" name="Google Shape;1764;p47"/>
          <p:cNvSpPr txBox="1"/>
          <p:nvPr/>
        </p:nvSpPr>
        <p:spPr>
          <a:xfrm>
            <a:off x="1476375" y="2124075"/>
            <a:ext cx="3238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  <p:sp>
        <p:nvSpPr>
          <p:cNvPr id="1765" name="Google Shape;1765;p47"/>
          <p:cNvSpPr txBox="1"/>
          <p:nvPr/>
        </p:nvSpPr>
        <p:spPr>
          <a:xfrm>
            <a:off x="1879600" y="5794375"/>
            <a:ext cx="3238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48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771" name="Google Shape;1771;p48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/>
          </a:p>
        </p:txBody>
      </p:sp>
      <p:sp>
        <p:nvSpPr>
          <p:cNvPr id="1772" name="Google Shape;1772;p48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rdt3.0 in action</a:t>
            </a:r>
            <a:endParaRPr/>
          </a:p>
        </p:txBody>
      </p:sp>
      <p:pic>
        <p:nvPicPr>
          <p:cNvPr id="1773" name="Google Shape;1773;p48" descr="rdt30_examples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000" y="1485900"/>
            <a:ext cx="8428037" cy="4389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Google Shape;1778;p49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779" name="Google Shape;1779;p49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/>
          </a:p>
        </p:txBody>
      </p:sp>
      <p:sp>
        <p:nvSpPr>
          <p:cNvPr id="1780" name="Google Shape;1780;p49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rdt3.0 in action</a:t>
            </a:r>
            <a:endParaRPr/>
          </a:p>
        </p:txBody>
      </p:sp>
      <p:pic>
        <p:nvPicPr>
          <p:cNvPr id="1781" name="Google Shape;1781;p49" descr="rdt30_examplesb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7225" y="1524000"/>
            <a:ext cx="8218500" cy="425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p50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787" name="Google Shape;1787;p50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/>
          </a:p>
        </p:txBody>
      </p:sp>
      <p:sp>
        <p:nvSpPr>
          <p:cNvPr id="1788" name="Google Shape;1788;p50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Performance of rdt3.0</a:t>
            </a:r>
            <a:endParaRPr/>
          </a:p>
        </p:txBody>
      </p:sp>
      <p:sp>
        <p:nvSpPr>
          <p:cNvPr id="1789" name="Google Shape;1789;p50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8372475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rdt3.0 works, but performance stinks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ex: 1 Gbps link, 15 ms prop. delay, 8000 bit packet:</a:t>
            </a:r>
            <a:endParaRPr/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90" name="Google Shape;1790;p50"/>
          <p:cNvSpPr txBox="1"/>
          <p:nvPr/>
        </p:nvSpPr>
        <p:spPr>
          <a:xfrm>
            <a:off x="457200" y="3657600"/>
            <a:ext cx="8372475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 </a:t>
            </a:r>
            <a:r>
              <a:rPr lang="en-US" sz="2000" b="0" i="0" u="none" strike="noStrike" cap="none" baseline="-250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: </a:t>
            </a: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utilization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– fraction of time sender busy sending</a:t>
            </a:r>
            <a:endParaRPr/>
          </a:p>
        </p:txBody>
      </p:sp>
      <p:pic>
        <p:nvPicPr>
          <p:cNvPr id="1791" name="Google Shape;1791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81200" y="4191000"/>
            <a:ext cx="5994400" cy="93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2" name="Google Shape;1792;p50"/>
          <p:cNvSpPr txBox="1"/>
          <p:nvPr/>
        </p:nvSpPr>
        <p:spPr>
          <a:xfrm>
            <a:off x="3309937" y="2774950"/>
            <a:ext cx="260350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</p:txBody>
      </p:sp>
      <p:sp>
        <p:nvSpPr>
          <p:cNvPr id="1793" name="Google Shape;1793;p50"/>
          <p:cNvSpPr txBox="1"/>
          <p:nvPr/>
        </p:nvSpPr>
        <p:spPr>
          <a:xfrm>
            <a:off x="533400" y="5105400"/>
            <a:ext cx="8372475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1KB pkt every 30 msec -&gt; 33kB/sec thruput over 1 Gbps link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network protocol limits use of physical resources!</a:t>
            </a:r>
            <a:endParaRPr/>
          </a:p>
        </p:txBody>
      </p:sp>
      <p:pic>
        <p:nvPicPr>
          <p:cNvPr id="1794" name="Google Shape;1794;p5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49475" y="2676525"/>
            <a:ext cx="4991100" cy="87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p51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800" name="Google Shape;1800;p51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/>
          </a:p>
        </p:txBody>
      </p:sp>
      <p:sp>
        <p:nvSpPr>
          <p:cNvPr id="1801" name="Google Shape;1801;p51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rdt3.0: stop-and-wait operation</a:t>
            </a:r>
            <a:endParaRPr/>
          </a:p>
        </p:txBody>
      </p:sp>
      <p:cxnSp>
        <p:nvCxnSpPr>
          <p:cNvPr id="1802" name="Google Shape;1802;p51"/>
          <p:cNvCxnSpPr/>
          <p:nvPr/>
        </p:nvCxnSpPr>
        <p:spPr>
          <a:xfrm>
            <a:off x="3557587" y="2001837"/>
            <a:ext cx="2227262" cy="92233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03" name="Google Shape;1803;p51"/>
          <p:cNvSpPr txBox="1"/>
          <p:nvPr/>
        </p:nvSpPr>
        <p:spPr>
          <a:xfrm>
            <a:off x="233362" y="1797050"/>
            <a:ext cx="3232150" cy="3524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packet bit transmitted, t = 0</a:t>
            </a:r>
            <a:endParaRPr/>
          </a:p>
        </p:txBody>
      </p:sp>
      <p:cxnSp>
        <p:nvCxnSpPr>
          <p:cNvPr id="1804" name="Google Shape;1804;p51"/>
          <p:cNvCxnSpPr/>
          <p:nvPr/>
        </p:nvCxnSpPr>
        <p:spPr>
          <a:xfrm>
            <a:off x="3546475" y="1782762"/>
            <a:ext cx="23812" cy="291306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1805" name="Google Shape;1805;p51"/>
          <p:cNvCxnSpPr/>
          <p:nvPr/>
        </p:nvCxnSpPr>
        <p:spPr>
          <a:xfrm>
            <a:off x="5773737" y="1795462"/>
            <a:ext cx="22225" cy="289083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806" name="Google Shape;1806;p51"/>
          <p:cNvSpPr txBox="1"/>
          <p:nvPr/>
        </p:nvSpPr>
        <p:spPr>
          <a:xfrm>
            <a:off x="3017837" y="1446212"/>
            <a:ext cx="885825" cy="35083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sender</a:t>
            </a:r>
            <a:endParaRPr/>
          </a:p>
        </p:txBody>
      </p:sp>
      <p:sp>
        <p:nvSpPr>
          <p:cNvPr id="1807" name="Google Shape;1807;p51"/>
          <p:cNvSpPr txBox="1"/>
          <p:nvPr/>
        </p:nvSpPr>
        <p:spPr>
          <a:xfrm>
            <a:off x="5195887" y="1446212"/>
            <a:ext cx="946150" cy="35083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receiver</a:t>
            </a:r>
            <a:endParaRPr/>
          </a:p>
        </p:txBody>
      </p:sp>
      <p:cxnSp>
        <p:nvCxnSpPr>
          <p:cNvPr id="1808" name="Google Shape;1808;p51"/>
          <p:cNvCxnSpPr/>
          <p:nvPr/>
        </p:nvCxnSpPr>
        <p:spPr>
          <a:xfrm>
            <a:off x="3570287" y="1997075"/>
            <a:ext cx="2190750" cy="317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09" name="Google Shape;1809;p51"/>
          <p:cNvCxnSpPr/>
          <p:nvPr/>
        </p:nvCxnSpPr>
        <p:spPr>
          <a:xfrm>
            <a:off x="3575050" y="4108450"/>
            <a:ext cx="2192337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10" name="Google Shape;1810;p51"/>
          <p:cNvCxnSpPr/>
          <p:nvPr/>
        </p:nvCxnSpPr>
        <p:spPr>
          <a:xfrm rot="10800000" flipH="1">
            <a:off x="3575050" y="3165475"/>
            <a:ext cx="2209800" cy="92233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11" name="Google Shape;1811;p51"/>
          <p:cNvSpPr/>
          <p:nvPr/>
        </p:nvSpPr>
        <p:spPr>
          <a:xfrm>
            <a:off x="3552825" y="1995487"/>
            <a:ext cx="2232025" cy="1155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710" y="94886"/>
                </a:lnTo>
                <a:lnTo>
                  <a:pt x="120000" y="120000"/>
                </a:lnTo>
                <a:lnTo>
                  <a:pt x="0" y="25012"/>
                </a:lnTo>
                <a:lnTo>
                  <a:pt x="0" y="0"/>
                </a:lnTo>
                <a:close/>
              </a:path>
            </a:pathLst>
          </a:custGeom>
          <a:solidFill>
            <a:srgbClr val="00CC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812" name="Google Shape;1812;p51"/>
          <p:cNvCxnSpPr/>
          <p:nvPr/>
        </p:nvCxnSpPr>
        <p:spPr>
          <a:xfrm rot="10800000">
            <a:off x="3408362" y="1995487"/>
            <a:ext cx="131762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13" name="Google Shape;1813;p51"/>
          <p:cNvCxnSpPr/>
          <p:nvPr/>
        </p:nvCxnSpPr>
        <p:spPr>
          <a:xfrm rot="10800000">
            <a:off x="3408362" y="2236787"/>
            <a:ext cx="131762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14" name="Google Shape;1814;p51"/>
          <p:cNvCxnSpPr/>
          <p:nvPr/>
        </p:nvCxnSpPr>
        <p:spPr>
          <a:xfrm rot="10800000">
            <a:off x="3419475" y="4095750"/>
            <a:ext cx="13335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15" name="Google Shape;1815;p51"/>
          <p:cNvSpPr txBox="1"/>
          <p:nvPr/>
        </p:nvSpPr>
        <p:spPr>
          <a:xfrm>
            <a:off x="2755900" y="2968625"/>
            <a:ext cx="847725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Arial"/>
              <a:buNone/>
            </a:pPr>
            <a:r>
              <a:rPr lang="en-US" sz="16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RTT</a:t>
            </a:r>
            <a:r>
              <a:rPr lang="en-US"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cxnSp>
        <p:nvCxnSpPr>
          <p:cNvPr id="1816" name="Google Shape;1816;p51"/>
          <p:cNvCxnSpPr/>
          <p:nvPr/>
        </p:nvCxnSpPr>
        <p:spPr>
          <a:xfrm>
            <a:off x="3443287" y="3276600"/>
            <a:ext cx="11112" cy="81121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1817" name="Google Shape;1817;p51"/>
          <p:cNvCxnSpPr/>
          <p:nvPr/>
        </p:nvCxnSpPr>
        <p:spPr>
          <a:xfrm rot="10800000" flipH="1">
            <a:off x="3448050" y="2259012"/>
            <a:ext cx="3175" cy="76835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818" name="Google Shape;1818;p51"/>
          <p:cNvSpPr txBox="1"/>
          <p:nvPr/>
        </p:nvSpPr>
        <p:spPr>
          <a:xfrm>
            <a:off x="0" y="2074862"/>
            <a:ext cx="3465512" cy="352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last packet bit transmitted, </a:t>
            </a:r>
            <a:r>
              <a:rPr lang="en-US" sz="16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 = L / R</a:t>
            </a:r>
            <a:endParaRPr/>
          </a:p>
        </p:txBody>
      </p:sp>
      <p:cxnSp>
        <p:nvCxnSpPr>
          <p:cNvPr id="1819" name="Google Shape;1819;p51"/>
          <p:cNvCxnSpPr/>
          <p:nvPr/>
        </p:nvCxnSpPr>
        <p:spPr>
          <a:xfrm rot="10800000">
            <a:off x="5761037" y="2909887"/>
            <a:ext cx="13335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20" name="Google Shape;1820;p51"/>
          <p:cNvSpPr txBox="1"/>
          <p:nvPr/>
        </p:nvSpPr>
        <p:spPr>
          <a:xfrm>
            <a:off x="5842000" y="2733675"/>
            <a:ext cx="2425700" cy="352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packet bit arrives</a:t>
            </a:r>
            <a:endParaRPr/>
          </a:p>
        </p:txBody>
      </p:sp>
      <p:cxnSp>
        <p:nvCxnSpPr>
          <p:cNvPr id="1821" name="Google Shape;1821;p51"/>
          <p:cNvCxnSpPr/>
          <p:nvPr/>
        </p:nvCxnSpPr>
        <p:spPr>
          <a:xfrm>
            <a:off x="5784850" y="3159125"/>
            <a:ext cx="127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22" name="Google Shape;1822;p51"/>
          <p:cNvSpPr txBox="1"/>
          <p:nvPr/>
        </p:nvSpPr>
        <p:spPr>
          <a:xfrm>
            <a:off x="5848350" y="2986087"/>
            <a:ext cx="3114675" cy="569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last packet bit arrives, send ACK</a:t>
            </a:r>
            <a:endParaRPr/>
          </a:p>
        </p:txBody>
      </p:sp>
      <p:sp>
        <p:nvSpPr>
          <p:cNvPr id="1823" name="Google Shape;1823;p51"/>
          <p:cNvSpPr txBox="1"/>
          <p:nvPr/>
        </p:nvSpPr>
        <p:spPr>
          <a:xfrm>
            <a:off x="825500" y="3768725"/>
            <a:ext cx="2686050" cy="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ACK arrives, send next 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packet, </a:t>
            </a:r>
            <a:r>
              <a:rPr lang="en-US" sz="16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 = RTT + L / R</a:t>
            </a:r>
            <a:endParaRPr/>
          </a:p>
        </p:txBody>
      </p:sp>
      <p:sp>
        <p:nvSpPr>
          <p:cNvPr id="1824" name="Google Shape;1824;p51"/>
          <p:cNvSpPr/>
          <p:nvPr/>
        </p:nvSpPr>
        <p:spPr>
          <a:xfrm>
            <a:off x="3570287" y="4103687"/>
            <a:ext cx="1419225" cy="577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120000"/>
                </a:lnTo>
                <a:lnTo>
                  <a:pt x="71219" y="120000"/>
                </a:lnTo>
                <a:lnTo>
                  <a:pt x="0" y="5006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CC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825" name="Google Shape;1825;p51"/>
          <p:cNvGrpSpPr/>
          <p:nvPr/>
        </p:nvGrpSpPr>
        <p:grpSpPr>
          <a:xfrm>
            <a:off x="3563937" y="4095750"/>
            <a:ext cx="1281112" cy="534987"/>
            <a:chOff x="19550063" y="20994688"/>
            <a:chExt cx="4405312" cy="1449387"/>
          </a:xfrm>
        </p:grpSpPr>
        <p:cxnSp>
          <p:nvCxnSpPr>
            <p:cNvPr id="1826" name="Google Shape;1826;p51"/>
            <p:cNvCxnSpPr/>
            <p:nvPr/>
          </p:nvCxnSpPr>
          <p:spPr>
            <a:xfrm>
              <a:off x="19550063" y="20994688"/>
              <a:ext cx="2519362" cy="8143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827" name="Google Shape;1827;p51"/>
            <p:cNvCxnSpPr/>
            <p:nvPr/>
          </p:nvCxnSpPr>
          <p:spPr>
            <a:xfrm>
              <a:off x="22090063" y="21807488"/>
              <a:ext cx="1865312" cy="636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1828" name="Google Shape;1828;p51"/>
          <p:cNvCxnSpPr/>
          <p:nvPr/>
        </p:nvCxnSpPr>
        <p:spPr>
          <a:xfrm>
            <a:off x="3563937" y="4337050"/>
            <a:ext cx="317500" cy="12382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29" name="Google Shape;1829;p51"/>
          <p:cNvCxnSpPr/>
          <p:nvPr/>
        </p:nvCxnSpPr>
        <p:spPr>
          <a:xfrm>
            <a:off x="3887787" y="4460875"/>
            <a:ext cx="541337" cy="23495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pic>
        <p:nvPicPr>
          <p:cNvPr id="1830" name="Google Shape;1830;p5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1325" y="5065712"/>
            <a:ext cx="5994400" cy="93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6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477" name="Google Shape;477;p16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/>
          </a:p>
        </p:txBody>
      </p:sp>
      <p:sp>
        <p:nvSpPr>
          <p:cNvPr id="478" name="Google Shape;478;p16"/>
          <p:cNvSpPr txBox="1">
            <a:spLocks noGrp="1"/>
          </p:cNvSpPr>
          <p:nvPr>
            <p:ph type="title"/>
          </p:nvPr>
        </p:nvSpPr>
        <p:spPr>
          <a:xfrm>
            <a:off x="279400" y="0"/>
            <a:ext cx="856615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Internet transport-layer protocols</a:t>
            </a:r>
            <a:endParaRPr/>
          </a:p>
        </p:txBody>
      </p:sp>
      <p:sp>
        <p:nvSpPr>
          <p:cNvPr id="479" name="Google Shape;479;p16"/>
          <p:cNvSpPr txBox="1">
            <a:spLocks noGrp="1"/>
          </p:cNvSpPr>
          <p:nvPr>
            <p:ph type="body" idx="1"/>
          </p:nvPr>
        </p:nvSpPr>
        <p:spPr>
          <a:xfrm>
            <a:off x="438150" y="1400175"/>
            <a:ext cx="3971925" cy="5114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reliable, in-order delivery (TCP)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congestion control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setup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unreliable, unordered delivery: UDP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no-frills extension of “best-effort” IP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services not available: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delay guarantees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bandwidth guarantees</a:t>
            </a:r>
            <a:endParaRPr/>
          </a:p>
        </p:txBody>
      </p:sp>
      <p:sp>
        <p:nvSpPr>
          <p:cNvPr id="480" name="Google Shape;480;p16"/>
          <p:cNvSpPr/>
          <p:nvPr/>
        </p:nvSpPr>
        <p:spPr>
          <a:xfrm>
            <a:off x="6737350" y="3430587"/>
            <a:ext cx="1314450" cy="674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5362" y="8470"/>
                </a:moveTo>
                <a:cubicBezTo>
                  <a:pt x="50724" y="8188"/>
                  <a:pt x="59855" y="8470"/>
                  <a:pt x="53623" y="8470"/>
                </a:cubicBezTo>
                <a:cubicBezTo>
                  <a:pt x="47391" y="8470"/>
                  <a:pt x="27101" y="4517"/>
                  <a:pt x="18260" y="9035"/>
                </a:cubicBezTo>
                <a:cubicBezTo>
                  <a:pt x="9420" y="13552"/>
                  <a:pt x="1739" y="24282"/>
                  <a:pt x="869" y="35576"/>
                </a:cubicBezTo>
                <a:cubicBezTo>
                  <a:pt x="0" y="46870"/>
                  <a:pt x="6376" y="65223"/>
                  <a:pt x="13333" y="77364"/>
                </a:cubicBezTo>
                <a:cubicBezTo>
                  <a:pt x="20289" y="89505"/>
                  <a:pt x="31449" y="101647"/>
                  <a:pt x="42318" y="108423"/>
                </a:cubicBezTo>
                <a:cubicBezTo>
                  <a:pt x="53188" y="115200"/>
                  <a:pt x="68405" y="120000"/>
                  <a:pt x="78260" y="117458"/>
                </a:cubicBezTo>
                <a:cubicBezTo>
                  <a:pt x="88115" y="114917"/>
                  <a:pt x="95507" y="104752"/>
                  <a:pt x="101159" y="93176"/>
                </a:cubicBezTo>
                <a:cubicBezTo>
                  <a:pt x="106811" y="81600"/>
                  <a:pt x="110144" y="62400"/>
                  <a:pt x="112463" y="48000"/>
                </a:cubicBezTo>
                <a:cubicBezTo>
                  <a:pt x="114782" y="33600"/>
                  <a:pt x="120000" y="12423"/>
                  <a:pt x="114782" y="6211"/>
                </a:cubicBezTo>
                <a:cubicBezTo>
                  <a:pt x="109565" y="0"/>
                  <a:pt x="91304" y="10447"/>
                  <a:pt x="81159" y="10729"/>
                </a:cubicBezTo>
                <a:cubicBezTo>
                  <a:pt x="71014" y="11011"/>
                  <a:pt x="60000" y="8752"/>
                  <a:pt x="55362" y="8470"/>
                </a:cubicBez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81" name="Google Shape;481;p16"/>
          <p:cNvSpPr/>
          <p:nvPr/>
        </p:nvSpPr>
        <p:spPr>
          <a:xfrm>
            <a:off x="6756400" y="1905000"/>
            <a:ext cx="1730375" cy="104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6509" y="2614"/>
                </a:moveTo>
                <a:cubicBezTo>
                  <a:pt x="56784" y="4183"/>
                  <a:pt x="53803" y="14379"/>
                  <a:pt x="45176" y="18300"/>
                </a:cubicBezTo>
                <a:cubicBezTo>
                  <a:pt x="36549" y="22222"/>
                  <a:pt x="22274" y="14640"/>
                  <a:pt x="15058" y="26143"/>
                </a:cubicBezTo>
                <a:cubicBezTo>
                  <a:pt x="7843" y="37647"/>
                  <a:pt x="0" y="72941"/>
                  <a:pt x="2196" y="87843"/>
                </a:cubicBezTo>
                <a:cubicBezTo>
                  <a:pt x="4392" y="102745"/>
                  <a:pt x="19607" y="112156"/>
                  <a:pt x="28235" y="116078"/>
                </a:cubicBezTo>
                <a:cubicBezTo>
                  <a:pt x="36862" y="119999"/>
                  <a:pt x="43764" y="111372"/>
                  <a:pt x="54274" y="111372"/>
                </a:cubicBezTo>
                <a:cubicBezTo>
                  <a:pt x="64784" y="111372"/>
                  <a:pt x="82352" y="115816"/>
                  <a:pt x="91607" y="116078"/>
                </a:cubicBezTo>
                <a:cubicBezTo>
                  <a:pt x="100862" y="116339"/>
                  <a:pt x="105098" y="116601"/>
                  <a:pt x="109490" y="113464"/>
                </a:cubicBezTo>
                <a:cubicBezTo>
                  <a:pt x="113882" y="110326"/>
                  <a:pt x="116549" y="109281"/>
                  <a:pt x="117960" y="97254"/>
                </a:cubicBezTo>
                <a:cubicBezTo>
                  <a:pt x="119372" y="85228"/>
                  <a:pt x="120000" y="55947"/>
                  <a:pt x="117647" y="41307"/>
                </a:cubicBezTo>
                <a:cubicBezTo>
                  <a:pt x="115294" y="26666"/>
                  <a:pt x="112313" y="15163"/>
                  <a:pt x="103843" y="8888"/>
                </a:cubicBezTo>
                <a:cubicBezTo>
                  <a:pt x="95372" y="2614"/>
                  <a:pt x="79215" y="0"/>
                  <a:pt x="66509" y="2614"/>
                </a:cubicBezTo>
                <a:close/>
              </a:path>
            </a:pathLst>
          </a:custGeom>
          <a:gradFill>
            <a:gsLst>
              <a:gs pos="0">
                <a:srgbClr val="DDDDDD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82" name="Google Shape;482;p16"/>
          <p:cNvSpPr/>
          <p:nvPr/>
        </p:nvSpPr>
        <p:spPr>
          <a:xfrm>
            <a:off x="5016500" y="1612900"/>
            <a:ext cx="1644650" cy="10715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75057" y="1955"/>
                </a:moveTo>
                <a:cubicBezTo>
                  <a:pt x="67644" y="3377"/>
                  <a:pt x="53745" y="5866"/>
                  <a:pt x="45173" y="9422"/>
                </a:cubicBezTo>
                <a:cubicBezTo>
                  <a:pt x="36602" y="12977"/>
                  <a:pt x="28494" y="17777"/>
                  <a:pt x="23861" y="22933"/>
                </a:cubicBezTo>
                <a:cubicBezTo>
                  <a:pt x="19227" y="28088"/>
                  <a:pt x="21196" y="35733"/>
                  <a:pt x="17606" y="40711"/>
                </a:cubicBezTo>
                <a:cubicBezTo>
                  <a:pt x="14015" y="45688"/>
                  <a:pt x="5096" y="46044"/>
                  <a:pt x="2548" y="52800"/>
                </a:cubicBezTo>
                <a:cubicBezTo>
                  <a:pt x="0" y="59555"/>
                  <a:pt x="0" y="75911"/>
                  <a:pt x="2084" y="81600"/>
                </a:cubicBezTo>
                <a:cubicBezTo>
                  <a:pt x="4169" y="87288"/>
                  <a:pt x="6833" y="86044"/>
                  <a:pt x="15289" y="86933"/>
                </a:cubicBezTo>
                <a:cubicBezTo>
                  <a:pt x="23745" y="87822"/>
                  <a:pt x="44015" y="84977"/>
                  <a:pt x="53050" y="86933"/>
                </a:cubicBezTo>
                <a:cubicBezTo>
                  <a:pt x="62084" y="88888"/>
                  <a:pt x="63590" y="93688"/>
                  <a:pt x="69266" y="98666"/>
                </a:cubicBezTo>
                <a:cubicBezTo>
                  <a:pt x="74942" y="103644"/>
                  <a:pt x="81891" y="113600"/>
                  <a:pt x="87104" y="116800"/>
                </a:cubicBezTo>
                <a:cubicBezTo>
                  <a:pt x="92316" y="120000"/>
                  <a:pt x="96949" y="119111"/>
                  <a:pt x="100772" y="117511"/>
                </a:cubicBezTo>
                <a:cubicBezTo>
                  <a:pt x="104594" y="115911"/>
                  <a:pt x="107953" y="113600"/>
                  <a:pt x="110270" y="107200"/>
                </a:cubicBezTo>
                <a:cubicBezTo>
                  <a:pt x="112586" y="100800"/>
                  <a:pt x="113629" y="88355"/>
                  <a:pt x="114903" y="79111"/>
                </a:cubicBezTo>
                <a:cubicBezTo>
                  <a:pt x="116177" y="69866"/>
                  <a:pt x="117335" y="61688"/>
                  <a:pt x="117915" y="51733"/>
                </a:cubicBezTo>
                <a:cubicBezTo>
                  <a:pt x="118494" y="41777"/>
                  <a:pt x="120000" y="27200"/>
                  <a:pt x="118378" y="19022"/>
                </a:cubicBezTo>
                <a:cubicBezTo>
                  <a:pt x="116756" y="10844"/>
                  <a:pt x="112934" y="6044"/>
                  <a:pt x="108185" y="3022"/>
                </a:cubicBezTo>
                <a:cubicBezTo>
                  <a:pt x="103436" y="0"/>
                  <a:pt x="95444" y="711"/>
                  <a:pt x="89884" y="533"/>
                </a:cubicBezTo>
                <a:cubicBezTo>
                  <a:pt x="84324" y="355"/>
                  <a:pt x="82471" y="533"/>
                  <a:pt x="75057" y="1955"/>
                </a:cubicBez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483" name="Google Shape;483;p16"/>
          <p:cNvGrpSpPr/>
          <p:nvPr/>
        </p:nvGrpSpPr>
        <p:grpSpPr>
          <a:xfrm>
            <a:off x="5103812" y="2947987"/>
            <a:ext cx="1458912" cy="933450"/>
            <a:chOff x="4586287" y="2589212"/>
            <a:chExt cx="1555750" cy="1179512"/>
          </a:xfrm>
        </p:grpSpPr>
        <p:sp>
          <p:nvSpPr>
            <p:cNvPr id="484" name="Google Shape;484;p16"/>
            <p:cNvSpPr txBox="1"/>
            <p:nvPr/>
          </p:nvSpPr>
          <p:spPr>
            <a:xfrm>
              <a:off x="4835525" y="2922587"/>
              <a:ext cx="1052512" cy="846137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85" name="Google Shape;485;p16"/>
            <p:cNvSpPr/>
            <p:nvPr/>
          </p:nvSpPr>
          <p:spPr>
            <a:xfrm>
              <a:off x="4586287" y="2589212"/>
              <a:ext cx="1555750" cy="401637"/>
            </a:xfrm>
            <a:prstGeom prst="triangle">
              <a:avLst>
                <a:gd name="adj" fmla="val 50000"/>
              </a:avLst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486" name="Google Shape;486;p16"/>
          <p:cNvGrpSpPr/>
          <p:nvPr/>
        </p:nvGrpSpPr>
        <p:grpSpPr>
          <a:xfrm>
            <a:off x="5802595" y="1801500"/>
            <a:ext cx="342334" cy="535299"/>
            <a:chOff x="6014351" y="1642887"/>
            <a:chExt cx="1396786" cy="1976612"/>
          </a:xfrm>
        </p:grpSpPr>
        <p:cxnSp>
          <p:nvCxnSpPr>
            <p:cNvPr id="487" name="Google Shape;487;p16"/>
            <p:cNvCxnSpPr/>
            <p:nvPr/>
          </p:nvCxnSpPr>
          <p:spPr>
            <a:xfrm flipH="1">
              <a:off x="6337300" y="2351087"/>
              <a:ext cx="373062" cy="114935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88" name="Google Shape;488;p16"/>
            <p:cNvCxnSpPr/>
            <p:nvPr/>
          </p:nvCxnSpPr>
          <p:spPr>
            <a:xfrm>
              <a:off x="6710362" y="2351087"/>
              <a:ext cx="374650" cy="1143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89" name="Google Shape;489;p16"/>
            <p:cNvCxnSpPr/>
            <p:nvPr/>
          </p:nvCxnSpPr>
          <p:spPr>
            <a:xfrm>
              <a:off x="6337300" y="3494087"/>
              <a:ext cx="373062" cy="1254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90" name="Google Shape;490;p16"/>
            <p:cNvCxnSpPr/>
            <p:nvPr/>
          </p:nvCxnSpPr>
          <p:spPr>
            <a:xfrm flipH="1">
              <a:off x="6710362" y="3494087"/>
              <a:ext cx="374650" cy="1254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91" name="Google Shape;491;p16"/>
            <p:cNvCxnSpPr/>
            <p:nvPr/>
          </p:nvCxnSpPr>
          <p:spPr>
            <a:xfrm>
              <a:off x="6710362" y="2376487"/>
              <a:ext cx="0" cy="12430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92" name="Google Shape;492;p16"/>
            <p:cNvCxnSpPr/>
            <p:nvPr/>
          </p:nvCxnSpPr>
          <p:spPr>
            <a:xfrm rot="10800000" flipH="1">
              <a:off x="6337300" y="3376612"/>
              <a:ext cx="373062" cy="123825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93" name="Google Shape;493;p16"/>
            <p:cNvCxnSpPr/>
            <p:nvPr/>
          </p:nvCxnSpPr>
          <p:spPr>
            <a:xfrm rot="10800000">
              <a:off x="6710362" y="3376612"/>
              <a:ext cx="374650" cy="117475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94" name="Google Shape;494;p16"/>
            <p:cNvCxnSpPr/>
            <p:nvPr/>
          </p:nvCxnSpPr>
          <p:spPr>
            <a:xfrm>
              <a:off x="6496050" y="3000375"/>
              <a:ext cx="214312" cy="9525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95" name="Google Shape;495;p16"/>
            <p:cNvCxnSpPr/>
            <p:nvPr/>
          </p:nvCxnSpPr>
          <p:spPr>
            <a:xfrm rot="10800000" flipH="1">
              <a:off x="6710362" y="3000375"/>
              <a:ext cx="227012" cy="9525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96" name="Google Shape;496;p16"/>
            <p:cNvCxnSpPr/>
            <p:nvPr/>
          </p:nvCxnSpPr>
          <p:spPr>
            <a:xfrm>
              <a:off x="6424612" y="3168650"/>
              <a:ext cx="277812" cy="128587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97" name="Google Shape;497;p16"/>
            <p:cNvCxnSpPr/>
            <p:nvPr/>
          </p:nvCxnSpPr>
          <p:spPr>
            <a:xfrm rot="10800000" flipH="1">
              <a:off x="6710362" y="3194050"/>
              <a:ext cx="279400" cy="1127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98" name="Google Shape;498;p16"/>
            <p:cNvCxnSpPr/>
            <p:nvPr/>
          </p:nvCxnSpPr>
          <p:spPr>
            <a:xfrm rot="10800000" flipH="1">
              <a:off x="6710362" y="2828925"/>
              <a:ext cx="142875" cy="46037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499" name="Google Shape;499;p16"/>
            <p:cNvCxnSpPr/>
            <p:nvPr/>
          </p:nvCxnSpPr>
          <p:spPr>
            <a:xfrm rot="10800000" flipH="1">
              <a:off x="6710362" y="2590800"/>
              <a:ext cx="90487" cy="34925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00" name="Google Shape;500;p16"/>
            <p:cNvCxnSpPr/>
            <p:nvPr/>
          </p:nvCxnSpPr>
          <p:spPr>
            <a:xfrm>
              <a:off x="6550025" y="2813050"/>
              <a:ext cx="173037" cy="619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01" name="Google Shape;501;p16"/>
            <p:cNvCxnSpPr/>
            <p:nvPr/>
          </p:nvCxnSpPr>
          <p:spPr>
            <a:xfrm>
              <a:off x="6627812" y="2579687"/>
              <a:ext cx="100012" cy="61912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grpSp>
          <p:nvGrpSpPr>
            <p:cNvPr id="502" name="Google Shape;502;p16"/>
            <p:cNvGrpSpPr/>
            <p:nvPr/>
          </p:nvGrpSpPr>
          <p:grpSpPr>
            <a:xfrm>
              <a:off x="6777037" y="2193754"/>
              <a:ext cx="634100" cy="322603"/>
              <a:chOff x="6710362" y="2055417"/>
              <a:chExt cx="1395990" cy="635789"/>
            </a:xfrm>
          </p:grpSpPr>
          <p:cxnSp>
            <p:nvCxnSpPr>
              <p:cNvPr id="503" name="Google Shape;503;p16"/>
              <p:cNvCxnSpPr/>
              <p:nvPr/>
            </p:nvCxnSpPr>
            <p:spPr>
              <a:xfrm>
                <a:off x="6710362" y="2546350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504" name="Google Shape;504;p16"/>
              <p:cNvCxnSpPr/>
              <p:nvPr/>
            </p:nvCxnSpPr>
            <p:spPr>
              <a:xfrm rot="-4440000">
                <a:off x="7087393" y="1912143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505" name="Google Shape;505;p16"/>
              <p:cNvCxnSpPr/>
              <p:nvPr/>
            </p:nvCxnSpPr>
            <p:spPr>
              <a:xfrm rot="6360000">
                <a:off x="7305675" y="2211387"/>
                <a:ext cx="300037" cy="322262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506" name="Google Shape;506;p16"/>
              <p:cNvCxnSpPr/>
              <p:nvPr/>
            </p:nvCxnSpPr>
            <p:spPr>
              <a:xfrm rot="-4440000">
                <a:off x="7533481" y="2040731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507" name="Google Shape;507;p16"/>
            <p:cNvGrpSpPr/>
            <p:nvPr/>
          </p:nvGrpSpPr>
          <p:grpSpPr>
            <a:xfrm rot="5700000">
              <a:off x="6426929" y="1811487"/>
              <a:ext cx="634100" cy="322603"/>
              <a:chOff x="6710362" y="2055417"/>
              <a:chExt cx="1395990" cy="635789"/>
            </a:xfrm>
          </p:grpSpPr>
          <p:cxnSp>
            <p:nvCxnSpPr>
              <p:cNvPr id="508" name="Google Shape;508;p16"/>
              <p:cNvCxnSpPr/>
              <p:nvPr/>
            </p:nvCxnSpPr>
            <p:spPr>
              <a:xfrm>
                <a:off x="6710362" y="2546350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509" name="Google Shape;509;p16"/>
              <p:cNvCxnSpPr/>
              <p:nvPr/>
            </p:nvCxnSpPr>
            <p:spPr>
              <a:xfrm rot="-4440000">
                <a:off x="7087393" y="1912143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510" name="Google Shape;510;p16"/>
              <p:cNvCxnSpPr/>
              <p:nvPr/>
            </p:nvCxnSpPr>
            <p:spPr>
              <a:xfrm rot="6360000">
                <a:off x="7305675" y="2211387"/>
                <a:ext cx="300037" cy="322262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511" name="Google Shape;511;p16"/>
              <p:cNvCxnSpPr/>
              <p:nvPr/>
            </p:nvCxnSpPr>
            <p:spPr>
              <a:xfrm rot="-4440000">
                <a:off x="7533481" y="2040731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512" name="Google Shape;512;p16"/>
            <p:cNvGrpSpPr/>
            <p:nvPr/>
          </p:nvGrpSpPr>
          <p:grpSpPr>
            <a:xfrm rot="10800000">
              <a:off x="6014351" y="2173117"/>
              <a:ext cx="634100" cy="322603"/>
              <a:chOff x="6710362" y="2055417"/>
              <a:chExt cx="1395990" cy="635789"/>
            </a:xfrm>
          </p:grpSpPr>
          <p:cxnSp>
            <p:nvCxnSpPr>
              <p:cNvPr id="513" name="Google Shape;513;p16"/>
              <p:cNvCxnSpPr/>
              <p:nvPr/>
            </p:nvCxnSpPr>
            <p:spPr>
              <a:xfrm>
                <a:off x="6710362" y="2546350"/>
                <a:ext cx="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514" name="Google Shape;514;p16"/>
              <p:cNvCxnSpPr/>
              <p:nvPr/>
            </p:nvCxnSpPr>
            <p:spPr>
              <a:xfrm rot="-4440000">
                <a:off x="7087393" y="1912143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515" name="Google Shape;515;p16"/>
              <p:cNvCxnSpPr/>
              <p:nvPr/>
            </p:nvCxnSpPr>
            <p:spPr>
              <a:xfrm rot="6360000">
                <a:off x="7305675" y="2211387"/>
                <a:ext cx="300037" cy="322262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516" name="Google Shape;516;p16"/>
              <p:cNvCxnSpPr/>
              <p:nvPr/>
            </p:nvCxnSpPr>
            <p:spPr>
              <a:xfrm rot="-4440000">
                <a:off x="7533481" y="2040731"/>
                <a:ext cx="300037" cy="793750"/>
              </a:xfrm>
              <a:prstGeom prst="straightConnector1">
                <a:avLst/>
              </a:prstGeom>
              <a:noFill/>
              <a:ln w="31750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sp>
        <p:nvSpPr>
          <p:cNvPr id="517" name="Google Shape;517;p16"/>
          <p:cNvSpPr/>
          <p:nvPr/>
        </p:nvSpPr>
        <p:spPr>
          <a:xfrm>
            <a:off x="6862762" y="3625850"/>
            <a:ext cx="358775" cy="9525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518" name="Google Shape;518;p16"/>
          <p:cNvCxnSpPr/>
          <p:nvPr/>
        </p:nvCxnSpPr>
        <p:spPr>
          <a:xfrm>
            <a:off x="6862762" y="3617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519" name="Google Shape;519;p16"/>
          <p:cNvCxnSpPr/>
          <p:nvPr/>
        </p:nvCxnSpPr>
        <p:spPr>
          <a:xfrm>
            <a:off x="7221537" y="3617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520" name="Google Shape;520;p16"/>
          <p:cNvSpPr txBox="1"/>
          <p:nvPr/>
        </p:nvSpPr>
        <p:spPr>
          <a:xfrm>
            <a:off x="6862762" y="3617912"/>
            <a:ext cx="355600" cy="5873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21" name="Google Shape;521;p16"/>
          <p:cNvSpPr/>
          <p:nvPr/>
        </p:nvSpPr>
        <p:spPr>
          <a:xfrm>
            <a:off x="6859587" y="3549650"/>
            <a:ext cx="358775" cy="1111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522" name="Google Shape;522;p16"/>
          <p:cNvGrpSpPr/>
          <p:nvPr/>
        </p:nvGrpSpPr>
        <p:grpSpPr>
          <a:xfrm>
            <a:off x="6945312" y="3573462"/>
            <a:ext cx="179387" cy="65087"/>
            <a:chOff x="4521200" y="1346200"/>
            <a:chExt cx="222250" cy="155575"/>
          </a:xfrm>
        </p:grpSpPr>
        <p:cxnSp>
          <p:nvCxnSpPr>
            <p:cNvPr id="523" name="Google Shape;523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24" name="Google Shape;524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25" name="Google Shape;525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526" name="Google Shape;526;p16"/>
          <p:cNvGrpSpPr/>
          <p:nvPr/>
        </p:nvGrpSpPr>
        <p:grpSpPr>
          <a:xfrm rot="10800000" flipH="1">
            <a:off x="6945312" y="3573462"/>
            <a:ext cx="179387" cy="65087"/>
            <a:chOff x="4521200" y="1346200"/>
            <a:chExt cx="222250" cy="155575"/>
          </a:xfrm>
        </p:grpSpPr>
        <p:cxnSp>
          <p:nvCxnSpPr>
            <p:cNvPr id="527" name="Google Shape;527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28" name="Google Shape;528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29" name="Google Shape;529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530" name="Google Shape;530;p16"/>
          <p:cNvSpPr/>
          <p:nvPr/>
        </p:nvSpPr>
        <p:spPr>
          <a:xfrm>
            <a:off x="7218362" y="3905250"/>
            <a:ext cx="358775" cy="9525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531" name="Google Shape;531;p16"/>
          <p:cNvCxnSpPr/>
          <p:nvPr/>
        </p:nvCxnSpPr>
        <p:spPr>
          <a:xfrm>
            <a:off x="7218362" y="38973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532" name="Google Shape;532;p16"/>
          <p:cNvCxnSpPr/>
          <p:nvPr/>
        </p:nvCxnSpPr>
        <p:spPr>
          <a:xfrm>
            <a:off x="7577137" y="38973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533" name="Google Shape;533;p16"/>
          <p:cNvSpPr txBox="1"/>
          <p:nvPr/>
        </p:nvSpPr>
        <p:spPr>
          <a:xfrm>
            <a:off x="7218362" y="3897312"/>
            <a:ext cx="355600" cy="5873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34" name="Google Shape;534;p16"/>
          <p:cNvSpPr/>
          <p:nvPr/>
        </p:nvSpPr>
        <p:spPr>
          <a:xfrm>
            <a:off x="7215187" y="3829050"/>
            <a:ext cx="358775" cy="1111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535" name="Google Shape;535;p16"/>
          <p:cNvGrpSpPr/>
          <p:nvPr/>
        </p:nvGrpSpPr>
        <p:grpSpPr>
          <a:xfrm>
            <a:off x="7300912" y="3852862"/>
            <a:ext cx="179387" cy="65087"/>
            <a:chOff x="4521200" y="1346200"/>
            <a:chExt cx="222250" cy="155575"/>
          </a:xfrm>
        </p:grpSpPr>
        <p:cxnSp>
          <p:nvCxnSpPr>
            <p:cNvPr id="536" name="Google Shape;536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37" name="Google Shape;537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38" name="Google Shape;538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539" name="Google Shape;539;p16"/>
          <p:cNvGrpSpPr/>
          <p:nvPr/>
        </p:nvGrpSpPr>
        <p:grpSpPr>
          <a:xfrm rot="10800000" flipH="1">
            <a:off x="7300912" y="3852862"/>
            <a:ext cx="179387" cy="65087"/>
            <a:chOff x="4521200" y="1346200"/>
            <a:chExt cx="222250" cy="155575"/>
          </a:xfrm>
        </p:grpSpPr>
        <p:cxnSp>
          <p:nvCxnSpPr>
            <p:cNvPr id="540" name="Google Shape;540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41" name="Google Shape;541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42" name="Google Shape;542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543" name="Google Shape;543;p16"/>
          <p:cNvSpPr/>
          <p:nvPr/>
        </p:nvSpPr>
        <p:spPr>
          <a:xfrm>
            <a:off x="7497762" y="3638550"/>
            <a:ext cx="358775" cy="9525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544" name="Google Shape;544;p16"/>
          <p:cNvCxnSpPr/>
          <p:nvPr/>
        </p:nvCxnSpPr>
        <p:spPr>
          <a:xfrm>
            <a:off x="7497762" y="36306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545" name="Google Shape;545;p16"/>
          <p:cNvCxnSpPr/>
          <p:nvPr/>
        </p:nvCxnSpPr>
        <p:spPr>
          <a:xfrm>
            <a:off x="7856537" y="36306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546" name="Google Shape;546;p16"/>
          <p:cNvSpPr txBox="1"/>
          <p:nvPr/>
        </p:nvSpPr>
        <p:spPr>
          <a:xfrm>
            <a:off x="7497762" y="3630612"/>
            <a:ext cx="355600" cy="5873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47" name="Google Shape;547;p16"/>
          <p:cNvSpPr/>
          <p:nvPr/>
        </p:nvSpPr>
        <p:spPr>
          <a:xfrm>
            <a:off x="7494587" y="3562350"/>
            <a:ext cx="358775" cy="1111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548" name="Google Shape;548;p16"/>
          <p:cNvGrpSpPr/>
          <p:nvPr/>
        </p:nvGrpSpPr>
        <p:grpSpPr>
          <a:xfrm>
            <a:off x="7580312" y="3586162"/>
            <a:ext cx="179387" cy="65087"/>
            <a:chOff x="4521200" y="1346200"/>
            <a:chExt cx="222250" cy="155575"/>
          </a:xfrm>
        </p:grpSpPr>
        <p:cxnSp>
          <p:nvCxnSpPr>
            <p:cNvPr id="549" name="Google Shape;549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50" name="Google Shape;550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51" name="Google Shape;551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552" name="Google Shape;552;p16"/>
          <p:cNvGrpSpPr/>
          <p:nvPr/>
        </p:nvGrpSpPr>
        <p:grpSpPr>
          <a:xfrm rot="10800000" flipH="1">
            <a:off x="7580312" y="3586162"/>
            <a:ext cx="179387" cy="65087"/>
            <a:chOff x="4521200" y="1346200"/>
            <a:chExt cx="222250" cy="155575"/>
          </a:xfrm>
        </p:grpSpPr>
        <p:cxnSp>
          <p:nvCxnSpPr>
            <p:cNvPr id="553" name="Google Shape;553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54" name="Google Shape;554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55" name="Google Shape;555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556" name="Google Shape;556;p16"/>
          <p:cNvSpPr/>
          <p:nvPr/>
        </p:nvSpPr>
        <p:spPr>
          <a:xfrm>
            <a:off x="6962775" y="2476500"/>
            <a:ext cx="347662" cy="8890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557" name="Google Shape;557;p16"/>
          <p:cNvCxnSpPr/>
          <p:nvPr/>
        </p:nvCxnSpPr>
        <p:spPr>
          <a:xfrm>
            <a:off x="6962775" y="2468562"/>
            <a:ext cx="0" cy="55562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558" name="Google Shape;558;p16"/>
          <p:cNvCxnSpPr/>
          <p:nvPr/>
        </p:nvCxnSpPr>
        <p:spPr>
          <a:xfrm>
            <a:off x="7310437" y="2468562"/>
            <a:ext cx="0" cy="55562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559" name="Google Shape;559;p16"/>
          <p:cNvSpPr txBox="1"/>
          <p:nvPr/>
        </p:nvSpPr>
        <p:spPr>
          <a:xfrm>
            <a:off x="6962775" y="2468562"/>
            <a:ext cx="344487" cy="5397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60" name="Google Shape;560;p16"/>
          <p:cNvSpPr/>
          <p:nvPr/>
        </p:nvSpPr>
        <p:spPr>
          <a:xfrm>
            <a:off x="6959600" y="2405062"/>
            <a:ext cx="347662" cy="103187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561" name="Google Shape;561;p16"/>
          <p:cNvGrpSpPr/>
          <p:nvPr/>
        </p:nvGrpSpPr>
        <p:grpSpPr>
          <a:xfrm>
            <a:off x="7043737" y="2427287"/>
            <a:ext cx="171450" cy="61912"/>
            <a:chOff x="4521200" y="1346200"/>
            <a:chExt cx="222250" cy="155575"/>
          </a:xfrm>
        </p:grpSpPr>
        <p:cxnSp>
          <p:nvCxnSpPr>
            <p:cNvPr id="562" name="Google Shape;562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63" name="Google Shape;563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64" name="Google Shape;564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565" name="Google Shape;565;p16"/>
          <p:cNvGrpSpPr/>
          <p:nvPr/>
        </p:nvGrpSpPr>
        <p:grpSpPr>
          <a:xfrm rot="10800000" flipH="1">
            <a:off x="7043737" y="2427287"/>
            <a:ext cx="171450" cy="60325"/>
            <a:chOff x="4521200" y="1346200"/>
            <a:chExt cx="222250" cy="155575"/>
          </a:xfrm>
        </p:grpSpPr>
        <p:cxnSp>
          <p:nvCxnSpPr>
            <p:cNvPr id="566" name="Google Shape;566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67" name="Google Shape;567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68" name="Google Shape;568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569" name="Google Shape;569;p16"/>
          <p:cNvSpPr/>
          <p:nvPr/>
        </p:nvSpPr>
        <p:spPr>
          <a:xfrm>
            <a:off x="6961187" y="2736850"/>
            <a:ext cx="358775" cy="9525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570" name="Google Shape;570;p16"/>
          <p:cNvCxnSpPr/>
          <p:nvPr/>
        </p:nvCxnSpPr>
        <p:spPr>
          <a:xfrm>
            <a:off x="6961187" y="2728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571" name="Google Shape;571;p16"/>
          <p:cNvCxnSpPr/>
          <p:nvPr/>
        </p:nvCxnSpPr>
        <p:spPr>
          <a:xfrm>
            <a:off x="7319962" y="2728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572" name="Google Shape;572;p16"/>
          <p:cNvSpPr txBox="1"/>
          <p:nvPr/>
        </p:nvSpPr>
        <p:spPr>
          <a:xfrm>
            <a:off x="6961187" y="2728912"/>
            <a:ext cx="355600" cy="5873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73" name="Google Shape;573;p16"/>
          <p:cNvSpPr/>
          <p:nvPr/>
        </p:nvSpPr>
        <p:spPr>
          <a:xfrm>
            <a:off x="6958012" y="2660650"/>
            <a:ext cx="358775" cy="1111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574" name="Google Shape;574;p16"/>
          <p:cNvGrpSpPr/>
          <p:nvPr/>
        </p:nvGrpSpPr>
        <p:grpSpPr>
          <a:xfrm>
            <a:off x="7043737" y="2684462"/>
            <a:ext cx="179387" cy="65087"/>
            <a:chOff x="4521200" y="1346200"/>
            <a:chExt cx="222250" cy="155575"/>
          </a:xfrm>
        </p:grpSpPr>
        <p:cxnSp>
          <p:nvCxnSpPr>
            <p:cNvPr id="575" name="Google Shape;575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76" name="Google Shape;576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77" name="Google Shape;577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578" name="Google Shape;578;p16"/>
          <p:cNvGrpSpPr/>
          <p:nvPr/>
        </p:nvGrpSpPr>
        <p:grpSpPr>
          <a:xfrm rot="10800000" flipH="1">
            <a:off x="7043737" y="2684462"/>
            <a:ext cx="179387" cy="65087"/>
            <a:chOff x="4521200" y="1346200"/>
            <a:chExt cx="222250" cy="155575"/>
          </a:xfrm>
        </p:grpSpPr>
        <p:cxnSp>
          <p:nvCxnSpPr>
            <p:cNvPr id="579" name="Google Shape;579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80" name="Google Shape;580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81" name="Google Shape;581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582" name="Google Shape;582;p16"/>
          <p:cNvSpPr/>
          <p:nvPr/>
        </p:nvSpPr>
        <p:spPr>
          <a:xfrm>
            <a:off x="7437437" y="2378075"/>
            <a:ext cx="330200" cy="857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583" name="Google Shape;583;p16"/>
          <p:cNvCxnSpPr/>
          <p:nvPr/>
        </p:nvCxnSpPr>
        <p:spPr>
          <a:xfrm>
            <a:off x="7437437" y="2371725"/>
            <a:ext cx="0" cy="5238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584" name="Google Shape;584;p16"/>
          <p:cNvCxnSpPr/>
          <p:nvPr/>
        </p:nvCxnSpPr>
        <p:spPr>
          <a:xfrm>
            <a:off x="7767637" y="2371725"/>
            <a:ext cx="0" cy="5238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585" name="Google Shape;585;p16"/>
          <p:cNvSpPr txBox="1"/>
          <p:nvPr/>
        </p:nvSpPr>
        <p:spPr>
          <a:xfrm>
            <a:off x="7437437" y="2371725"/>
            <a:ext cx="327025" cy="5238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86" name="Google Shape;586;p16"/>
          <p:cNvSpPr/>
          <p:nvPr/>
        </p:nvSpPr>
        <p:spPr>
          <a:xfrm>
            <a:off x="7434262" y="2309812"/>
            <a:ext cx="330200" cy="100012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587" name="Google Shape;587;p16"/>
          <p:cNvGrpSpPr/>
          <p:nvPr/>
        </p:nvGrpSpPr>
        <p:grpSpPr>
          <a:xfrm>
            <a:off x="7513637" y="2332037"/>
            <a:ext cx="163512" cy="57150"/>
            <a:chOff x="4521200" y="1346200"/>
            <a:chExt cx="222250" cy="155575"/>
          </a:xfrm>
        </p:grpSpPr>
        <p:cxnSp>
          <p:nvCxnSpPr>
            <p:cNvPr id="588" name="Google Shape;588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89" name="Google Shape;589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90" name="Google Shape;590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591" name="Google Shape;591;p16"/>
          <p:cNvGrpSpPr/>
          <p:nvPr/>
        </p:nvGrpSpPr>
        <p:grpSpPr>
          <a:xfrm rot="10800000" flipH="1">
            <a:off x="7513637" y="2330450"/>
            <a:ext cx="163512" cy="58737"/>
            <a:chOff x="4521200" y="1346200"/>
            <a:chExt cx="222250" cy="155575"/>
          </a:xfrm>
        </p:grpSpPr>
        <p:cxnSp>
          <p:nvCxnSpPr>
            <p:cNvPr id="592" name="Google Shape;592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93" name="Google Shape;593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594" name="Google Shape;594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595" name="Google Shape;595;p16"/>
          <p:cNvSpPr/>
          <p:nvPr/>
        </p:nvSpPr>
        <p:spPr>
          <a:xfrm>
            <a:off x="7523162" y="2736850"/>
            <a:ext cx="358775" cy="95250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596" name="Google Shape;596;p16"/>
          <p:cNvCxnSpPr/>
          <p:nvPr/>
        </p:nvCxnSpPr>
        <p:spPr>
          <a:xfrm>
            <a:off x="7523162" y="2728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597" name="Google Shape;597;p16"/>
          <p:cNvCxnSpPr/>
          <p:nvPr/>
        </p:nvCxnSpPr>
        <p:spPr>
          <a:xfrm>
            <a:off x="7881937" y="2728912"/>
            <a:ext cx="0" cy="58737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598" name="Google Shape;598;p16"/>
          <p:cNvSpPr txBox="1"/>
          <p:nvPr/>
        </p:nvSpPr>
        <p:spPr>
          <a:xfrm>
            <a:off x="7523162" y="2728912"/>
            <a:ext cx="355600" cy="58737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99" name="Google Shape;599;p16"/>
          <p:cNvSpPr/>
          <p:nvPr/>
        </p:nvSpPr>
        <p:spPr>
          <a:xfrm>
            <a:off x="7519987" y="2660650"/>
            <a:ext cx="358775" cy="111125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600" name="Google Shape;600;p16"/>
          <p:cNvGrpSpPr/>
          <p:nvPr/>
        </p:nvGrpSpPr>
        <p:grpSpPr>
          <a:xfrm>
            <a:off x="7605712" y="2684462"/>
            <a:ext cx="179387" cy="65087"/>
            <a:chOff x="4521200" y="1346200"/>
            <a:chExt cx="222250" cy="155575"/>
          </a:xfrm>
        </p:grpSpPr>
        <p:cxnSp>
          <p:nvCxnSpPr>
            <p:cNvPr id="601" name="Google Shape;601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02" name="Google Shape;602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03" name="Google Shape;603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604" name="Google Shape;604;p16"/>
          <p:cNvGrpSpPr/>
          <p:nvPr/>
        </p:nvGrpSpPr>
        <p:grpSpPr>
          <a:xfrm rot="10800000" flipH="1">
            <a:off x="7605712" y="2684462"/>
            <a:ext cx="179387" cy="65087"/>
            <a:chOff x="4521200" y="1346200"/>
            <a:chExt cx="222250" cy="155575"/>
          </a:xfrm>
        </p:grpSpPr>
        <p:cxnSp>
          <p:nvCxnSpPr>
            <p:cNvPr id="605" name="Google Shape;605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06" name="Google Shape;606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07" name="Google Shape;607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608" name="Google Shape;608;p16"/>
          <p:cNvSpPr/>
          <p:nvPr/>
        </p:nvSpPr>
        <p:spPr>
          <a:xfrm>
            <a:off x="6113462" y="2471737"/>
            <a:ext cx="346075" cy="87312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609" name="Google Shape;609;p16"/>
          <p:cNvCxnSpPr/>
          <p:nvPr/>
        </p:nvCxnSpPr>
        <p:spPr>
          <a:xfrm>
            <a:off x="6113462" y="2463800"/>
            <a:ext cx="0" cy="53975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10" name="Google Shape;610;p16"/>
          <p:cNvCxnSpPr/>
          <p:nvPr/>
        </p:nvCxnSpPr>
        <p:spPr>
          <a:xfrm>
            <a:off x="6459537" y="2463800"/>
            <a:ext cx="0" cy="53975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1" name="Google Shape;611;p16"/>
          <p:cNvSpPr txBox="1"/>
          <p:nvPr/>
        </p:nvSpPr>
        <p:spPr>
          <a:xfrm>
            <a:off x="6113462" y="2463800"/>
            <a:ext cx="342900" cy="5397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12" name="Google Shape;612;p16"/>
          <p:cNvSpPr/>
          <p:nvPr/>
        </p:nvSpPr>
        <p:spPr>
          <a:xfrm>
            <a:off x="6110287" y="2400300"/>
            <a:ext cx="346075" cy="103187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613" name="Google Shape;613;p16"/>
          <p:cNvGrpSpPr/>
          <p:nvPr/>
        </p:nvGrpSpPr>
        <p:grpSpPr>
          <a:xfrm>
            <a:off x="6194425" y="2422525"/>
            <a:ext cx="171450" cy="60325"/>
            <a:chOff x="4521200" y="1346200"/>
            <a:chExt cx="222250" cy="155575"/>
          </a:xfrm>
        </p:grpSpPr>
        <p:cxnSp>
          <p:nvCxnSpPr>
            <p:cNvPr id="614" name="Google Shape;614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15" name="Google Shape;615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16" name="Google Shape;616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617" name="Google Shape;617;p16"/>
          <p:cNvGrpSpPr/>
          <p:nvPr/>
        </p:nvGrpSpPr>
        <p:grpSpPr>
          <a:xfrm rot="10800000" flipH="1">
            <a:off x="6194425" y="2422525"/>
            <a:ext cx="171450" cy="58737"/>
            <a:chOff x="4521200" y="1346200"/>
            <a:chExt cx="222250" cy="155575"/>
          </a:xfrm>
        </p:grpSpPr>
        <p:cxnSp>
          <p:nvCxnSpPr>
            <p:cNvPr id="618" name="Google Shape;618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19" name="Google Shape;619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20" name="Google Shape;620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621" name="Google Shape;621;p16"/>
          <p:cNvSpPr/>
          <p:nvPr/>
        </p:nvSpPr>
        <p:spPr>
          <a:xfrm>
            <a:off x="5807075" y="3621087"/>
            <a:ext cx="346075" cy="87312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622" name="Google Shape;622;p16"/>
          <p:cNvCxnSpPr/>
          <p:nvPr/>
        </p:nvCxnSpPr>
        <p:spPr>
          <a:xfrm>
            <a:off x="5807075" y="3613150"/>
            <a:ext cx="0" cy="53975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23" name="Google Shape;623;p16"/>
          <p:cNvCxnSpPr/>
          <p:nvPr/>
        </p:nvCxnSpPr>
        <p:spPr>
          <a:xfrm>
            <a:off x="6153150" y="3613150"/>
            <a:ext cx="0" cy="53975"/>
          </a:xfrm>
          <a:prstGeom prst="straightConnector1">
            <a:avLst/>
          </a:prstGeom>
          <a:noFill/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4" name="Google Shape;624;p16"/>
          <p:cNvSpPr txBox="1"/>
          <p:nvPr/>
        </p:nvSpPr>
        <p:spPr>
          <a:xfrm>
            <a:off x="5807075" y="3613150"/>
            <a:ext cx="342900" cy="5397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25" name="Google Shape;625;p16"/>
          <p:cNvSpPr/>
          <p:nvPr/>
        </p:nvSpPr>
        <p:spPr>
          <a:xfrm>
            <a:off x="5803900" y="3549650"/>
            <a:ext cx="346075" cy="103187"/>
          </a:xfrm>
          <a:prstGeom prst="ellipse">
            <a:avLst/>
          </a:prstGeom>
          <a:solidFill>
            <a:srgbClr val="DDDDDD"/>
          </a:solidFill>
          <a:ln w="12700" cap="flat" cmpd="sng">
            <a:solidFill>
              <a:schemeClr val="folHlink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626" name="Google Shape;626;p16"/>
          <p:cNvGrpSpPr/>
          <p:nvPr/>
        </p:nvGrpSpPr>
        <p:grpSpPr>
          <a:xfrm>
            <a:off x="5888037" y="3571875"/>
            <a:ext cx="171450" cy="60325"/>
            <a:chOff x="4521200" y="1346200"/>
            <a:chExt cx="222250" cy="155575"/>
          </a:xfrm>
        </p:grpSpPr>
        <p:cxnSp>
          <p:nvCxnSpPr>
            <p:cNvPr id="627" name="Google Shape;627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28" name="Google Shape;628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29" name="Google Shape;629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630" name="Google Shape;630;p16"/>
          <p:cNvGrpSpPr/>
          <p:nvPr/>
        </p:nvGrpSpPr>
        <p:grpSpPr>
          <a:xfrm rot="10800000" flipH="1">
            <a:off x="5888037" y="3571875"/>
            <a:ext cx="171450" cy="58737"/>
            <a:chOff x="4521200" y="1346200"/>
            <a:chExt cx="222250" cy="155575"/>
          </a:xfrm>
        </p:grpSpPr>
        <p:cxnSp>
          <p:nvCxnSpPr>
            <p:cNvPr id="631" name="Google Shape;631;p1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32" name="Google Shape;632;p1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33" name="Google Shape;633;p1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634" name="Google Shape;634;p16"/>
          <p:cNvCxnSpPr/>
          <p:nvPr/>
        </p:nvCxnSpPr>
        <p:spPr>
          <a:xfrm rot="10800000" flipH="1">
            <a:off x="7005637" y="3978275"/>
            <a:ext cx="227012" cy="436562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35" name="Google Shape;635;p16"/>
          <p:cNvCxnSpPr/>
          <p:nvPr/>
        </p:nvCxnSpPr>
        <p:spPr>
          <a:xfrm>
            <a:off x="7129462" y="3716337"/>
            <a:ext cx="163512" cy="1206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36" name="Google Shape;636;p16"/>
          <p:cNvCxnSpPr/>
          <p:nvPr/>
        </p:nvCxnSpPr>
        <p:spPr>
          <a:xfrm>
            <a:off x="7226300" y="3636962"/>
            <a:ext cx="27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37" name="Google Shape;637;p16"/>
          <p:cNvCxnSpPr/>
          <p:nvPr/>
        </p:nvCxnSpPr>
        <p:spPr>
          <a:xfrm rot="10800000" flipH="1">
            <a:off x="7462837" y="3722687"/>
            <a:ext cx="134937" cy="1047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38" name="Google Shape;638;p16"/>
          <p:cNvCxnSpPr/>
          <p:nvPr/>
        </p:nvCxnSpPr>
        <p:spPr>
          <a:xfrm>
            <a:off x="6161087" y="3643312"/>
            <a:ext cx="67945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39" name="Google Shape;639;p16"/>
          <p:cNvCxnSpPr/>
          <p:nvPr/>
        </p:nvCxnSpPr>
        <p:spPr>
          <a:xfrm>
            <a:off x="6456362" y="2490787"/>
            <a:ext cx="509587" cy="31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40" name="Google Shape;640;p16"/>
          <p:cNvCxnSpPr/>
          <p:nvPr/>
        </p:nvCxnSpPr>
        <p:spPr>
          <a:xfrm>
            <a:off x="6022975" y="2319337"/>
            <a:ext cx="152400" cy="825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41" name="Google Shape;641;p16"/>
          <p:cNvSpPr/>
          <p:nvPr/>
        </p:nvSpPr>
        <p:spPr>
          <a:xfrm>
            <a:off x="5343525" y="4325937"/>
            <a:ext cx="2979737" cy="14557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6835" y="3009"/>
                </a:moveTo>
                <a:cubicBezTo>
                  <a:pt x="51401" y="5103"/>
                  <a:pt x="49291" y="12824"/>
                  <a:pt x="44240" y="14263"/>
                </a:cubicBezTo>
                <a:cubicBezTo>
                  <a:pt x="39190" y="15703"/>
                  <a:pt x="32669" y="10599"/>
                  <a:pt x="26531" y="11908"/>
                </a:cubicBezTo>
                <a:cubicBezTo>
                  <a:pt x="20394" y="13217"/>
                  <a:pt x="11124" y="16488"/>
                  <a:pt x="7160" y="22246"/>
                </a:cubicBezTo>
                <a:cubicBezTo>
                  <a:pt x="3260" y="28004"/>
                  <a:pt x="4219" y="38473"/>
                  <a:pt x="3196" y="46194"/>
                </a:cubicBezTo>
                <a:cubicBezTo>
                  <a:pt x="2173" y="53914"/>
                  <a:pt x="0" y="62682"/>
                  <a:pt x="895" y="69094"/>
                </a:cubicBezTo>
                <a:cubicBezTo>
                  <a:pt x="1854" y="75507"/>
                  <a:pt x="3644" y="79563"/>
                  <a:pt x="8886" y="85059"/>
                </a:cubicBezTo>
                <a:cubicBezTo>
                  <a:pt x="14128" y="90556"/>
                  <a:pt x="23782" y="97099"/>
                  <a:pt x="32285" y="102202"/>
                </a:cubicBezTo>
                <a:cubicBezTo>
                  <a:pt x="40788" y="107306"/>
                  <a:pt x="50442" y="113326"/>
                  <a:pt x="59648" y="115943"/>
                </a:cubicBezTo>
                <a:cubicBezTo>
                  <a:pt x="68854" y="118560"/>
                  <a:pt x="79659" y="119999"/>
                  <a:pt x="87586" y="117906"/>
                </a:cubicBezTo>
                <a:cubicBezTo>
                  <a:pt x="95514" y="115812"/>
                  <a:pt x="101907" y="109792"/>
                  <a:pt x="107149" y="103773"/>
                </a:cubicBezTo>
                <a:cubicBezTo>
                  <a:pt x="112392" y="97753"/>
                  <a:pt x="117826" y="94220"/>
                  <a:pt x="118913" y="81657"/>
                </a:cubicBezTo>
                <a:cubicBezTo>
                  <a:pt x="120000" y="69094"/>
                  <a:pt x="117314" y="40043"/>
                  <a:pt x="113542" y="28658"/>
                </a:cubicBezTo>
                <a:cubicBezTo>
                  <a:pt x="109770" y="17273"/>
                  <a:pt x="102226" y="17535"/>
                  <a:pt x="96089" y="13086"/>
                </a:cubicBezTo>
                <a:cubicBezTo>
                  <a:pt x="89952" y="8636"/>
                  <a:pt x="83239" y="3402"/>
                  <a:pt x="76718" y="1701"/>
                </a:cubicBezTo>
                <a:cubicBezTo>
                  <a:pt x="70197" y="0"/>
                  <a:pt x="62269" y="916"/>
                  <a:pt x="56835" y="3009"/>
                </a:cubicBez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642" name="Google Shape;642;p16"/>
          <p:cNvCxnSpPr/>
          <p:nvPr/>
        </p:nvCxnSpPr>
        <p:spPr>
          <a:xfrm rot="-5400000">
            <a:off x="7578725" y="5062537"/>
            <a:ext cx="523875" cy="139700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43" name="Google Shape;643;p16"/>
          <p:cNvCxnSpPr/>
          <p:nvPr/>
        </p:nvCxnSpPr>
        <p:spPr>
          <a:xfrm rot="-5400000" flipH="1">
            <a:off x="7724775" y="5343525"/>
            <a:ext cx="3175" cy="85725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44" name="Google Shape;644;p16"/>
          <p:cNvCxnSpPr/>
          <p:nvPr/>
        </p:nvCxnSpPr>
        <p:spPr>
          <a:xfrm rot="10800000">
            <a:off x="7910512" y="5019675"/>
            <a:ext cx="0" cy="114300"/>
          </a:xfrm>
          <a:prstGeom prst="straightConnector1">
            <a:avLst/>
          </a:prstGeom>
          <a:noFill/>
          <a:ln w="12700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645" name="Google Shape;645;p16"/>
          <p:cNvGrpSpPr/>
          <p:nvPr/>
        </p:nvGrpSpPr>
        <p:grpSpPr>
          <a:xfrm>
            <a:off x="7489825" y="4729162"/>
            <a:ext cx="501650" cy="234950"/>
            <a:chOff x="7462837" y="4756150"/>
            <a:chExt cx="501650" cy="234950"/>
          </a:xfrm>
        </p:grpSpPr>
        <p:sp>
          <p:nvSpPr>
            <p:cNvPr id="646" name="Google Shape;646;p16"/>
            <p:cNvSpPr/>
            <p:nvPr/>
          </p:nvSpPr>
          <p:spPr>
            <a:xfrm>
              <a:off x="7467600" y="4860925"/>
              <a:ext cx="496887" cy="130175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647" name="Google Shape;647;p16"/>
            <p:cNvCxnSpPr/>
            <p:nvPr/>
          </p:nvCxnSpPr>
          <p:spPr>
            <a:xfrm>
              <a:off x="7467600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48" name="Google Shape;648;p16"/>
            <p:cNvCxnSpPr/>
            <p:nvPr/>
          </p:nvCxnSpPr>
          <p:spPr>
            <a:xfrm>
              <a:off x="7964487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649" name="Google Shape;649;p16"/>
            <p:cNvSpPr txBox="1"/>
            <p:nvPr/>
          </p:nvSpPr>
          <p:spPr>
            <a:xfrm>
              <a:off x="7467600" y="4849812"/>
              <a:ext cx="492125" cy="793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7462837" y="4756150"/>
              <a:ext cx="496887" cy="152400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651" name="Google Shape;651;p16"/>
            <p:cNvGrpSpPr/>
            <p:nvPr/>
          </p:nvGrpSpPr>
          <p:grpSpPr>
            <a:xfrm>
              <a:off x="7581900" y="4789487"/>
              <a:ext cx="247650" cy="88900"/>
              <a:chOff x="4521200" y="1346200"/>
              <a:chExt cx="222250" cy="155575"/>
            </a:xfrm>
          </p:grpSpPr>
          <p:cxnSp>
            <p:nvCxnSpPr>
              <p:cNvPr id="652" name="Google Shape;652;p1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53" name="Google Shape;653;p1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54" name="Google Shape;654;p1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655" name="Google Shape;655;p16"/>
            <p:cNvGrpSpPr/>
            <p:nvPr/>
          </p:nvGrpSpPr>
          <p:grpSpPr>
            <a:xfrm rot="10800000" flipH="1">
              <a:off x="7581900" y="4787900"/>
              <a:ext cx="247650" cy="88900"/>
              <a:chOff x="4521200" y="1346200"/>
              <a:chExt cx="222250" cy="155575"/>
            </a:xfrm>
          </p:grpSpPr>
          <p:cxnSp>
            <p:nvCxnSpPr>
              <p:cNvPr id="656" name="Google Shape;656;p1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57" name="Google Shape;657;p1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58" name="Google Shape;658;p1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659" name="Google Shape;659;p16"/>
          <p:cNvGrpSpPr/>
          <p:nvPr/>
        </p:nvGrpSpPr>
        <p:grpSpPr>
          <a:xfrm>
            <a:off x="6673850" y="4452937"/>
            <a:ext cx="501650" cy="234950"/>
            <a:chOff x="5715000" y="347662"/>
            <a:chExt cx="571500" cy="277812"/>
          </a:xfrm>
        </p:grpSpPr>
        <p:sp>
          <p:nvSpPr>
            <p:cNvPr id="660" name="Google Shape;660;p16"/>
            <p:cNvSpPr/>
            <p:nvPr/>
          </p:nvSpPr>
          <p:spPr>
            <a:xfrm>
              <a:off x="5719762" y="471487"/>
              <a:ext cx="566737" cy="153987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661" name="Google Shape;661;p16"/>
            <p:cNvCxnSpPr/>
            <p:nvPr/>
          </p:nvCxnSpPr>
          <p:spPr>
            <a:xfrm>
              <a:off x="5719762" y="458787"/>
              <a:ext cx="0" cy="9525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62" name="Google Shape;662;p16"/>
            <p:cNvCxnSpPr/>
            <p:nvPr/>
          </p:nvCxnSpPr>
          <p:spPr>
            <a:xfrm>
              <a:off x="6286500" y="458787"/>
              <a:ext cx="0" cy="9525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663" name="Google Shape;663;p16"/>
            <p:cNvSpPr txBox="1"/>
            <p:nvPr/>
          </p:nvSpPr>
          <p:spPr>
            <a:xfrm>
              <a:off x="5719762" y="458787"/>
              <a:ext cx="561975" cy="93662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5715000" y="347662"/>
              <a:ext cx="566737" cy="179387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665" name="Google Shape;665;p16"/>
            <p:cNvGrpSpPr/>
            <p:nvPr/>
          </p:nvGrpSpPr>
          <p:grpSpPr>
            <a:xfrm>
              <a:off x="5851525" y="387350"/>
              <a:ext cx="280987" cy="104775"/>
              <a:chOff x="4521200" y="1346200"/>
              <a:chExt cx="222250" cy="155575"/>
            </a:xfrm>
          </p:grpSpPr>
          <p:cxnSp>
            <p:nvCxnSpPr>
              <p:cNvPr id="666" name="Google Shape;666;p1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67" name="Google Shape;667;p1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68" name="Google Shape;668;p1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669" name="Google Shape;669;p16"/>
            <p:cNvGrpSpPr/>
            <p:nvPr/>
          </p:nvGrpSpPr>
          <p:grpSpPr>
            <a:xfrm rot="10800000" flipH="1">
              <a:off x="5851525" y="385762"/>
              <a:ext cx="280987" cy="104775"/>
              <a:chOff x="4521200" y="1346200"/>
              <a:chExt cx="222250" cy="155575"/>
            </a:xfrm>
          </p:grpSpPr>
          <p:cxnSp>
            <p:nvCxnSpPr>
              <p:cNvPr id="670" name="Google Shape;670;p1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71" name="Google Shape;671;p1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72" name="Google Shape;672;p1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673" name="Google Shape;673;p16"/>
          <p:cNvGrpSpPr/>
          <p:nvPr/>
        </p:nvGrpSpPr>
        <p:grpSpPr>
          <a:xfrm>
            <a:off x="6008687" y="4757737"/>
            <a:ext cx="501650" cy="234950"/>
            <a:chOff x="5715000" y="347662"/>
            <a:chExt cx="571500" cy="277812"/>
          </a:xfrm>
        </p:grpSpPr>
        <p:sp>
          <p:nvSpPr>
            <p:cNvPr id="674" name="Google Shape;674;p16"/>
            <p:cNvSpPr/>
            <p:nvPr/>
          </p:nvSpPr>
          <p:spPr>
            <a:xfrm>
              <a:off x="5719762" y="471487"/>
              <a:ext cx="566737" cy="153987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675" name="Google Shape;675;p16"/>
            <p:cNvCxnSpPr/>
            <p:nvPr/>
          </p:nvCxnSpPr>
          <p:spPr>
            <a:xfrm>
              <a:off x="5719762" y="458787"/>
              <a:ext cx="0" cy="9525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676" name="Google Shape;676;p16"/>
            <p:cNvCxnSpPr/>
            <p:nvPr/>
          </p:nvCxnSpPr>
          <p:spPr>
            <a:xfrm>
              <a:off x="6286500" y="458787"/>
              <a:ext cx="0" cy="95250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677" name="Google Shape;677;p16"/>
            <p:cNvSpPr txBox="1"/>
            <p:nvPr/>
          </p:nvSpPr>
          <p:spPr>
            <a:xfrm>
              <a:off x="5719762" y="458787"/>
              <a:ext cx="561975" cy="93662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5715000" y="347662"/>
              <a:ext cx="566737" cy="179387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679" name="Google Shape;679;p16"/>
            <p:cNvGrpSpPr/>
            <p:nvPr/>
          </p:nvGrpSpPr>
          <p:grpSpPr>
            <a:xfrm>
              <a:off x="5851525" y="387350"/>
              <a:ext cx="280987" cy="104775"/>
              <a:chOff x="4521200" y="1346200"/>
              <a:chExt cx="222250" cy="155575"/>
            </a:xfrm>
          </p:grpSpPr>
          <p:cxnSp>
            <p:nvCxnSpPr>
              <p:cNvPr id="680" name="Google Shape;680;p1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81" name="Google Shape;681;p1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82" name="Google Shape;682;p1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683" name="Google Shape;683;p16"/>
            <p:cNvGrpSpPr/>
            <p:nvPr/>
          </p:nvGrpSpPr>
          <p:grpSpPr>
            <a:xfrm rot="10800000" flipH="1">
              <a:off x="5851525" y="385762"/>
              <a:ext cx="280987" cy="104775"/>
              <a:chOff x="4521200" y="1346200"/>
              <a:chExt cx="222250" cy="155575"/>
            </a:xfrm>
          </p:grpSpPr>
          <p:cxnSp>
            <p:nvCxnSpPr>
              <p:cNvPr id="684" name="Google Shape;684;p1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85" name="Google Shape;685;p1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686" name="Google Shape;686;p1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cxnSp>
        <p:nvCxnSpPr>
          <p:cNvPr id="687" name="Google Shape;687;p16"/>
          <p:cNvCxnSpPr/>
          <p:nvPr/>
        </p:nvCxnSpPr>
        <p:spPr>
          <a:xfrm>
            <a:off x="7123112" y="4664075"/>
            <a:ext cx="358775" cy="1206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88" name="Google Shape;688;p16"/>
          <p:cNvCxnSpPr/>
          <p:nvPr/>
        </p:nvCxnSpPr>
        <p:spPr>
          <a:xfrm rot="10800000" flipH="1">
            <a:off x="6470650" y="4676775"/>
            <a:ext cx="277812" cy="109537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89" name="Google Shape;689;p16"/>
          <p:cNvCxnSpPr/>
          <p:nvPr/>
        </p:nvCxnSpPr>
        <p:spPr>
          <a:xfrm>
            <a:off x="6513512" y="4879975"/>
            <a:ext cx="97155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90" name="Google Shape;690;p16"/>
          <p:cNvCxnSpPr/>
          <p:nvPr/>
        </p:nvCxnSpPr>
        <p:spPr>
          <a:xfrm flipH="1">
            <a:off x="5808662" y="4625975"/>
            <a:ext cx="254000" cy="4699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91" name="Google Shape;691;p16"/>
          <p:cNvCxnSpPr/>
          <p:nvPr/>
        </p:nvCxnSpPr>
        <p:spPr>
          <a:xfrm>
            <a:off x="5834062" y="4676775"/>
            <a:ext cx="19685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92" name="Google Shape;692;p16"/>
          <p:cNvCxnSpPr/>
          <p:nvPr/>
        </p:nvCxnSpPr>
        <p:spPr>
          <a:xfrm>
            <a:off x="5694362" y="5013325"/>
            <a:ext cx="153987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93" name="Google Shape;693;p16"/>
          <p:cNvCxnSpPr/>
          <p:nvPr/>
        </p:nvCxnSpPr>
        <p:spPr>
          <a:xfrm>
            <a:off x="5946775" y="5092700"/>
            <a:ext cx="490537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94" name="Google Shape;694;p16"/>
          <p:cNvCxnSpPr/>
          <p:nvPr/>
        </p:nvCxnSpPr>
        <p:spPr>
          <a:xfrm flipH="1">
            <a:off x="6186487" y="5000625"/>
            <a:ext cx="53975" cy="8572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95" name="Google Shape;695;p16"/>
          <p:cNvCxnSpPr/>
          <p:nvPr/>
        </p:nvCxnSpPr>
        <p:spPr>
          <a:xfrm>
            <a:off x="5999162" y="5089525"/>
            <a:ext cx="1587" cy="825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96" name="Google Shape;696;p16"/>
          <p:cNvCxnSpPr/>
          <p:nvPr/>
        </p:nvCxnSpPr>
        <p:spPr>
          <a:xfrm rot="10800000">
            <a:off x="6396037" y="5097462"/>
            <a:ext cx="0" cy="762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97" name="Google Shape;697;p16"/>
          <p:cNvCxnSpPr/>
          <p:nvPr/>
        </p:nvCxnSpPr>
        <p:spPr>
          <a:xfrm>
            <a:off x="6477000" y="4956175"/>
            <a:ext cx="503237" cy="2698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698" name="Google Shape;698;p16"/>
          <p:cNvCxnSpPr/>
          <p:nvPr/>
        </p:nvCxnSpPr>
        <p:spPr>
          <a:xfrm>
            <a:off x="5926137" y="4891087"/>
            <a:ext cx="80962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699" name="Google Shape;699;p16"/>
          <p:cNvGrpSpPr/>
          <p:nvPr/>
        </p:nvGrpSpPr>
        <p:grpSpPr>
          <a:xfrm>
            <a:off x="5111750" y="1651000"/>
            <a:ext cx="3021011" cy="3981449"/>
            <a:chOff x="-1909762" y="2146300"/>
            <a:chExt cx="3021011" cy="3981449"/>
          </a:xfrm>
        </p:grpSpPr>
        <p:grpSp>
          <p:nvGrpSpPr>
            <p:cNvPr id="700" name="Google Shape;700;p16"/>
            <p:cNvGrpSpPr/>
            <p:nvPr/>
          </p:nvGrpSpPr>
          <p:grpSpPr>
            <a:xfrm>
              <a:off x="-1909762" y="2614612"/>
              <a:ext cx="692149" cy="180975"/>
              <a:chOff x="4876800" y="1173162"/>
              <a:chExt cx="1035049" cy="231775"/>
            </a:xfrm>
          </p:grpSpPr>
          <p:pic>
            <p:nvPicPr>
              <p:cNvPr id="701" name="Google Shape;701;p16" descr="lgv_fqmg[1]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 flipH="1">
                <a:off x="5138737" y="1173162"/>
                <a:ext cx="773112" cy="231775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702" name="Google Shape;702;p16"/>
              <p:cNvCxnSpPr/>
              <p:nvPr/>
            </p:nvCxnSpPr>
            <p:spPr>
              <a:xfrm rot="10800000">
                <a:off x="4927600" y="1244600"/>
                <a:ext cx="139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703" name="Google Shape;703;p16"/>
              <p:cNvCxnSpPr/>
              <p:nvPr/>
            </p:nvCxnSpPr>
            <p:spPr>
              <a:xfrm rot="10800000">
                <a:off x="4876800" y="1206500"/>
                <a:ext cx="228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pic>
          <p:nvPicPr>
            <p:cNvPr id="704" name="Google Shape;704;p16" descr="imgyjavg[1]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-1630362" y="2327275"/>
              <a:ext cx="368300" cy="2667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05" name="Google Shape;705;p16"/>
            <p:cNvGrpSpPr/>
            <p:nvPr/>
          </p:nvGrpSpPr>
          <p:grpSpPr>
            <a:xfrm>
              <a:off x="-866775" y="2146300"/>
              <a:ext cx="406399" cy="427037"/>
              <a:chOff x="4556125" y="2409825"/>
              <a:chExt cx="463549" cy="508000"/>
            </a:xfrm>
          </p:grpSpPr>
          <p:pic>
            <p:nvPicPr>
              <p:cNvPr id="706" name="Google Shape;706;p16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556125" y="2409825"/>
                <a:ext cx="431800" cy="447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07" name="Google Shape;707;p16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4624387" y="2543175"/>
                <a:ext cx="395287" cy="374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708" name="Google Shape;708;p16"/>
            <p:cNvGrpSpPr/>
            <p:nvPr/>
          </p:nvGrpSpPr>
          <p:grpSpPr>
            <a:xfrm>
              <a:off x="-1590675" y="3590925"/>
              <a:ext cx="331786" cy="355600"/>
              <a:chOff x="4556125" y="2409825"/>
              <a:chExt cx="463549" cy="508000"/>
            </a:xfrm>
          </p:grpSpPr>
          <p:pic>
            <p:nvPicPr>
              <p:cNvPr id="709" name="Google Shape;709;p16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556125" y="2409825"/>
                <a:ext cx="431800" cy="447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10" name="Google Shape;710;p16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4624387" y="2543175"/>
                <a:ext cx="395287" cy="374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711" name="Google Shape;711;p16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-1162050" y="3633787"/>
              <a:ext cx="328612" cy="27463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12" name="Google Shape;712;p16"/>
            <p:cNvGrpSpPr/>
            <p:nvPr/>
          </p:nvGrpSpPr>
          <p:grpSpPr>
            <a:xfrm>
              <a:off x="492125" y="5675312"/>
              <a:ext cx="198437" cy="365125"/>
              <a:chOff x="6635750" y="1243012"/>
              <a:chExt cx="238125" cy="487362"/>
            </a:xfrm>
          </p:grpSpPr>
          <p:sp>
            <p:nvSpPr>
              <p:cNvPr id="713" name="Google Shape;713;p16"/>
              <p:cNvSpPr/>
              <p:nvPr/>
            </p:nvSpPr>
            <p:spPr>
              <a:xfrm>
                <a:off x="6635750" y="1617662"/>
                <a:ext cx="238125" cy="112712"/>
              </a:xfrm>
              <a:prstGeom prst="parallelogram">
                <a:avLst>
                  <a:gd name="adj" fmla="val 8321"/>
                </a:avLst>
              </a:prstGeom>
              <a:solidFill>
                <a:srgbClr val="33CCC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714" name="Google Shape;714;p16"/>
              <p:cNvSpPr txBox="1"/>
              <p:nvPr/>
            </p:nvSpPr>
            <p:spPr>
              <a:xfrm>
                <a:off x="6756400" y="1246187"/>
                <a:ext cx="109537" cy="374650"/>
              </a:xfrm>
              <a:prstGeom prst="rect">
                <a:avLst/>
              </a:prstGeom>
              <a:solidFill>
                <a:srgbClr val="33CCC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715" name="Google Shape;715;p16"/>
              <p:cNvSpPr txBox="1"/>
              <p:nvPr/>
            </p:nvSpPr>
            <p:spPr>
              <a:xfrm>
                <a:off x="6637337" y="1352550"/>
                <a:ext cx="150812" cy="374650"/>
              </a:xfrm>
              <a:prstGeom prst="rect">
                <a:avLst/>
              </a:prstGeom>
              <a:solidFill>
                <a:srgbClr val="33CCCC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716" name="Google Shape;716;p16"/>
              <p:cNvSpPr/>
              <p:nvPr/>
            </p:nvSpPr>
            <p:spPr>
              <a:xfrm>
                <a:off x="6635750" y="1243012"/>
                <a:ext cx="238125" cy="112712"/>
              </a:xfrm>
              <a:prstGeom prst="parallelogram">
                <a:avLst>
                  <a:gd name="adj" fmla="val 8321"/>
                </a:avLst>
              </a:prstGeom>
              <a:solidFill>
                <a:srgbClr val="33CCCC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717" name="Google Shape;717;p16"/>
              <p:cNvCxnSpPr/>
              <p:nvPr/>
            </p:nvCxnSpPr>
            <p:spPr>
              <a:xfrm>
                <a:off x="6873875" y="1250950"/>
                <a:ext cx="0" cy="3667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718" name="Google Shape;718;p16"/>
              <p:cNvCxnSpPr/>
              <p:nvPr/>
            </p:nvCxnSpPr>
            <p:spPr>
              <a:xfrm flipH="1">
                <a:off x="6788150" y="1617662"/>
                <a:ext cx="85725" cy="10953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sp>
            <p:nvSpPr>
              <p:cNvPr id="719" name="Google Shape;719;p16"/>
              <p:cNvSpPr txBox="1"/>
              <p:nvPr/>
            </p:nvSpPr>
            <p:spPr>
              <a:xfrm>
                <a:off x="6656387" y="1401762"/>
                <a:ext cx="100012" cy="2159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720" name="Google Shape;720;p16"/>
              <p:cNvSpPr txBox="1"/>
              <p:nvPr/>
            </p:nvSpPr>
            <p:spPr>
              <a:xfrm>
                <a:off x="6670675" y="1466850"/>
                <a:ext cx="76200" cy="76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pic>
          <p:nvPicPr>
            <p:cNvPr id="721" name="Google Shape;721;p16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-1547812" y="5372100"/>
              <a:ext cx="342900" cy="28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2" name="Google Shape;722;p16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-1382712" y="5054600"/>
              <a:ext cx="342900" cy="28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3" name="Google Shape;723;p16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-1116012" y="5626100"/>
              <a:ext cx="342900" cy="285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4" name="Google Shape;724;p16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-776287" y="5629275"/>
              <a:ext cx="342900" cy="28575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25" name="Google Shape;725;p16"/>
            <p:cNvGrpSpPr/>
            <p:nvPr/>
          </p:nvGrpSpPr>
          <p:grpSpPr>
            <a:xfrm>
              <a:off x="131762" y="5754687"/>
              <a:ext cx="273049" cy="341312"/>
              <a:chOff x="4556125" y="2409825"/>
              <a:chExt cx="463549" cy="508000"/>
            </a:xfrm>
          </p:grpSpPr>
          <p:pic>
            <p:nvPicPr>
              <p:cNvPr id="726" name="Google Shape;726;p16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556125" y="2409825"/>
                <a:ext cx="431800" cy="447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27" name="Google Shape;727;p16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4624387" y="2543175"/>
                <a:ext cx="395287" cy="374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728" name="Google Shape;728;p16"/>
            <p:cNvGrpSpPr/>
            <p:nvPr/>
          </p:nvGrpSpPr>
          <p:grpSpPr>
            <a:xfrm>
              <a:off x="-319087" y="5805487"/>
              <a:ext cx="349249" cy="322262"/>
              <a:chOff x="4556125" y="2409825"/>
              <a:chExt cx="463549" cy="508000"/>
            </a:xfrm>
          </p:grpSpPr>
          <p:pic>
            <p:nvPicPr>
              <p:cNvPr id="729" name="Google Shape;729;p16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4556125" y="2409825"/>
                <a:ext cx="431800" cy="4476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730" name="Google Shape;730;p16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4624387" y="2543175"/>
                <a:ext cx="395287" cy="3746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731" name="Google Shape;731;p16"/>
            <p:cNvGrpSpPr/>
            <p:nvPr/>
          </p:nvGrpSpPr>
          <p:grpSpPr>
            <a:xfrm>
              <a:off x="903287" y="5427662"/>
              <a:ext cx="207962" cy="409575"/>
              <a:chOff x="6635750" y="1243012"/>
              <a:chExt cx="238125" cy="487362"/>
            </a:xfrm>
          </p:grpSpPr>
          <p:sp>
            <p:nvSpPr>
              <p:cNvPr id="732" name="Google Shape;732;p16"/>
              <p:cNvSpPr/>
              <p:nvPr/>
            </p:nvSpPr>
            <p:spPr>
              <a:xfrm>
                <a:off x="6635750" y="1617662"/>
                <a:ext cx="238125" cy="112712"/>
              </a:xfrm>
              <a:prstGeom prst="parallelogram">
                <a:avLst>
                  <a:gd name="adj" fmla="val 8321"/>
                </a:avLst>
              </a:prstGeom>
              <a:solidFill>
                <a:srgbClr val="33CCC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733" name="Google Shape;733;p16"/>
              <p:cNvSpPr txBox="1"/>
              <p:nvPr/>
            </p:nvSpPr>
            <p:spPr>
              <a:xfrm>
                <a:off x="6756400" y="1246187"/>
                <a:ext cx="109537" cy="374650"/>
              </a:xfrm>
              <a:prstGeom prst="rect">
                <a:avLst/>
              </a:prstGeom>
              <a:solidFill>
                <a:srgbClr val="33CCC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734" name="Google Shape;734;p16"/>
              <p:cNvSpPr txBox="1"/>
              <p:nvPr/>
            </p:nvSpPr>
            <p:spPr>
              <a:xfrm>
                <a:off x="6637337" y="1352550"/>
                <a:ext cx="150812" cy="374650"/>
              </a:xfrm>
              <a:prstGeom prst="rect">
                <a:avLst/>
              </a:prstGeom>
              <a:solidFill>
                <a:srgbClr val="33CCCC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735" name="Google Shape;735;p16"/>
              <p:cNvSpPr/>
              <p:nvPr/>
            </p:nvSpPr>
            <p:spPr>
              <a:xfrm>
                <a:off x="6635750" y="1243012"/>
                <a:ext cx="238125" cy="112712"/>
              </a:xfrm>
              <a:prstGeom prst="parallelogram">
                <a:avLst>
                  <a:gd name="adj" fmla="val 8321"/>
                </a:avLst>
              </a:prstGeom>
              <a:solidFill>
                <a:srgbClr val="33CCCC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736" name="Google Shape;736;p16"/>
              <p:cNvCxnSpPr/>
              <p:nvPr/>
            </p:nvCxnSpPr>
            <p:spPr>
              <a:xfrm>
                <a:off x="6873875" y="1250950"/>
                <a:ext cx="0" cy="366712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737" name="Google Shape;737;p16"/>
              <p:cNvCxnSpPr/>
              <p:nvPr/>
            </p:nvCxnSpPr>
            <p:spPr>
              <a:xfrm flipH="1">
                <a:off x="6788150" y="1617662"/>
                <a:ext cx="85725" cy="10953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sp>
            <p:nvSpPr>
              <p:cNvPr id="738" name="Google Shape;738;p16"/>
              <p:cNvSpPr txBox="1"/>
              <p:nvPr/>
            </p:nvSpPr>
            <p:spPr>
              <a:xfrm>
                <a:off x="6656387" y="1401762"/>
                <a:ext cx="100012" cy="2159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739" name="Google Shape;739;p16"/>
              <p:cNvSpPr txBox="1"/>
              <p:nvPr/>
            </p:nvSpPr>
            <p:spPr>
              <a:xfrm>
                <a:off x="6670675" y="1466850"/>
                <a:ext cx="76200" cy="762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</p:grpSp>
      <p:cxnSp>
        <p:nvCxnSpPr>
          <p:cNvPr id="740" name="Google Shape;740;p16"/>
          <p:cNvCxnSpPr/>
          <p:nvPr/>
        </p:nvCxnSpPr>
        <p:spPr>
          <a:xfrm flipH="1">
            <a:off x="6015037" y="3413125"/>
            <a:ext cx="3175" cy="144462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41" name="Google Shape;741;p16"/>
          <p:cNvCxnSpPr/>
          <p:nvPr/>
        </p:nvCxnSpPr>
        <p:spPr>
          <a:xfrm rot="10800000" flipH="1">
            <a:off x="7312025" y="2395537"/>
            <a:ext cx="123825" cy="87312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42" name="Google Shape;742;p16"/>
          <p:cNvCxnSpPr/>
          <p:nvPr/>
        </p:nvCxnSpPr>
        <p:spPr>
          <a:xfrm>
            <a:off x="7138987" y="2568575"/>
            <a:ext cx="0" cy="825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43" name="Google Shape;743;p16"/>
          <p:cNvCxnSpPr/>
          <p:nvPr/>
        </p:nvCxnSpPr>
        <p:spPr>
          <a:xfrm rot="10800000" flipH="1">
            <a:off x="7310437" y="2465387"/>
            <a:ext cx="263525" cy="28892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44" name="Google Shape;744;p16"/>
          <p:cNvCxnSpPr/>
          <p:nvPr/>
        </p:nvCxnSpPr>
        <p:spPr>
          <a:xfrm>
            <a:off x="7675562" y="2463800"/>
            <a:ext cx="0" cy="1968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45" name="Google Shape;745;p16"/>
          <p:cNvCxnSpPr/>
          <p:nvPr/>
        </p:nvCxnSpPr>
        <p:spPr>
          <a:xfrm>
            <a:off x="7329487" y="2770187"/>
            <a:ext cx="188912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46" name="Google Shape;746;p16"/>
          <p:cNvCxnSpPr/>
          <p:nvPr/>
        </p:nvCxnSpPr>
        <p:spPr>
          <a:xfrm rot="10800000" flipH="1">
            <a:off x="5624512" y="3636962"/>
            <a:ext cx="168275" cy="31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47" name="Google Shape;747;p16"/>
          <p:cNvCxnSpPr/>
          <p:nvPr/>
        </p:nvCxnSpPr>
        <p:spPr>
          <a:xfrm rot="10800000" flipH="1">
            <a:off x="7743825" y="2163762"/>
            <a:ext cx="238125" cy="1682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48" name="Google Shape;748;p16"/>
          <p:cNvCxnSpPr/>
          <p:nvPr/>
        </p:nvCxnSpPr>
        <p:spPr>
          <a:xfrm>
            <a:off x="7883525" y="2760662"/>
            <a:ext cx="1778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49" name="Google Shape;749;p16"/>
          <p:cNvCxnSpPr/>
          <p:nvPr/>
        </p:nvCxnSpPr>
        <p:spPr>
          <a:xfrm flipH="1">
            <a:off x="7029450" y="2836862"/>
            <a:ext cx="98425" cy="70485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750" name="Google Shape;750;p16"/>
          <p:cNvCxnSpPr/>
          <p:nvPr/>
        </p:nvCxnSpPr>
        <p:spPr>
          <a:xfrm flipH="1">
            <a:off x="7620000" y="2836862"/>
            <a:ext cx="111125" cy="727075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751" name="Google Shape;751;p16"/>
          <p:cNvGrpSpPr/>
          <p:nvPr/>
        </p:nvGrpSpPr>
        <p:grpSpPr>
          <a:xfrm>
            <a:off x="6672262" y="4454525"/>
            <a:ext cx="501650" cy="234950"/>
            <a:chOff x="7462837" y="4756150"/>
            <a:chExt cx="501650" cy="234950"/>
          </a:xfrm>
        </p:grpSpPr>
        <p:sp>
          <p:nvSpPr>
            <p:cNvPr id="752" name="Google Shape;752;p16"/>
            <p:cNvSpPr/>
            <p:nvPr/>
          </p:nvSpPr>
          <p:spPr>
            <a:xfrm>
              <a:off x="7467600" y="4860925"/>
              <a:ext cx="496887" cy="130175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753" name="Google Shape;753;p16"/>
            <p:cNvCxnSpPr/>
            <p:nvPr/>
          </p:nvCxnSpPr>
          <p:spPr>
            <a:xfrm>
              <a:off x="7467600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754" name="Google Shape;754;p16"/>
            <p:cNvCxnSpPr/>
            <p:nvPr/>
          </p:nvCxnSpPr>
          <p:spPr>
            <a:xfrm>
              <a:off x="7964487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755" name="Google Shape;755;p16"/>
            <p:cNvSpPr txBox="1"/>
            <p:nvPr/>
          </p:nvSpPr>
          <p:spPr>
            <a:xfrm>
              <a:off x="7467600" y="4849812"/>
              <a:ext cx="492125" cy="793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7462837" y="4756150"/>
              <a:ext cx="496887" cy="152400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757" name="Google Shape;757;p16"/>
            <p:cNvGrpSpPr/>
            <p:nvPr/>
          </p:nvGrpSpPr>
          <p:grpSpPr>
            <a:xfrm>
              <a:off x="7581900" y="4789487"/>
              <a:ext cx="247650" cy="88900"/>
              <a:chOff x="4521200" y="1346200"/>
              <a:chExt cx="222250" cy="155575"/>
            </a:xfrm>
          </p:grpSpPr>
          <p:cxnSp>
            <p:nvCxnSpPr>
              <p:cNvPr id="758" name="Google Shape;758;p1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759" name="Google Shape;759;p1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760" name="Google Shape;760;p1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761" name="Google Shape;761;p16"/>
            <p:cNvGrpSpPr/>
            <p:nvPr/>
          </p:nvGrpSpPr>
          <p:grpSpPr>
            <a:xfrm rot="10800000" flipH="1">
              <a:off x="7581900" y="4787900"/>
              <a:ext cx="247650" cy="88900"/>
              <a:chOff x="4521200" y="1346200"/>
              <a:chExt cx="222250" cy="155575"/>
            </a:xfrm>
          </p:grpSpPr>
          <p:cxnSp>
            <p:nvCxnSpPr>
              <p:cNvPr id="762" name="Google Shape;762;p1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763" name="Google Shape;763;p1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764" name="Google Shape;764;p1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765" name="Google Shape;765;p16"/>
          <p:cNvGrpSpPr/>
          <p:nvPr/>
        </p:nvGrpSpPr>
        <p:grpSpPr>
          <a:xfrm>
            <a:off x="6007100" y="4756150"/>
            <a:ext cx="501650" cy="234950"/>
            <a:chOff x="7462837" y="4756150"/>
            <a:chExt cx="501650" cy="234950"/>
          </a:xfrm>
        </p:grpSpPr>
        <p:sp>
          <p:nvSpPr>
            <p:cNvPr id="766" name="Google Shape;766;p16"/>
            <p:cNvSpPr/>
            <p:nvPr/>
          </p:nvSpPr>
          <p:spPr>
            <a:xfrm>
              <a:off x="7467600" y="4860925"/>
              <a:ext cx="496887" cy="130175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767" name="Google Shape;767;p16"/>
            <p:cNvCxnSpPr/>
            <p:nvPr/>
          </p:nvCxnSpPr>
          <p:spPr>
            <a:xfrm>
              <a:off x="7467600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768" name="Google Shape;768;p16"/>
            <p:cNvCxnSpPr/>
            <p:nvPr/>
          </p:nvCxnSpPr>
          <p:spPr>
            <a:xfrm>
              <a:off x="7964487" y="4849812"/>
              <a:ext cx="0" cy="80962"/>
            </a:xfrm>
            <a:prstGeom prst="straightConnector1">
              <a:avLst/>
            </a:prstGeom>
            <a:noFill/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769" name="Google Shape;769;p16"/>
            <p:cNvSpPr txBox="1"/>
            <p:nvPr/>
          </p:nvSpPr>
          <p:spPr>
            <a:xfrm>
              <a:off x="7467600" y="4849812"/>
              <a:ext cx="492125" cy="79375"/>
            </a:xfrm>
            <a:prstGeom prst="rect">
              <a:avLst/>
            </a:pr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7462837" y="4756150"/>
              <a:ext cx="496887" cy="152400"/>
            </a:xfrm>
            <a:prstGeom prst="ellipse">
              <a:avLst/>
            </a:prstGeom>
            <a:solidFill>
              <a:srgbClr val="DDDDDD"/>
            </a:solidFill>
            <a:ln w="12700" cap="flat" cmpd="sng">
              <a:solidFill>
                <a:schemeClr val="folHlink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771" name="Google Shape;771;p16"/>
            <p:cNvGrpSpPr/>
            <p:nvPr/>
          </p:nvGrpSpPr>
          <p:grpSpPr>
            <a:xfrm>
              <a:off x="7581900" y="4789487"/>
              <a:ext cx="247650" cy="88900"/>
              <a:chOff x="4521200" y="1346200"/>
              <a:chExt cx="222250" cy="155575"/>
            </a:xfrm>
          </p:grpSpPr>
          <p:cxnSp>
            <p:nvCxnSpPr>
              <p:cNvPr id="772" name="Google Shape;772;p1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773" name="Google Shape;773;p1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774" name="Google Shape;774;p1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775" name="Google Shape;775;p16"/>
            <p:cNvGrpSpPr/>
            <p:nvPr/>
          </p:nvGrpSpPr>
          <p:grpSpPr>
            <a:xfrm rot="10800000" flipH="1">
              <a:off x="7581900" y="4787900"/>
              <a:ext cx="247650" cy="88900"/>
              <a:chOff x="4521200" y="1346200"/>
              <a:chExt cx="222250" cy="155575"/>
            </a:xfrm>
          </p:grpSpPr>
          <p:cxnSp>
            <p:nvCxnSpPr>
              <p:cNvPr id="776" name="Google Shape;776;p1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777" name="Google Shape;777;p1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778" name="Google Shape;778;p1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grpSp>
        <p:nvGrpSpPr>
          <p:cNvPr id="779" name="Google Shape;779;p16"/>
          <p:cNvGrpSpPr/>
          <p:nvPr/>
        </p:nvGrpSpPr>
        <p:grpSpPr>
          <a:xfrm>
            <a:off x="6837362" y="4941887"/>
            <a:ext cx="290512" cy="404812"/>
            <a:chOff x="6810375" y="4968875"/>
            <a:chExt cx="290512" cy="404812"/>
          </a:xfrm>
        </p:grpSpPr>
        <p:pic>
          <p:nvPicPr>
            <p:cNvPr id="780" name="Google Shape;780;p16" descr="31u_bnrz[1]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6894512" y="5097462"/>
              <a:ext cx="192087" cy="276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1" name="Google Shape;781;p16"/>
            <p:cNvSpPr/>
            <p:nvPr/>
          </p:nvSpPr>
          <p:spPr>
            <a:xfrm>
              <a:off x="6888162" y="4989512"/>
              <a:ext cx="52387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211" y="15000"/>
                  </a:moveTo>
                  <a:lnTo>
                    <a:pt x="33165" y="20172"/>
                  </a:lnTo>
                  <a:lnTo>
                    <a:pt x="25326" y="25862"/>
                  </a:lnTo>
                  <a:lnTo>
                    <a:pt x="18090" y="32586"/>
                  </a:lnTo>
                  <a:lnTo>
                    <a:pt x="12060" y="39827"/>
                  </a:lnTo>
                  <a:lnTo>
                    <a:pt x="7236" y="47068"/>
                  </a:lnTo>
                  <a:lnTo>
                    <a:pt x="3618" y="55862"/>
                  </a:lnTo>
                  <a:lnTo>
                    <a:pt x="1206" y="64655"/>
                  </a:lnTo>
                  <a:lnTo>
                    <a:pt x="0" y="73448"/>
                  </a:lnTo>
                  <a:lnTo>
                    <a:pt x="1206" y="85862"/>
                  </a:lnTo>
                  <a:lnTo>
                    <a:pt x="7236" y="96206"/>
                  </a:lnTo>
                  <a:lnTo>
                    <a:pt x="15678" y="105000"/>
                  </a:lnTo>
                  <a:lnTo>
                    <a:pt x="27135" y="111724"/>
                  </a:lnTo>
                  <a:lnTo>
                    <a:pt x="39798" y="116896"/>
                  </a:lnTo>
                  <a:lnTo>
                    <a:pt x="53065" y="118965"/>
                  </a:lnTo>
                  <a:lnTo>
                    <a:pt x="66934" y="120000"/>
                  </a:lnTo>
                  <a:lnTo>
                    <a:pt x="80804" y="117931"/>
                  </a:lnTo>
                  <a:lnTo>
                    <a:pt x="83216" y="117931"/>
                  </a:lnTo>
                  <a:lnTo>
                    <a:pt x="86231" y="116896"/>
                  </a:lnTo>
                  <a:lnTo>
                    <a:pt x="88643" y="114827"/>
                  </a:lnTo>
                  <a:lnTo>
                    <a:pt x="89246" y="112758"/>
                  </a:lnTo>
                  <a:lnTo>
                    <a:pt x="87437" y="109655"/>
                  </a:lnTo>
                  <a:lnTo>
                    <a:pt x="85025" y="107068"/>
                  </a:lnTo>
                  <a:lnTo>
                    <a:pt x="81407" y="105000"/>
                  </a:lnTo>
                  <a:lnTo>
                    <a:pt x="77788" y="103965"/>
                  </a:lnTo>
                  <a:lnTo>
                    <a:pt x="70552" y="101896"/>
                  </a:lnTo>
                  <a:lnTo>
                    <a:pt x="63316" y="100862"/>
                  </a:lnTo>
                  <a:lnTo>
                    <a:pt x="56683" y="99827"/>
                  </a:lnTo>
                  <a:lnTo>
                    <a:pt x="50050" y="98275"/>
                  </a:lnTo>
                  <a:lnTo>
                    <a:pt x="44020" y="96724"/>
                  </a:lnTo>
                  <a:lnTo>
                    <a:pt x="37386" y="94137"/>
                  </a:lnTo>
                  <a:lnTo>
                    <a:pt x="31959" y="91034"/>
                  </a:lnTo>
                  <a:lnTo>
                    <a:pt x="25929" y="86379"/>
                  </a:lnTo>
                  <a:lnTo>
                    <a:pt x="24120" y="66206"/>
                  </a:lnTo>
                  <a:lnTo>
                    <a:pt x="29547" y="49655"/>
                  </a:lnTo>
                  <a:lnTo>
                    <a:pt x="41005" y="36724"/>
                  </a:lnTo>
                  <a:lnTo>
                    <a:pt x="56683" y="25862"/>
                  </a:lnTo>
                  <a:lnTo>
                    <a:pt x="73567" y="17586"/>
                  </a:lnTo>
                  <a:lnTo>
                    <a:pt x="91055" y="10862"/>
                  </a:lnTo>
                  <a:lnTo>
                    <a:pt x="107336" y="6206"/>
                  </a:lnTo>
                  <a:lnTo>
                    <a:pt x="120000" y="2068"/>
                  </a:lnTo>
                  <a:lnTo>
                    <a:pt x="112160" y="517"/>
                  </a:lnTo>
                  <a:lnTo>
                    <a:pt x="103718" y="0"/>
                  </a:lnTo>
                  <a:lnTo>
                    <a:pt x="94070" y="1034"/>
                  </a:lnTo>
                  <a:lnTo>
                    <a:pt x="83216" y="2068"/>
                  </a:lnTo>
                  <a:lnTo>
                    <a:pt x="72964" y="5172"/>
                  </a:lnTo>
                  <a:lnTo>
                    <a:pt x="62110" y="8275"/>
                  </a:lnTo>
                  <a:lnTo>
                    <a:pt x="51859" y="11896"/>
                  </a:lnTo>
                  <a:lnTo>
                    <a:pt x="42211" y="15000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6977062" y="4987925"/>
              <a:ext cx="34925" cy="47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1250" y="39333"/>
                  </a:moveTo>
                  <a:lnTo>
                    <a:pt x="105937" y="51333"/>
                  </a:lnTo>
                  <a:lnTo>
                    <a:pt x="104062" y="62666"/>
                  </a:lnTo>
                  <a:lnTo>
                    <a:pt x="96562" y="72000"/>
                  </a:lnTo>
                  <a:lnTo>
                    <a:pt x="85312" y="80666"/>
                  </a:lnTo>
                  <a:lnTo>
                    <a:pt x="72187" y="88000"/>
                  </a:lnTo>
                  <a:lnTo>
                    <a:pt x="57187" y="96000"/>
                  </a:lnTo>
                  <a:lnTo>
                    <a:pt x="42187" y="102666"/>
                  </a:lnTo>
                  <a:lnTo>
                    <a:pt x="28125" y="109333"/>
                  </a:lnTo>
                  <a:lnTo>
                    <a:pt x="26250" y="112000"/>
                  </a:lnTo>
                  <a:lnTo>
                    <a:pt x="25312" y="113333"/>
                  </a:lnTo>
                  <a:lnTo>
                    <a:pt x="25312" y="116000"/>
                  </a:lnTo>
                  <a:lnTo>
                    <a:pt x="26250" y="118000"/>
                  </a:lnTo>
                  <a:lnTo>
                    <a:pt x="30000" y="119333"/>
                  </a:lnTo>
                  <a:lnTo>
                    <a:pt x="32812" y="120000"/>
                  </a:lnTo>
                  <a:lnTo>
                    <a:pt x="34687" y="120000"/>
                  </a:lnTo>
                  <a:lnTo>
                    <a:pt x="38437" y="119333"/>
                  </a:lnTo>
                  <a:lnTo>
                    <a:pt x="56250" y="112666"/>
                  </a:lnTo>
                  <a:lnTo>
                    <a:pt x="72187" y="105333"/>
                  </a:lnTo>
                  <a:lnTo>
                    <a:pt x="88125" y="96666"/>
                  </a:lnTo>
                  <a:lnTo>
                    <a:pt x="102187" y="86666"/>
                  </a:lnTo>
                  <a:lnTo>
                    <a:pt x="112500" y="76000"/>
                  </a:lnTo>
                  <a:lnTo>
                    <a:pt x="119062" y="63333"/>
                  </a:lnTo>
                  <a:lnTo>
                    <a:pt x="120000" y="50666"/>
                  </a:lnTo>
                  <a:lnTo>
                    <a:pt x="115312" y="36666"/>
                  </a:lnTo>
                  <a:lnTo>
                    <a:pt x="105937" y="26000"/>
                  </a:lnTo>
                  <a:lnTo>
                    <a:pt x="90937" y="16666"/>
                  </a:lnTo>
                  <a:lnTo>
                    <a:pt x="74062" y="10000"/>
                  </a:lnTo>
                  <a:lnTo>
                    <a:pt x="53437" y="4666"/>
                  </a:lnTo>
                  <a:lnTo>
                    <a:pt x="33750" y="1333"/>
                  </a:lnTo>
                  <a:lnTo>
                    <a:pt x="17812" y="0"/>
                  </a:lnTo>
                  <a:lnTo>
                    <a:pt x="5625" y="0"/>
                  </a:lnTo>
                  <a:lnTo>
                    <a:pt x="0" y="2666"/>
                  </a:lnTo>
                  <a:lnTo>
                    <a:pt x="13125" y="6000"/>
                  </a:lnTo>
                  <a:lnTo>
                    <a:pt x="27187" y="9333"/>
                  </a:lnTo>
                  <a:lnTo>
                    <a:pt x="43125" y="12666"/>
                  </a:lnTo>
                  <a:lnTo>
                    <a:pt x="57187" y="15333"/>
                  </a:lnTo>
                  <a:lnTo>
                    <a:pt x="71250" y="19333"/>
                  </a:lnTo>
                  <a:lnTo>
                    <a:pt x="83437" y="24666"/>
                  </a:lnTo>
                  <a:lnTo>
                    <a:pt x="93750" y="30666"/>
                  </a:lnTo>
                  <a:lnTo>
                    <a:pt x="101250" y="39333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6854825" y="4976812"/>
              <a:ext cx="85725" cy="100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583" y="15555"/>
                  </a:moveTo>
                  <a:lnTo>
                    <a:pt x="37267" y="22222"/>
                  </a:lnTo>
                  <a:lnTo>
                    <a:pt x="28322" y="28571"/>
                  </a:lnTo>
                  <a:lnTo>
                    <a:pt x="19751" y="36507"/>
                  </a:lnTo>
                  <a:lnTo>
                    <a:pt x="12670" y="44444"/>
                  </a:lnTo>
                  <a:lnTo>
                    <a:pt x="6335" y="52698"/>
                  </a:lnTo>
                  <a:lnTo>
                    <a:pt x="1863" y="61904"/>
                  </a:lnTo>
                  <a:lnTo>
                    <a:pt x="0" y="71746"/>
                  </a:lnTo>
                  <a:lnTo>
                    <a:pt x="372" y="81904"/>
                  </a:lnTo>
                  <a:lnTo>
                    <a:pt x="1118" y="84444"/>
                  </a:lnTo>
                  <a:lnTo>
                    <a:pt x="1863" y="87301"/>
                  </a:lnTo>
                  <a:lnTo>
                    <a:pt x="3354" y="89523"/>
                  </a:lnTo>
                  <a:lnTo>
                    <a:pt x="5217" y="92063"/>
                  </a:lnTo>
                  <a:lnTo>
                    <a:pt x="7080" y="94285"/>
                  </a:lnTo>
                  <a:lnTo>
                    <a:pt x="9689" y="96507"/>
                  </a:lnTo>
                  <a:lnTo>
                    <a:pt x="11925" y="98412"/>
                  </a:lnTo>
                  <a:lnTo>
                    <a:pt x="15279" y="99682"/>
                  </a:lnTo>
                  <a:lnTo>
                    <a:pt x="20869" y="102857"/>
                  </a:lnTo>
                  <a:lnTo>
                    <a:pt x="26459" y="105396"/>
                  </a:lnTo>
                  <a:lnTo>
                    <a:pt x="32049" y="107301"/>
                  </a:lnTo>
                  <a:lnTo>
                    <a:pt x="38385" y="109206"/>
                  </a:lnTo>
                  <a:lnTo>
                    <a:pt x="44347" y="111111"/>
                  </a:lnTo>
                  <a:lnTo>
                    <a:pt x="50683" y="112698"/>
                  </a:lnTo>
                  <a:lnTo>
                    <a:pt x="56645" y="113968"/>
                  </a:lnTo>
                  <a:lnTo>
                    <a:pt x="62608" y="115238"/>
                  </a:lnTo>
                  <a:lnTo>
                    <a:pt x="69316" y="116190"/>
                  </a:lnTo>
                  <a:lnTo>
                    <a:pt x="75279" y="116825"/>
                  </a:lnTo>
                  <a:lnTo>
                    <a:pt x="81987" y="117777"/>
                  </a:lnTo>
                  <a:lnTo>
                    <a:pt x="88695" y="118412"/>
                  </a:lnTo>
                  <a:lnTo>
                    <a:pt x="94658" y="118730"/>
                  </a:lnTo>
                  <a:lnTo>
                    <a:pt x="101366" y="119047"/>
                  </a:lnTo>
                  <a:lnTo>
                    <a:pt x="107701" y="119365"/>
                  </a:lnTo>
                  <a:lnTo>
                    <a:pt x="114037" y="120000"/>
                  </a:lnTo>
                  <a:lnTo>
                    <a:pt x="115900" y="120000"/>
                  </a:lnTo>
                  <a:lnTo>
                    <a:pt x="117763" y="119047"/>
                  </a:lnTo>
                  <a:lnTo>
                    <a:pt x="119254" y="117777"/>
                  </a:lnTo>
                  <a:lnTo>
                    <a:pt x="120000" y="116190"/>
                  </a:lnTo>
                  <a:lnTo>
                    <a:pt x="120000" y="114285"/>
                  </a:lnTo>
                  <a:lnTo>
                    <a:pt x="119254" y="113015"/>
                  </a:lnTo>
                  <a:lnTo>
                    <a:pt x="117391" y="111746"/>
                  </a:lnTo>
                  <a:lnTo>
                    <a:pt x="115155" y="111111"/>
                  </a:lnTo>
                  <a:lnTo>
                    <a:pt x="109565" y="110158"/>
                  </a:lnTo>
                  <a:lnTo>
                    <a:pt x="103975" y="109206"/>
                  </a:lnTo>
                  <a:lnTo>
                    <a:pt x="98012" y="108253"/>
                  </a:lnTo>
                  <a:lnTo>
                    <a:pt x="92049" y="107301"/>
                  </a:lnTo>
                  <a:lnTo>
                    <a:pt x="86459" y="106666"/>
                  </a:lnTo>
                  <a:lnTo>
                    <a:pt x="80496" y="106031"/>
                  </a:lnTo>
                  <a:lnTo>
                    <a:pt x="74534" y="105396"/>
                  </a:lnTo>
                  <a:lnTo>
                    <a:pt x="68944" y="104126"/>
                  </a:lnTo>
                  <a:lnTo>
                    <a:pt x="63354" y="103492"/>
                  </a:lnTo>
                  <a:lnTo>
                    <a:pt x="57391" y="102222"/>
                  </a:lnTo>
                  <a:lnTo>
                    <a:pt x="51801" y="100952"/>
                  </a:lnTo>
                  <a:lnTo>
                    <a:pt x="46211" y="99682"/>
                  </a:lnTo>
                  <a:lnTo>
                    <a:pt x="40993" y="98095"/>
                  </a:lnTo>
                  <a:lnTo>
                    <a:pt x="35031" y="96190"/>
                  </a:lnTo>
                  <a:lnTo>
                    <a:pt x="29813" y="94285"/>
                  </a:lnTo>
                  <a:lnTo>
                    <a:pt x="24596" y="91746"/>
                  </a:lnTo>
                  <a:lnTo>
                    <a:pt x="20496" y="89206"/>
                  </a:lnTo>
                  <a:lnTo>
                    <a:pt x="16770" y="86031"/>
                  </a:lnTo>
                  <a:lnTo>
                    <a:pt x="14161" y="82222"/>
                  </a:lnTo>
                  <a:lnTo>
                    <a:pt x="13043" y="77777"/>
                  </a:lnTo>
                  <a:lnTo>
                    <a:pt x="12670" y="73650"/>
                  </a:lnTo>
                  <a:lnTo>
                    <a:pt x="13043" y="68571"/>
                  </a:lnTo>
                  <a:lnTo>
                    <a:pt x="14161" y="63492"/>
                  </a:lnTo>
                  <a:lnTo>
                    <a:pt x="16024" y="59365"/>
                  </a:lnTo>
                  <a:lnTo>
                    <a:pt x="19006" y="53968"/>
                  </a:lnTo>
                  <a:lnTo>
                    <a:pt x="22360" y="48253"/>
                  </a:lnTo>
                  <a:lnTo>
                    <a:pt x="26459" y="43492"/>
                  </a:lnTo>
                  <a:lnTo>
                    <a:pt x="30931" y="39365"/>
                  </a:lnTo>
                  <a:lnTo>
                    <a:pt x="35031" y="34920"/>
                  </a:lnTo>
                  <a:lnTo>
                    <a:pt x="39875" y="30476"/>
                  </a:lnTo>
                  <a:lnTo>
                    <a:pt x="45838" y="26031"/>
                  </a:lnTo>
                  <a:lnTo>
                    <a:pt x="51428" y="21904"/>
                  </a:lnTo>
                  <a:lnTo>
                    <a:pt x="57018" y="18095"/>
                  </a:lnTo>
                  <a:lnTo>
                    <a:pt x="64472" y="14920"/>
                  </a:lnTo>
                  <a:lnTo>
                    <a:pt x="72670" y="12063"/>
                  </a:lnTo>
                  <a:lnTo>
                    <a:pt x="81242" y="8888"/>
                  </a:lnTo>
                  <a:lnTo>
                    <a:pt x="88695" y="6349"/>
                  </a:lnTo>
                  <a:lnTo>
                    <a:pt x="94658" y="4126"/>
                  </a:lnTo>
                  <a:lnTo>
                    <a:pt x="98385" y="2222"/>
                  </a:lnTo>
                  <a:lnTo>
                    <a:pt x="99875" y="634"/>
                  </a:lnTo>
                  <a:lnTo>
                    <a:pt x="95403" y="0"/>
                  </a:lnTo>
                  <a:lnTo>
                    <a:pt x="89440" y="317"/>
                  </a:lnTo>
                  <a:lnTo>
                    <a:pt x="82360" y="1269"/>
                  </a:lnTo>
                  <a:lnTo>
                    <a:pt x="74906" y="3174"/>
                  </a:lnTo>
                  <a:lnTo>
                    <a:pt x="67080" y="5714"/>
                  </a:lnTo>
                  <a:lnTo>
                    <a:pt x="59627" y="8571"/>
                  </a:lnTo>
                  <a:lnTo>
                    <a:pt x="52546" y="12063"/>
                  </a:lnTo>
                  <a:lnTo>
                    <a:pt x="46583" y="15555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6975475" y="4973637"/>
              <a:ext cx="74612" cy="666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646" y="36666"/>
                  </a:moveTo>
                  <a:lnTo>
                    <a:pt x="105159" y="43333"/>
                  </a:lnTo>
                  <a:lnTo>
                    <a:pt x="108551" y="50952"/>
                  </a:lnTo>
                  <a:lnTo>
                    <a:pt x="109823" y="59047"/>
                  </a:lnTo>
                  <a:lnTo>
                    <a:pt x="109823" y="67619"/>
                  </a:lnTo>
                  <a:lnTo>
                    <a:pt x="108975" y="74761"/>
                  </a:lnTo>
                  <a:lnTo>
                    <a:pt x="106855" y="80952"/>
                  </a:lnTo>
                  <a:lnTo>
                    <a:pt x="103462" y="87142"/>
                  </a:lnTo>
                  <a:lnTo>
                    <a:pt x="100070" y="91904"/>
                  </a:lnTo>
                  <a:lnTo>
                    <a:pt x="95406" y="97142"/>
                  </a:lnTo>
                  <a:lnTo>
                    <a:pt x="91166" y="101904"/>
                  </a:lnTo>
                  <a:lnTo>
                    <a:pt x="86501" y="106666"/>
                  </a:lnTo>
                  <a:lnTo>
                    <a:pt x="82261" y="111428"/>
                  </a:lnTo>
                  <a:lnTo>
                    <a:pt x="80989" y="113333"/>
                  </a:lnTo>
                  <a:lnTo>
                    <a:pt x="80989" y="114761"/>
                  </a:lnTo>
                  <a:lnTo>
                    <a:pt x="80989" y="116666"/>
                  </a:lnTo>
                  <a:lnTo>
                    <a:pt x="82261" y="118095"/>
                  </a:lnTo>
                  <a:lnTo>
                    <a:pt x="83533" y="119047"/>
                  </a:lnTo>
                  <a:lnTo>
                    <a:pt x="85653" y="120000"/>
                  </a:lnTo>
                  <a:lnTo>
                    <a:pt x="86925" y="119047"/>
                  </a:lnTo>
                  <a:lnTo>
                    <a:pt x="88621" y="118095"/>
                  </a:lnTo>
                  <a:lnTo>
                    <a:pt x="98374" y="110952"/>
                  </a:lnTo>
                  <a:lnTo>
                    <a:pt x="106855" y="101904"/>
                  </a:lnTo>
                  <a:lnTo>
                    <a:pt x="113639" y="91428"/>
                  </a:lnTo>
                  <a:lnTo>
                    <a:pt x="117879" y="79523"/>
                  </a:lnTo>
                  <a:lnTo>
                    <a:pt x="120000" y="67142"/>
                  </a:lnTo>
                  <a:lnTo>
                    <a:pt x="118727" y="54761"/>
                  </a:lnTo>
                  <a:lnTo>
                    <a:pt x="114911" y="43333"/>
                  </a:lnTo>
                  <a:lnTo>
                    <a:pt x="106855" y="32857"/>
                  </a:lnTo>
                  <a:lnTo>
                    <a:pt x="100918" y="27142"/>
                  </a:lnTo>
                  <a:lnTo>
                    <a:pt x="94134" y="22857"/>
                  </a:lnTo>
                  <a:lnTo>
                    <a:pt x="86501" y="18571"/>
                  </a:lnTo>
                  <a:lnTo>
                    <a:pt x="78021" y="14761"/>
                  </a:lnTo>
                  <a:lnTo>
                    <a:pt x="69540" y="10952"/>
                  </a:lnTo>
                  <a:lnTo>
                    <a:pt x="61060" y="8095"/>
                  </a:lnTo>
                  <a:lnTo>
                    <a:pt x="52155" y="6190"/>
                  </a:lnTo>
                  <a:lnTo>
                    <a:pt x="43674" y="3809"/>
                  </a:lnTo>
                  <a:lnTo>
                    <a:pt x="35194" y="2380"/>
                  </a:lnTo>
                  <a:lnTo>
                    <a:pt x="27985" y="952"/>
                  </a:lnTo>
                  <a:lnTo>
                    <a:pt x="20353" y="0"/>
                  </a:lnTo>
                  <a:lnTo>
                    <a:pt x="14416" y="0"/>
                  </a:lnTo>
                  <a:lnTo>
                    <a:pt x="8904" y="0"/>
                  </a:lnTo>
                  <a:lnTo>
                    <a:pt x="4664" y="0"/>
                  </a:lnTo>
                  <a:lnTo>
                    <a:pt x="1696" y="952"/>
                  </a:lnTo>
                  <a:lnTo>
                    <a:pt x="0" y="2380"/>
                  </a:lnTo>
                  <a:lnTo>
                    <a:pt x="5088" y="3333"/>
                  </a:lnTo>
                  <a:lnTo>
                    <a:pt x="10176" y="3809"/>
                  </a:lnTo>
                  <a:lnTo>
                    <a:pt x="16113" y="4761"/>
                  </a:lnTo>
                  <a:lnTo>
                    <a:pt x="22049" y="6190"/>
                  </a:lnTo>
                  <a:lnTo>
                    <a:pt x="27985" y="7619"/>
                  </a:lnTo>
                  <a:lnTo>
                    <a:pt x="34770" y="8571"/>
                  </a:lnTo>
                  <a:lnTo>
                    <a:pt x="41554" y="10476"/>
                  </a:lnTo>
                  <a:lnTo>
                    <a:pt x="48339" y="11904"/>
                  </a:lnTo>
                  <a:lnTo>
                    <a:pt x="54699" y="14285"/>
                  </a:lnTo>
                  <a:lnTo>
                    <a:pt x="61908" y="16190"/>
                  </a:lnTo>
                  <a:lnTo>
                    <a:pt x="68692" y="18571"/>
                  </a:lnTo>
                  <a:lnTo>
                    <a:pt x="75053" y="21428"/>
                  </a:lnTo>
                  <a:lnTo>
                    <a:pt x="81837" y="24761"/>
                  </a:lnTo>
                  <a:lnTo>
                    <a:pt x="88197" y="28571"/>
                  </a:lnTo>
                  <a:lnTo>
                    <a:pt x="94134" y="32380"/>
                  </a:lnTo>
                  <a:lnTo>
                    <a:pt x="99646" y="36666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6823075" y="5005387"/>
              <a:ext cx="30162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5546"/>
                  </a:moveTo>
                  <a:lnTo>
                    <a:pt x="0" y="75126"/>
                  </a:lnTo>
                  <a:lnTo>
                    <a:pt x="4210" y="84705"/>
                  </a:lnTo>
                  <a:lnTo>
                    <a:pt x="12631" y="93277"/>
                  </a:lnTo>
                  <a:lnTo>
                    <a:pt x="25263" y="100840"/>
                  </a:lnTo>
                  <a:lnTo>
                    <a:pt x="40000" y="107394"/>
                  </a:lnTo>
                  <a:lnTo>
                    <a:pt x="57894" y="112941"/>
                  </a:lnTo>
                  <a:lnTo>
                    <a:pt x="76842" y="116974"/>
                  </a:lnTo>
                  <a:lnTo>
                    <a:pt x="96842" y="119495"/>
                  </a:lnTo>
                  <a:lnTo>
                    <a:pt x="103157" y="120000"/>
                  </a:lnTo>
                  <a:lnTo>
                    <a:pt x="109473" y="118487"/>
                  </a:lnTo>
                  <a:lnTo>
                    <a:pt x="114736" y="116974"/>
                  </a:lnTo>
                  <a:lnTo>
                    <a:pt x="116842" y="114453"/>
                  </a:lnTo>
                  <a:lnTo>
                    <a:pt x="116842" y="111932"/>
                  </a:lnTo>
                  <a:lnTo>
                    <a:pt x="115789" y="108907"/>
                  </a:lnTo>
                  <a:lnTo>
                    <a:pt x="111578" y="106386"/>
                  </a:lnTo>
                  <a:lnTo>
                    <a:pt x="105263" y="105378"/>
                  </a:lnTo>
                  <a:lnTo>
                    <a:pt x="86315" y="101848"/>
                  </a:lnTo>
                  <a:lnTo>
                    <a:pt x="67368" y="97310"/>
                  </a:lnTo>
                  <a:lnTo>
                    <a:pt x="52631" y="90756"/>
                  </a:lnTo>
                  <a:lnTo>
                    <a:pt x="41052" y="84201"/>
                  </a:lnTo>
                  <a:lnTo>
                    <a:pt x="33684" y="75126"/>
                  </a:lnTo>
                  <a:lnTo>
                    <a:pt x="30526" y="66050"/>
                  </a:lnTo>
                  <a:lnTo>
                    <a:pt x="30526" y="55966"/>
                  </a:lnTo>
                  <a:lnTo>
                    <a:pt x="36842" y="45882"/>
                  </a:lnTo>
                  <a:lnTo>
                    <a:pt x="44210" y="38319"/>
                  </a:lnTo>
                  <a:lnTo>
                    <a:pt x="53684" y="31260"/>
                  </a:lnTo>
                  <a:lnTo>
                    <a:pt x="65263" y="24705"/>
                  </a:lnTo>
                  <a:lnTo>
                    <a:pt x="76842" y="19159"/>
                  </a:lnTo>
                  <a:lnTo>
                    <a:pt x="88421" y="14117"/>
                  </a:lnTo>
                  <a:lnTo>
                    <a:pt x="101052" y="9075"/>
                  </a:lnTo>
                  <a:lnTo>
                    <a:pt x="111578" y="4537"/>
                  </a:lnTo>
                  <a:lnTo>
                    <a:pt x="119999" y="504"/>
                  </a:lnTo>
                  <a:lnTo>
                    <a:pt x="111578" y="0"/>
                  </a:lnTo>
                  <a:lnTo>
                    <a:pt x="97894" y="3025"/>
                  </a:lnTo>
                  <a:lnTo>
                    <a:pt x="80000" y="9075"/>
                  </a:lnTo>
                  <a:lnTo>
                    <a:pt x="58947" y="18151"/>
                  </a:lnTo>
                  <a:lnTo>
                    <a:pt x="38947" y="28739"/>
                  </a:lnTo>
                  <a:lnTo>
                    <a:pt x="21052" y="40336"/>
                  </a:lnTo>
                  <a:lnTo>
                    <a:pt x="7368" y="53445"/>
                  </a:lnTo>
                  <a:lnTo>
                    <a:pt x="0" y="65546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7035800" y="4968875"/>
              <a:ext cx="65087" cy="825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7073" y="44903"/>
                  </a:moveTo>
                  <a:lnTo>
                    <a:pt x="100975" y="48000"/>
                  </a:lnTo>
                  <a:lnTo>
                    <a:pt x="104390" y="51483"/>
                  </a:lnTo>
                  <a:lnTo>
                    <a:pt x="106829" y="55354"/>
                  </a:lnTo>
                  <a:lnTo>
                    <a:pt x="108780" y="59612"/>
                  </a:lnTo>
                  <a:lnTo>
                    <a:pt x="109756" y="63483"/>
                  </a:lnTo>
                  <a:lnTo>
                    <a:pt x="109756" y="68129"/>
                  </a:lnTo>
                  <a:lnTo>
                    <a:pt x="107804" y="72387"/>
                  </a:lnTo>
                  <a:lnTo>
                    <a:pt x="105365" y="76258"/>
                  </a:lnTo>
                  <a:lnTo>
                    <a:pt x="101463" y="80903"/>
                  </a:lnTo>
                  <a:lnTo>
                    <a:pt x="97073" y="84774"/>
                  </a:lnTo>
                  <a:lnTo>
                    <a:pt x="91707" y="88258"/>
                  </a:lnTo>
                  <a:lnTo>
                    <a:pt x="86341" y="92129"/>
                  </a:lnTo>
                  <a:lnTo>
                    <a:pt x="80975" y="95225"/>
                  </a:lnTo>
                  <a:lnTo>
                    <a:pt x="75121" y="98709"/>
                  </a:lnTo>
                  <a:lnTo>
                    <a:pt x="69756" y="102193"/>
                  </a:lnTo>
                  <a:lnTo>
                    <a:pt x="64390" y="106064"/>
                  </a:lnTo>
                  <a:lnTo>
                    <a:pt x="62926" y="107612"/>
                  </a:lnTo>
                  <a:lnTo>
                    <a:pt x="61463" y="109161"/>
                  </a:lnTo>
                  <a:lnTo>
                    <a:pt x="60487" y="111096"/>
                  </a:lnTo>
                  <a:lnTo>
                    <a:pt x="59024" y="113032"/>
                  </a:lnTo>
                  <a:lnTo>
                    <a:pt x="58536" y="114580"/>
                  </a:lnTo>
                  <a:lnTo>
                    <a:pt x="58536" y="116516"/>
                  </a:lnTo>
                  <a:lnTo>
                    <a:pt x="59024" y="118064"/>
                  </a:lnTo>
                  <a:lnTo>
                    <a:pt x="60975" y="119612"/>
                  </a:lnTo>
                  <a:lnTo>
                    <a:pt x="63414" y="120000"/>
                  </a:lnTo>
                  <a:lnTo>
                    <a:pt x="65365" y="120000"/>
                  </a:lnTo>
                  <a:lnTo>
                    <a:pt x="67804" y="119612"/>
                  </a:lnTo>
                  <a:lnTo>
                    <a:pt x="69756" y="118064"/>
                  </a:lnTo>
                  <a:lnTo>
                    <a:pt x="75121" y="113419"/>
                  </a:lnTo>
                  <a:lnTo>
                    <a:pt x="81463" y="108387"/>
                  </a:lnTo>
                  <a:lnTo>
                    <a:pt x="87804" y="104129"/>
                  </a:lnTo>
                  <a:lnTo>
                    <a:pt x="94634" y="99483"/>
                  </a:lnTo>
                  <a:lnTo>
                    <a:pt x="100975" y="95225"/>
                  </a:lnTo>
                  <a:lnTo>
                    <a:pt x="106829" y="90193"/>
                  </a:lnTo>
                  <a:lnTo>
                    <a:pt x="112682" y="84774"/>
                  </a:lnTo>
                  <a:lnTo>
                    <a:pt x="116585" y="78967"/>
                  </a:lnTo>
                  <a:lnTo>
                    <a:pt x="119512" y="72387"/>
                  </a:lnTo>
                  <a:lnTo>
                    <a:pt x="120000" y="65806"/>
                  </a:lnTo>
                  <a:lnTo>
                    <a:pt x="118048" y="59225"/>
                  </a:lnTo>
                  <a:lnTo>
                    <a:pt x="115121" y="52645"/>
                  </a:lnTo>
                  <a:lnTo>
                    <a:pt x="110731" y="46451"/>
                  </a:lnTo>
                  <a:lnTo>
                    <a:pt x="104878" y="41419"/>
                  </a:lnTo>
                  <a:lnTo>
                    <a:pt x="98048" y="36387"/>
                  </a:lnTo>
                  <a:lnTo>
                    <a:pt x="91219" y="31741"/>
                  </a:lnTo>
                  <a:lnTo>
                    <a:pt x="86341" y="28645"/>
                  </a:lnTo>
                  <a:lnTo>
                    <a:pt x="80487" y="26322"/>
                  </a:lnTo>
                  <a:lnTo>
                    <a:pt x="74146" y="23225"/>
                  </a:lnTo>
                  <a:lnTo>
                    <a:pt x="67804" y="19741"/>
                  </a:lnTo>
                  <a:lnTo>
                    <a:pt x="61463" y="16645"/>
                  </a:lnTo>
                  <a:lnTo>
                    <a:pt x="54634" y="13548"/>
                  </a:lnTo>
                  <a:lnTo>
                    <a:pt x="47804" y="10838"/>
                  </a:lnTo>
                  <a:lnTo>
                    <a:pt x="41463" y="8516"/>
                  </a:lnTo>
                  <a:lnTo>
                    <a:pt x="35121" y="6193"/>
                  </a:lnTo>
                  <a:lnTo>
                    <a:pt x="28780" y="3870"/>
                  </a:lnTo>
                  <a:lnTo>
                    <a:pt x="22439" y="2709"/>
                  </a:lnTo>
                  <a:lnTo>
                    <a:pt x="17073" y="1161"/>
                  </a:lnTo>
                  <a:lnTo>
                    <a:pt x="11707" y="387"/>
                  </a:lnTo>
                  <a:lnTo>
                    <a:pt x="7317" y="0"/>
                  </a:lnTo>
                  <a:lnTo>
                    <a:pt x="3414" y="387"/>
                  </a:lnTo>
                  <a:lnTo>
                    <a:pt x="0" y="1161"/>
                  </a:lnTo>
                  <a:lnTo>
                    <a:pt x="3902" y="2322"/>
                  </a:lnTo>
                  <a:lnTo>
                    <a:pt x="8292" y="3483"/>
                  </a:lnTo>
                  <a:lnTo>
                    <a:pt x="13658" y="5419"/>
                  </a:lnTo>
                  <a:lnTo>
                    <a:pt x="18536" y="6967"/>
                  </a:lnTo>
                  <a:lnTo>
                    <a:pt x="24878" y="9290"/>
                  </a:lnTo>
                  <a:lnTo>
                    <a:pt x="31219" y="11612"/>
                  </a:lnTo>
                  <a:lnTo>
                    <a:pt x="38048" y="14322"/>
                  </a:lnTo>
                  <a:lnTo>
                    <a:pt x="44878" y="16645"/>
                  </a:lnTo>
                  <a:lnTo>
                    <a:pt x="51707" y="19741"/>
                  </a:lnTo>
                  <a:lnTo>
                    <a:pt x="58536" y="23225"/>
                  </a:lnTo>
                  <a:lnTo>
                    <a:pt x="65365" y="26709"/>
                  </a:lnTo>
                  <a:lnTo>
                    <a:pt x="72195" y="30193"/>
                  </a:lnTo>
                  <a:lnTo>
                    <a:pt x="79512" y="33677"/>
                  </a:lnTo>
                  <a:lnTo>
                    <a:pt x="85365" y="37161"/>
                  </a:lnTo>
                  <a:lnTo>
                    <a:pt x="91219" y="40645"/>
                  </a:lnTo>
                  <a:lnTo>
                    <a:pt x="97073" y="44903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6964362" y="5065712"/>
              <a:ext cx="22225" cy="49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819" y="8983"/>
                  </a:moveTo>
                  <a:lnTo>
                    <a:pt x="41927" y="5133"/>
                  </a:lnTo>
                  <a:lnTo>
                    <a:pt x="36144" y="1925"/>
                  </a:lnTo>
                  <a:lnTo>
                    <a:pt x="27469" y="641"/>
                  </a:lnTo>
                  <a:lnTo>
                    <a:pt x="20240" y="0"/>
                  </a:lnTo>
                  <a:lnTo>
                    <a:pt x="11566" y="1283"/>
                  </a:lnTo>
                  <a:lnTo>
                    <a:pt x="4337" y="3208"/>
                  </a:lnTo>
                  <a:lnTo>
                    <a:pt x="0" y="7058"/>
                  </a:lnTo>
                  <a:lnTo>
                    <a:pt x="0" y="10909"/>
                  </a:lnTo>
                  <a:lnTo>
                    <a:pt x="7228" y="26951"/>
                  </a:lnTo>
                  <a:lnTo>
                    <a:pt x="21686" y="45561"/>
                  </a:lnTo>
                  <a:lnTo>
                    <a:pt x="39036" y="64171"/>
                  </a:lnTo>
                  <a:lnTo>
                    <a:pt x="59277" y="81497"/>
                  </a:lnTo>
                  <a:lnTo>
                    <a:pt x="79518" y="96898"/>
                  </a:lnTo>
                  <a:lnTo>
                    <a:pt x="98313" y="109732"/>
                  </a:lnTo>
                  <a:lnTo>
                    <a:pt x="111325" y="118074"/>
                  </a:lnTo>
                  <a:lnTo>
                    <a:pt x="119999" y="120000"/>
                  </a:lnTo>
                  <a:lnTo>
                    <a:pt x="115662" y="111657"/>
                  </a:lnTo>
                  <a:lnTo>
                    <a:pt x="108433" y="101390"/>
                  </a:lnTo>
                  <a:lnTo>
                    <a:pt x="98313" y="88556"/>
                  </a:lnTo>
                  <a:lnTo>
                    <a:pt x="85301" y="72513"/>
                  </a:lnTo>
                  <a:lnTo>
                    <a:pt x="73734" y="56470"/>
                  </a:lnTo>
                  <a:lnTo>
                    <a:pt x="62168" y="40427"/>
                  </a:lnTo>
                  <a:lnTo>
                    <a:pt x="52048" y="24385"/>
                  </a:lnTo>
                  <a:lnTo>
                    <a:pt x="44819" y="89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6954837" y="5038725"/>
              <a:ext cx="11112" cy="25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765"/>
                  </a:moveTo>
                  <a:lnTo>
                    <a:pt x="57272" y="7659"/>
                  </a:lnTo>
                  <a:lnTo>
                    <a:pt x="49090" y="2553"/>
                  </a:lnTo>
                  <a:lnTo>
                    <a:pt x="38181" y="0"/>
                  </a:lnTo>
                  <a:lnTo>
                    <a:pt x="27272" y="0"/>
                  </a:lnTo>
                  <a:lnTo>
                    <a:pt x="16363" y="1276"/>
                  </a:lnTo>
                  <a:lnTo>
                    <a:pt x="8181" y="3829"/>
                  </a:lnTo>
                  <a:lnTo>
                    <a:pt x="0" y="8936"/>
                  </a:lnTo>
                  <a:lnTo>
                    <a:pt x="0" y="14042"/>
                  </a:lnTo>
                  <a:lnTo>
                    <a:pt x="0" y="30638"/>
                  </a:lnTo>
                  <a:lnTo>
                    <a:pt x="10909" y="48510"/>
                  </a:lnTo>
                  <a:lnTo>
                    <a:pt x="21818" y="66382"/>
                  </a:lnTo>
                  <a:lnTo>
                    <a:pt x="38181" y="82978"/>
                  </a:lnTo>
                  <a:lnTo>
                    <a:pt x="57272" y="99574"/>
                  </a:lnTo>
                  <a:lnTo>
                    <a:pt x="76363" y="111063"/>
                  </a:lnTo>
                  <a:lnTo>
                    <a:pt x="100909" y="118723"/>
                  </a:lnTo>
                  <a:lnTo>
                    <a:pt x="114545" y="120000"/>
                  </a:lnTo>
                  <a:lnTo>
                    <a:pt x="120000" y="97021"/>
                  </a:lnTo>
                  <a:lnTo>
                    <a:pt x="103636" y="68936"/>
                  </a:lnTo>
                  <a:lnTo>
                    <a:pt x="84545" y="40851"/>
                  </a:lnTo>
                  <a:lnTo>
                    <a:pt x="60000" y="1276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6945312" y="5021262"/>
              <a:ext cx="9525" cy="142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157" y="15555"/>
                  </a:moveTo>
                  <a:lnTo>
                    <a:pt x="63157" y="17777"/>
                  </a:lnTo>
                  <a:lnTo>
                    <a:pt x="60000" y="8888"/>
                  </a:lnTo>
                  <a:lnTo>
                    <a:pt x="47368" y="2222"/>
                  </a:lnTo>
                  <a:lnTo>
                    <a:pt x="37894" y="0"/>
                  </a:lnTo>
                  <a:lnTo>
                    <a:pt x="22105" y="0"/>
                  </a:lnTo>
                  <a:lnTo>
                    <a:pt x="12631" y="2222"/>
                  </a:lnTo>
                  <a:lnTo>
                    <a:pt x="3157" y="8888"/>
                  </a:lnTo>
                  <a:lnTo>
                    <a:pt x="0" y="17777"/>
                  </a:lnTo>
                  <a:lnTo>
                    <a:pt x="0" y="24444"/>
                  </a:lnTo>
                  <a:lnTo>
                    <a:pt x="3157" y="37777"/>
                  </a:lnTo>
                  <a:lnTo>
                    <a:pt x="12631" y="53333"/>
                  </a:lnTo>
                  <a:lnTo>
                    <a:pt x="25263" y="71111"/>
                  </a:lnTo>
                  <a:lnTo>
                    <a:pt x="44210" y="86666"/>
                  </a:lnTo>
                  <a:lnTo>
                    <a:pt x="63157" y="102222"/>
                  </a:lnTo>
                  <a:lnTo>
                    <a:pt x="85263" y="111111"/>
                  </a:lnTo>
                  <a:lnTo>
                    <a:pt x="104210" y="120000"/>
                  </a:lnTo>
                  <a:lnTo>
                    <a:pt x="120000" y="120000"/>
                  </a:lnTo>
                  <a:lnTo>
                    <a:pt x="113684" y="93333"/>
                  </a:lnTo>
                  <a:lnTo>
                    <a:pt x="101052" y="64444"/>
                  </a:lnTo>
                  <a:lnTo>
                    <a:pt x="78947" y="35555"/>
                  </a:lnTo>
                  <a:lnTo>
                    <a:pt x="63157" y="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6937375" y="5008562"/>
              <a:ext cx="12700" cy="95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615" y="90000"/>
                  </a:moveTo>
                  <a:lnTo>
                    <a:pt x="106153" y="80000"/>
                  </a:lnTo>
                  <a:lnTo>
                    <a:pt x="117692" y="70000"/>
                  </a:lnTo>
                  <a:lnTo>
                    <a:pt x="120000" y="53333"/>
                  </a:lnTo>
                  <a:lnTo>
                    <a:pt x="120000" y="40000"/>
                  </a:lnTo>
                  <a:lnTo>
                    <a:pt x="115384" y="20000"/>
                  </a:lnTo>
                  <a:lnTo>
                    <a:pt x="106153" y="6666"/>
                  </a:lnTo>
                  <a:lnTo>
                    <a:pt x="94615" y="0"/>
                  </a:lnTo>
                  <a:lnTo>
                    <a:pt x="83076" y="0"/>
                  </a:lnTo>
                  <a:lnTo>
                    <a:pt x="76153" y="0"/>
                  </a:lnTo>
                  <a:lnTo>
                    <a:pt x="66923" y="3333"/>
                  </a:lnTo>
                  <a:lnTo>
                    <a:pt x="48461" y="13333"/>
                  </a:lnTo>
                  <a:lnTo>
                    <a:pt x="30000" y="26666"/>
                  </a:lnTo>
                  <a:lnTo>
                    <a:pt x="13846" y="50000"/>
                  </a:lnTo>
                  <a:lnTo>
                    <a:pt x="6923" y="73333"/>
                  </a:lnTo>
                  <a:lnTo>
                    <a:pt x="0" y="96666"/>
                  </a:lnTo>
                  <a:lnTo>
                    <a:pt x="0" y="103333"/>
                  </a:lnTo>
                  <a:lnTo>
                    <a:pt x="9230" y="110000"/>
                  </a:lnTo>
                  <a:lnTo>
                    <a:pt x="20769" y="120000"/>
                  </a:lnTo>
                  <a:lnTo>
                    <a:pt x="30000" y="120000"/>
                  </a:lnTo>
                  <a:lnTo>
                    <a:pt x="41538" y="120000"/>
                  </a:lnTo>
                  <a:lnTo>
                    <a:pt x="55384" y="110000"/>
                  </a:lnTo>
                  <a:lnTo>
                    <a:pt x="69230" y="106666"/>
                  </a:lnTo>
                  <a:lnTo>
                    <a:pt x="83076" y="100000"/>
                  </a:lnTo>
                  <a:lnTo>
                    <a:pt x="94615" y="9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6873875" y="4992687"/>
              <a:ext cx="52387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242" y="18305"/>
                  </a:moveTo>
                  <a:lnTo>
                    <a:pt x="35151" y="23389"/>
                  </a:lnTo>
                  <a:lnTo>
                    <a:pt x="27878" y="29491"/>
                  </a:lnTo>
                  <a:lnTo>
                    <a:pt x="20000" y="36610"/>
                  </a:lnTo>
                  <a:lnTo>
                    <a:pt x="13333" y="43220"/>
                  </a:lnTo>
                  <a:lnTo>
                    <a:pt x="8484" y="50847"/>
                  </a:lnTo>
                  <a:lnTo>
                    <a:pt x="4242" y="58474"/>
                  </a:lnTo>
                  <a:lnTo>
                    <a:pt x="1212" y="66101"/>
                  </a:lnTo>
                  <a:lnTo>
                    <a:pt x="0" y="74237"/>
                  </a:lnTo>
                  <a:lnTo>
                    <a:pt x="1212" y="86440"/>
                  </a:lnTo>
                  <a:lnTo>
                    <a:pt x="7272" y="96610"/>
                  </a:lnTo>
                  <a:lnTo>
                    <a:pt x="15757" y="105254"/>
                  </a:lnTo>
                  <a:lnTo>
                    <a:pt x="26060" y="111864"/>
                  </a:lnTo>
                  <a:lnTo>
                    <a:pt x="38787" y="116440"/>
                  </a:lnTo>
                  <a:lnTo>
                    <a:pt x="53333" y="119491"/>
                  </a:lnTo>
                  <a:lnTo>
                    <a:pt x="66666" y="120000"/>
                  </a:lnTo>
                  <a:lnTo>
                    <a:pt x="80000" y="117966"/>
                  </a:lnTo>
                  <a:lnTo>
                    <a:pt x="83030" y="117966"/>
                  </a:lnTo>
                  <a:lnTo>
                    <a:pt x="86060" y="116949"/>
                  </a:lnTo>
                  <a:lnTo>
                    <a:pt x="87878" y="114915"/>
                  </a:lnTo>
                  <a:lnTo>
                    <a:pt x="88484" y="112372"/>
                  </a:lnTo>
                  <a:lnTo>
                    <a:pt x="87878" y="111355"/>
                  </a:lnTo>
                  <a:lnTo>
                    <a:pt x="86060" y="111355"/>
                  </a:lnTo>
                  <a:lnTo>
                    <a:pt x="83030" y="110338"/>
                  </a:lnTo>
                  <a:lnTo>
                    <a:pt x="79393" y="110338"/>
                  </a:lnTo>
                  <a:lnTo>
                    <a:pt x="75151" y="110338"/>
                  </a:lnTo>
                  <a:lnTo>
                    <a:pt x="71515" y="110338"/>
                  </a:lnTo>
                  <a:lnTo>
                    <a:pt x="67878" y="110338"/>
                  </a:lnTo>
                  <a:lnTo>
                    <a:pt x="66060" y="110338"/>
                  </a:lnTo>
                  <a:lnTo>
                    <a:pt x="58787" y="109830"/>
                  </a:lnTo>
                  <a:lnTo>
                    <a:pt x="52727" y="109322"/>
                  </a:lnTo>
                  <a:lnTo>
                    <a:pt x="45454" y="108813"/>
                  </a:lnTo>
                  <a:lnTo>
                    <a:pt x="38181" y="107288"/>
                  </a:lnTo>
                  <a:lnTo>
                    <a:pt x="30909" y="105254"/>
                  </a:lnTo>
                  <a:lnTo>
                    <a:pt x="24242" y="101186"/>
                  </a:lnTo>
                  <a:lnTo>
                    <a:pt x="17575" y="96101"/>
                  </a:lnTo>
                  <a:lnTo>
                    <a:pt x="10303" y="88474"/>
                  </a:lnTo>
                  <a:lnTo>
                    <a:pt x="9090" y="79830"/>
                  </a:lnTo>
                  <a:lnTo>
                    <a:pt x="9696" y="71694"/>
                  </a:lnTo>
                  <a:lnTo>
                    <a:pt x="12727" y="63050"/>
                  </a:lnTo>
                  <a:lnTo>
                    <a:pt x="16969" y="55423"/>
                  </a:lnTo>
                  <a:lnTo>
                    <a:pt x="23636" y="48813"/>
                  </a:lnTo>
                  <a:lnTo>
                    <a:pt x="30303" y="41694"/>
                  </a:lnTo>
                  <a:lnTo>
                    <a:pt x="38181" y="35593"/>
                  </a:lnTo>
                  <a:lnTo>
                    <a:pt x="47272" y="30000"/>
                  </a:lnTo>
                  <a:lnTo>
                    <a:pt x="56969" y="24915"/>
                  </a:lnTo>
                  <a:lnTo>
                    <a:pt x="66666" y="19830"/>
                  </a:lnTo>
                  <a:lnTo>
                    <a:pt x="76363" y="15762"/>
                  </a:lnTo>
                  <a:lnTo>
                    <a:pt x="86060" y="12203"/>
                  </a:lnTo>
                  <a:lnTo>
                    <a:pt x="95757" y="9661"/>
                  </a:lnTo>
                  <a:lnTo>
                    <a:pt x="104242" y="6610"/>
                  </a:lnTo>
                  <a:lnTo>
                    <a:pt x="112727" y="5084"/>
                  </a:lnTo>
                  <a:lnTo>
                    <a:pt x="119999" y="3559"/>
                  </a:lnTo>
                  <a:lnTo>
                    <a:pt x="115151" y="1525"/>
                  </a:lnTo>
                  <a:lnTo>
                    <a:pt x="107272" y="0"/>
                  </a:lnTo>
                  <a:lnTo>
                    <a:pt x="98181" y="1525"/>
                  </a:lnTo>
                  <a:lnTo>
                    <a:pt x="87272" y="3050"/>
                  </a:lnTo>
                  <a:lnTo>
                    <a:pt x="75151" y="6101"/>
                  </a:lnTo>
                  <a:lnTo>
                    <a:pt x="63636" y="9661"/>
                  </a:lnTo>
                  <a:lnTo>
                    <a:pt x="53333" y="14237"/>
                  </a:lnTo>
                  <a:lnTo>
                    <a:pt x="44242" y="18305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92" name="Google Shape;792;p16"/>
            <p:cNvSpPr/>
            <p:nvPr/>
          </p:nvSpPr>
          <p:spPr>
            <a:xfrm>
              <a:off x="6962775" y="4992687"/>
              <a:ext cx="34925" cy="47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1250" y="40000"/>
                  </a:moveTo>
                  <a:lnTo>
                    <a:pt x="104062" y="52459"/>
                  </a:lnTo>
                  <a:lnTo>
                    <a:pt x="102187" y="63606"/>
                  </a:lnTo>
                  <a:lnTo>
                    <a:pt x="94687" y="72131"/>
                  </a:lnTo>
                  <a:lnTo>
                    <a:pt x="83437" y="80655"/>
                  </a:lnTo>
                  <a:lnTo>
                    <a:pt x="70312" y="87868"/>
                  </a:lnTo>
                  <a:lnTo>
                    <a:pt x="56250" y="95081"/>
                  </a:lnTo>
                  <a:lnTo>
                    <a:pt x="40312" y="102295"/>
                  </a:lnTo>
                  <a:lnTo>
                    <a:pt x="27187" y="109508"/>
                  </a:lnTo>
                  <a:lnTo>
                    <a:pt x="25312" y="111475"/>
                  </a:lnTo>
                  <a:lnTo>
                    <a:pt x="24375" y="112786"/>
                  </a:lnTo>
                  <a:lnTo>
                    <a:pt x="24375" y="115409"/>
                  </a:lnTo>
                  <a:lnTo>
                    <a:pt x="26250" y="117377"/>
                  </a:lnTo>
                  <a:lnTo>
                    <a:pt x="28125" y="119344"/>
                  </a:lnTo>
                  <a:lnTo>
                    <a:pt x="31875" y="120000"/>
                  </a:lnTo>
                  <a:lnTo>
                    <a:pt x="34687" y="120000"/>
                  </a:lnTo>
                  <a:lnTo>
                    <a:pt x="38437" y="119344"/>
                  </a:lnTo>
                  <a:lnTo>
                    <a:pt x="54375" y="112131"/>
                  </a:lnTo>
                  <a:lnTo>
                    <a:pt x="71250" y="104918"/>
                  </a:lnTo>
                  <a:lnTo>
                    <a:pt x="86250" y="96393"/>
                  </a:lnTo>
                  <a:lnTo>
                    <a:pt x="101250" y="86557"/>
                  </a:lnTo>
                  <a:lnTo>
                    <a:pt x="110625" y="76065"/>
                  </a:lnTo>
                  <a:lnTo>
                    <a:pt x="117187" y="64262"/>
                  </a:lnTo>
                  <a:lnTo>
                    <a:pt x="120000" y="51147"/>
                  </a:lnTo>
                  <a:lnTo>
                    <a:pt x="115312" y="38032"/>
                  </a:lnTo>
                  <a:lnTo>
                    <a:pt x="105000" y="26885"/>
                  </a:lnTo>
                  <a:lnTo>
                    <a:pt x="91875" y="18360"/>
                  </a:lnTo>
                  <a:lnTo>
                    <a:pt x="75000" y="10491"/>
                  </a:lnTo>
                  <a:lnTo>
                    <a:pt x="57187" y="5245"/>
                  </a:lnTo>
                  <a:lnTo>
                    <a:pt x="38437" y="1311"/>
                  </a:lnTo>
                  <a:lnTo>
                    <a:pt x="21562" y="0"/>
                  </a:lnTo>
                  <a:lnTo>
                    <a:pt x="8437" y="655"/>
                  </a:lnTo>
                  <a:lnTo>
                    <a:pt x="0" y="3934"/>
                  </a:lnTo>
                  <a:lnTo>
                    <a:pt x="15000" y="6557"/>
                  </a:lnTo>
                  <a:lnTo>
                    <a:pt x="30937" y="9180"/>
                  </a:lnTo>
                  <a:lnTo>
                    <a:pt x="45000" y="11147"/>
                  </a:lnTo>
                  <a:lnTo>
                    <a:pt x="59062" y="14426"/>
                  </a:lnTo>
                  <a:lnTo>
                    <a:pt x="72187" y="18360"/>
                  </a:lnTo>
                  <a:lnTo>
                    <a:pt x="84375" y="23606"/>
                  </a:lnTo>
                  <a:lnTo>
                    <a:pt x="94687" y="30163"/>
                  </a:lnTo>
                  <a:lnTo>
                    <a:pt x="101250" y="40000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93" name="Google Shape;793;p16"/>
            <p:cNvSpPr/>
            <p:nvPr/>
          </p:nvSpPr>
          <p:spPr>
            <a:xfrm>
              <a:off x="6840537" y="4981575"/>
              <a:ext cx="84137" cy="100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811" y="15831"/>
                  </a:moveTo>
                  <a:lnTo>
                    <a:pt x="37523" y="22163"/>
                  </a:lnTo>
                  <a:lnTo>
                    <a:pt x="28235" y="29129"/>
                  </a:lnTo>
                  <a:lnTo>
                    <a:pt x="20061" y="36411"/>
                  </a:lnTo>
                  <a:lnTo>
                    <a:pt x="12631" y="44327"/>
                  </a:lnTo>
                  <a:lnTo>
                    <a:pt x="6687" y="52875"/>
                  </a:lnTo>
                  <a:lnTo>
                    <a:pt x="2229" y="62058"/>
                  </a:lnTo>
                  <a:lnTo>
                    <a:pt x="0" y="71873"/>
                  </a:lnTo>
                  <a:lnTo>
                    <a:pt x="371" y="82005"/>
                  </a:lnTo>
                  <a:lnTo>
                    <a:pt x="1486" y="84538"/>
                  </a:lnTo>
                  <a:lnTo>
                    <a:pt x="2600" y="87704"/>
                  </a:lnTo>
                  <a:lnTo>
                    <a:pt x="4086" y="89604"/>
                  </a:lnTo>
                  <a:lnTo>
                    <a:pt x="5572" y="92137"/>
                  </a:lnTo>
                  <a:lnTo>
                    <a:pt x="7801" y="94353"/>
                  </a:lnTo>
                  <a:lnTo>
                    <a:pt x="10030" y="96569"/>
                  </a:lnTo>
                  <a:lnTo>
                    <a:pt x="12631" y="98469"/>
                  </a:lnTo>
                  <a:lnTo>
                    <a:pt x="15232" y="100052"/>
                  </a:lnTo>
                  <a:lnTo>
                    <a:pt x="21176" y="102902"/>
                  </a:lnTo>
                  <a:lnTo>
                    <a:pt x="26749" y="105435"/>
                  </a:lnTo>
                  <a:lnTo>
                    <a:pt x="32321" y="107651"/>
                  </a:lnTo>
                  <a:lnTo>
                    <a:pt x="38266" y="109234"/>
                  </a:lnTo>
                  <a:lnTo>
                    <a:pt x="44582" y="111134"/>
                  </a:lnTo>
                  <a:lnTo>
                    <a:pt x="50526" y="112717"/>
                  </a:lnTo>
                  <a:lnTo>
                    <a:pt x="56842" y="113984"/>
                  </a:lnTo>
                  <a:lnTo>
                    <a:pt x="62786" y="115250"/>
                  </a:lnTo>
                  <a:lnTo>
                    <a:pt x="69473" y="116200"/>
                  </a:lnTo>
                  <a:lnTo>
                    <a:pt x="75789" y="117150"/>
                  </a:lnTo>
                  <a:lnTo>
                    <a:pt x="82105" y="117783"/>
                  </a:lnTo>
                  <a:lnTo>
                    <a:pt x="88421" y="118416"/>
                  </a:lnTo>
                  <a:lnTo>
                    <a:pt x="95108" y="118733"/>
                  </a:lnTo>
                  <a:lnTo>
                    <a:pt x="101424" y="119050"/>
                  </a:lnTo>
                  <a:lnTo>
                    <a:pt x="107739" y="119683"/>
                  </a:lnTo>
                  <a:lnTo>
                    <a:pt x="114055" y="120000"/>
                  </a:lnTo>
                  <a:lnTo>
                    <a:pt x="115913" y="120000"/>
                  </a:lnTo>
                  <a:lnTo>
                    <a:pt x="117770" y="118733"/>
                  </a:lnTo>
                  <a:lnTo>
                    <a:pt x="118885" y="117783"/>
                  </a:lnTo>
                  <a:lnTo>
                    <a:pt x="120000" y="115883"/>
                  </a:lnTo>
                  <a:lnTo>
                    <a:pt x="120000" y="113984"/>
                  </a:lnTo>
                  <a:lnTo>
                    <a:pt x="118885" y="112717"/>
                  </a:lnTo>
                  <a:lnTo>
                    <a:pt x="117399" y="111451"/>
                  </a:lnTo>
                  <a:lnTo>
                    <a:pt x="115541" y="111134"/>
                  </a:lnTo>
                  <a:lnTo>
                    <a:pt x="109597" y="111134"/>
                  </a:lnTo>
                  <a:lnTo>
                    <a:pt x="103653" y="111134"/>
                  </a:lnTo>
                  <a:lnTo>
                    <a:pt x="97708" y="110817"/>
                  </a:lnTo>
                  <a:lnTo>
                    <a:pt x="92136" y="110501"/>
                  </a:lnTo>
                  <a:lnTo>
                    <a:pt x="85820" y="110184"/>
                  </a:lnTo>
                  <a:lnTo>
                    <a:pt x="79876" y="109234"/>
                  </a:lnTo>
                  <a:lnTo>
                    <a:pt x="74303" y="108601"/>
                  </a:lnTo>
                  <a:lnTo>
                    <a:pt x="67987" y="107968"/>
                  </a:lnTo>
                  <a:lnTo>
                    <a:pt x="62414" y="106701"/>
                  </a:lnTo>
                  <a:lnTo>
                    <a:pt x="56099" y="105751"/>
                  </a:lnTo>
                  <a:lnTo>
                    <a:pt x="50526" y="104168"/>
                  </a:lnTo>
                  <a:lnTo>
                    <a:pt x="44953" y="102902"/>
                  </a:lnTo>
                  <a:lnTo>
                    <a:pt x="39380" y="101319"/>
                  </a:lnTo>
                  <a:lnTo>
                    <a:pt x="34179" y="99102"/>
                  </a:lnTo>
                  <a:lnTo>
                    <a:pt x="28235" y="96886"/>
                  </a:lnTo>
                  <a:lnTo>
                    <a:pt x="23034" y="94986"/>
                  </a:lnTo>
                  <a:lnTo>
                    <a:pt x="18947" y="92137"/>
                  </a:lnTo>
                  <a:lnTo>
                    <a:pt x="15232" y="88654"/>
                  </a:lnTo>
                  <a:lnTo>
                    <a:pt x="13003" y="85171"/>
                  </a:lnTo>
                  <a:lnTo>
                    <a:pt x="11517" y="80738"/>
                  </a:lnTo>
                  <a:lnTo>
                    <a:pt x="11517" y="75672"/>
                  </a:lnTo>
                  <a:lnTo>
                    <a:pt x="12260" y="69023"/>
                  </a:lnTo>
                  <a:lnTo>
                    <a:pt x="14117" y="62374"/>
                  </a:lnTo>
                  <a:lnTo>
                    <a:pt x="15603" y="57625"/>
                  </a:lnTo>
                  <a:lnTo>
                    <a:pt x="18947" y="52242"/>
                  </a:lnTo>
                  <a:lnTo>
                    <a:pt x="22291" y="47493"/>
                  </a:lnTo>
                  <a:lnTo>
                    <a:pt x="25263" y="43060"/>
                  </a:lnTo>
                  <a:lnTo>
                    <a:pt x="29349" y="39261"/>
                  </a:lnTo>
                  <a:lnTo>
                    <a:pt x="33065" y="35145"/>
                  </a:lnTo>
                  <a:lnTo>
                    <a:pt x="37523" y="31662"/>
                  </a:lnTo>
                  <a:lnTo>
                    <a:pt x="42352" y="27862"/>
                  </a:lnTo>
                  <a:lnTo>
                    <a:pt x="47925" y="24063"/>
                  </a:lnTo>
                  <a:lnTo>
                    <a:pt x="53498" y="20263"/>
                  </a:lnTo>
                  <a:lnTo>
                    <a:pt x="60185" y="16781"/>
                  </a:lnTo>
                  <a:lnTo>
                    <a:pt x="67244" y="12981"/>
                  </a:lnTo>
                  <a:lnTo>
                    <a:pt x="74674" y="9815"/>
                  </a:lnTo>
                  <a:lnTo>
                    <a:pt x="81362" y="6965"/>
                  </a:lnTo>
                  <a:lnTo>
                    <a:pt x="88049" y="4432"/>
                  </a:lnTo>
                  <a:lnTo>
                    <a:pt x="93993" y="2216"/>
                  </a:lnTo>
                  <a:lnTo>
                    <a:pt x="99566" y="316"/>
                  </a:lnTo>
                  <a:lnTo>
                    <a:pt x="94736" y="0"/>
                  </a:lnTo>
                  <a:lnTo>
                    <a:pt x="88421" y="316"/>
                  </a:lnTo>
                  <a:lnTo>
                    <a:pt x="82105" y="1583"/>
                  </a:lnTo>
                  <a:lnTo>
                    <a:pt x="74674" y="3482"/>
                  </a:lnTo>
                  <a:lnTo>
                    <a:pt x="67244" y="6015"/>
                  </a:lnTo>
                  <a:lnTo>
                    <a:pt x="59814" y="8865"/>
                  </a:lnTo>
                  <a:lnTo>
                    <a:pt x="52755" y="12348"/>
                  </a:lnTo>
                  <a:lnTo>
                    <a:pt x="46811" y="15831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6959600" y="4978400"/>
              <a:ext cx="74612" cy="666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36996"/>
                  </a:moveTo>
                  <a:lnTo>
                    <a:pt x="105531" y="43636"/>
                  </a:lnTo>
                  <a:lnTo>
                    <a:pt x="108510" y="51225"/>
                  </a:lnTo>
                  <a:lnTo>
                    <a:pt x="110212" y="59288"/>
                  </a:lnTo>
                  <a:lnTo>
                    <a:pt x="110212" y="68300"/>
                  </a:lnTo>
                  <a:lnTo>
                    <a:pt x="109361" y="75415"/>
                  </a:lnTo>
                  <a:lnTo>
                    <a:pt x="107234" y="81106"/>
                  </a:lnTo>
                  <a:lnTo>
                    <a:pt x="103829" y="87272"/>
                  </a:lnTo>
                  <a:lnTo>
                    <a:pt x="100425" y="92015"/>
                  </a:lnTo>
                  <a:lnTo>
                    <a:pt x="95744" y="97707"/>
                  </a:lnTo>
                  <a:lnTo>
                    <a:pt x="91489" y="101976"/>
                  </a:lnTo>
                  <a:lnTo>
                    <a:pt x="86808" y="106719"/>
                  </a:lnTo>
                  <a:lnTo>
                    <a:pt x="82553" y="111936"/>
                  </a:lnTo>
                  <a:lnTo>
                    <a:pt x="81276" y="113359"/>
                  </a:lnTo>
                  <a:lnTo>
                    <a:pt x="80851" y="114782"/>
                  </a:lnTo>
                  <a:lnTo>
                    <a:pt x="81276" y="116679"/>
                  </a:lnTo>
                  <a:lnTo>
                    <a:pt x="82553" y="118102"/>
                  </a:lnTo>
                  <a:lnTo>
                    <a:pt x="83829" y="119525"/>
                  </a:lnTo>
                  <a:lnTo>
                    <a:pt x="85531" y="120000"/>
                  </a:lnTo>
                  <a:lnTo>
                    <a:pt x="87234" y="119525"/>
                  </a:lnTo>
                  <a:lnTo>
                    <a:pt x="88936" y="118102"/>
                  </a:lnTo>
                  <a:lnTo>
                    <a:pt x="98723" y="110988"/>
                  </a:lnTo>
                  <a:lnTo>
                    <a:pt x="106808" y="101976"/>
                  </a:lnTo>
                  <a:lnTo>
                    <a:pt x="113617" y="91067"/>
                  </a:lnTo>
                  <a:lnTo>
                    <a:pt x="118297" y="79683"/>
                  </a:lnTo>
                  <a:lnTo>
                    <a:pt x="120000" y="66877"/>
                  </a:lnTo>
                  <a:lnTo>
                    <a:pt x="118723" y="55019"/>
                  </a:lnTo>
                  <a:lnTo>
                    <a:pt x="114893" y="43636"/>
                  </a:lnTo>
                  <a:lnTo>
                    <a:pt x="106808" y="33201"/>
                  </a:lnTo>
                  <a:lnTo>
                    <a:pt x="100851" y="27984"/>
                  </a:lnTo>
                  <a:lnTo>
                    <a:pt x="94042" y="22766"/>
                  </a:lnTo>
                  <a:lnTo>
                    <a:pt x="85957" y="18498"/>
                  </a:lnTo>
                  <a:lnTo>
                    <a:pt x="77872" y="14703"/>
                  </a:lnTo>
                  <a:lnTo>
                    <a:pt x="69361" y="11383"/>
                  </a:lnTo>
                  <a:lnTo>
                    <a:pt x="60425" y="8537"/>
                  </a:lnTo>
                  <a:lnTo>
                    <a:pt x="51914" y="6166"/>
                  </a:lnTo>
                  <a:lnTo>
                    <a:pt x="42978" y="3794"/>
                  </a:lnTo>
                  <a:lnTo>
                    <a:pt x="34893" y="2371"/>
                  </a:lnTo>
                  <a:lnTo>
                    <a:pt x="26808" y="948"/>
                  </a:lnTo>
                  <a:lnTo>
                    <a:pt x="20000" y="0"/>
                  </a:lnTo>
                  <a:lnTo>
                    <a:pt x="13617" y="0"/>
                  </a:lnTo>
                  <a:lnTo>
                    <a:pt x="8085" y="0"/>
                  </a:lnTo>
                  <a:lnTo>
                    <a:pt x="4255" y="474"/>
                  </a:lnTo>
                  <a:lnTo>
                    <a:pt x="1702" y="1897"/>
                  </a:lnTo>
                  <a:lnTo>
                    <a:pt x="0" y="2845"/>
                  </a:lnTo>
                  <a:lnTo>
                    <a:pt x="5106" y="3794"/>
                  </a:lnTo>
                  <a:lnTo>
                    <a:pt x="10638" y="4268"/>
                  </a:lnTo>
                  <a:lnTo>
                    <a:pt x="16170" y="5691"/>
                  </a:lnTo>
                  <a:lnTo>
                    <a:pt x="22127" y="6640"/>
                  </a:lnTo>
                  <a:lnTo>
                    <a:pt x="28510" y="7588"/>
                  </a:lnTo>
                  <a:lnTo>
                    <a:pt x="34893" y="8537"/>
                  </a:lnTo>
                  <a:lnTo>
                    <a:pt x="41276" y="10434"/>
                  </a:lnTo>
                  <a:lnTo>
                    <a:pt x="48510" y="11857"/>
                  </a:lnTo>
                  <a:lnTo>
                    <a:pt x="54893" y="14229"/>
                  </a:lnTo>
                  <a:lnTo>
                    <a:pt x="62127" y="16600"/>
                  </a:lnTo>
                  <a:lnTo>
                    <a:pt x="68936" y="18972"/>
                  </a:lnTo>
                  <a:lnTo>
                    <a:pt x="75319" y="21818"/>
                  </a:lnTo>
                  <a:lnTo>
                    <a:pt x="81702" y="25138"/>
                  </a:lnTo>
                  <a:lnTo>
                    <a:pt x="88510" y="28458"/>
                  </a:lnTo>
                  <a:lnTo>
                    <a:pt x="94468" y="32727"/>
                  </a:lnTo>
                  <a:lnTo>
                    <a:pt x="100000" y="36996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6810375" y="5014912"/>
              <a:ext cx="30162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5084"/>
                  </a:moveTo>
                  <a:lnTo>
                    <a:pt x="0" y="75254"/>
                  </a:lnTo>
                  <a:lnTo>
                    <a:pt x="5217" y="84406"/>
                  </a:lnTo>
                  <a:lnTo>
                    <a:pt x="13565" y="93559"/>
                  </a:lnTo>
                  <a:lnTo>
                    <a:pt x="25043" y="100677"/>
                  </a:lnTo>
                  <a:lnTo>
                    <a:pt x="40695" y="107288"/>
                  </a:lnTo>
                  <a:lnTo>
                    <a:pt x="57391" y="113389"/>
                  </a:lnTo>
                  <a:lnTo>
                    <a:pt x="77217" y="117457"/>
                  </a:lnTo>
                  <a:lnTo>
                    <a:pt x="96000" y="119491"/>
                  </a:lnTo>
                  <a:lnTo>
                    <a:pt x="102260" y="120000"/>
                  </a:lnTo>
                  <a:lnTo>
                    <a:pt x="108521" y="118983"/>
                  </a:lnTo>
                  <a:lnTo>
                    <a:pt x="113739" y="117457"/>
                  </a:lnTo>
                  <a:lnTo>
                    <a:pt x="115826" y="114915"/>
                  </a:lnTo>
                  <a:lnTo>
                    <a:pt x="115826" y="111864"/>
                  </a:lnTo>
                  <a:lnTo>
                    <a:pt x="114782" y="109322"/>
                  </a:lnTo>
                  <a:lnTo>
                    <a:pt x="111652" y="106779"/>
                  </a:lnTo>
                  <a:lnTo>
                    <a:pt x="105391" y="105762"/>
                  </a:lnTo>
                  <a:lnTo>
                    <a:pt x="85565" y="102203"/>
                  </a:lnTo>
                  <a:lnTo>
                    <a:pt x="66782" y="97627"/>
                  </a:lnTo>
                  <a:lnTo>
                    <a:pt x="52173" y="91016"/>
                  </a:lnTo>
                  <a:lnTo>
                    <a:pt x="41739" y="83898"/>
                  </a:lnTo>
                  <a:lnTo>
                    <a:pt x="34434" y="75254"/>
                  </a:lnTo>
                  <a:lnTo>
                    <a:pt x="30260" y="66101"/>
                  </a:lnTo>
                  <a:lnTo>
                    <a:pt x="30260" y="55932"/>
                  </a:lnTo>
                  <a:lnTo>
                    <a:pt x="36521" y="45254"/>
                  </a:lnTo>
                  <a:lnTo>
                    <a:pt x="44869" y="37627"/>
                  </a:lnTo>
                  <a:lnTo>
                    <a:pt x="58434" y="30508"/>
                  </a:lnTo>
                  <a:lnTo>
                    <a:pt x="73043" y="23389"/>
                  </a:lnTo>
                  <a:lnTo>
                    <a:pt x="88695" y="16779"/>
                  </a:lnTo>
                  <a:lnTo>
                    <a:pt x="102260" y="11694"/>
                  </a:lnTo>
                  <a:lnTo>
                    <a:pt x="113739" y="6101"/>
                  </a:lnTo>
                  <a:lnTo>
                    <a:pt x="120000" y="3050"/>
                  </a:lnTo>
                  <a:lnTo>
                    <a:pt x="120000" y="0"/>
                  </a:lnTo>
                  <a:lnTo>
                    <a:pt x="106434" y="2033"/>
                  </a:lnTo>
                  <a:lnTo>
                    <a:pt x="88695" y="6101"/>
                  </a:lnTo>
                  <a:lnTo>
                    <a:pt x="70956" y="13220"/>
                  </a:lnTo>
                  <a:lnTo>
                    <a:pt x="51130" y="21355"/>
                  </a:lnTo>
                  <a:lnTo>
                    <a:pt x="33391" y="31016"/>
                  </a:lnTo>
                  <a:lnTo>
                    <a:pt x="17739" y="41694"/>
                  </a:lnTo>
                  <a:lnTo>
                    <a:pt x="6260" y="53389"/>
                  </a:lnTo>
                  <a:lnTo>
                    <a:pt x="0" y="65084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7021512" y="4973637"/>
              <a:ext cx="65087" cy="825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7959" y="44903"/>
                  </a:moveTo>
                  <a:lnTo>
                    <a:pt x="101877" y="48000"/>
                  </a:lnTo>
                  <a:lnTo>
                    <a:pt x="104816" y="51483"/>
                  </a:lnTo>
                  <a:lnTo>
                    <a:pt x="107755" y="55741"/>
                  </a:lnTo>
                  <a:lnTo>
                    <a:pt x="109224" y="59612"/>
                  </a:lnTo>
                  <a:lnTo>
                    <a:pt x="110693" y="63483"/>
                  </a:lnTo>
                  <a:lnTo>
                    <a:pt x="109714" y="68129"/>
                  </a:lnTo>
                  <a:lnTo>
                    <a:pt x="108734" y="72387"/>
                  </a:lnTo>
                  <a:lnTo>
                    <a:pt x="105795" y="76645"/>
                  </a:lnTo>
                  <a:lnTo>
                    <a:pt x="101877" y="80903"/>
                  </a:lnTo>
                  <a:lnTo>
                    <a:pt x="97469" y="84774"/>
                  </a:lnTo>
                  <a:lnTo>
                    <a:pt x="92081" y="88645"/>
                  </a:lnTo>
                  <a:lnTo>
                    <a:pt x="86693" y="92129"/>
                  </a:lnTo>
                  <a:lnTo>
                    <a:pt x="81306" y="95225"/>
                  </a:lnTo>
                  <a:lnTo>
                    <a:pt x="75428" y="98709"/>
                  </a:lnTo>
                  <a:lnTo>
                    <a:pt x="69551" y="102193"/>
                  </a:lnTo>
                  <a:lnTo>
                    <a:pt x="64653" y="106451"/>
                  </a:lnTo>
                  <a:lnTo>
                    <a:pt x="62693" y="107612"/>
                  </a:lnTo>
                  <a:lnTo>
                    <a:pt x="61714" y="109548"/>
                  </a:lnTo>
                  <a:lnTo>
                    <a:pt x="60734" y="111096"/>
                  </a:lnTo>
                  <a:lnTo>
                    <a:pt x="59265" y="113032"/>
                  </a:lnTo>
                  <a:lnTo>
                    <a:pt x="58775" y="114580"/>
                  </a:lnTo>
                  <a:lnTo>
                    <a:pt x="58775" y="116516"/>
                  </a:lnTo>
                  <a:lnTo>
                    <a:pt x="59755" y="118451"/>
                  </a:lnTo>
                  <a:lnTo>
                    <a:pt x="61714" y="119612"/>
                  </a:lnTo>
                  <a:lnTo>
                    <a:pt x="64163" y="120000"/>
                  </a:lnTo>
                  <a:lnTo>
                    <a:pt x="66122" y="120000"/>
                  </a:lnTo>
                  <a:lnTo>
                    <a:pt x="68081" y="119612"/>
                  </a:lnTo>
                  <a:lnTo>
                    <a:pt x="69551" y="118451"/>
                  </a:lnTo>
                  <a:lnTo>
                    <a:pt x="75428" y="113032"/>
                  </a:lnTo>
                  <a:lnTo>
                    <a:pt x="81795" y="108387"/>
                  </a:lnTo>
                  <a:lnTo>
                    <a:pt x="88163" y="104129"/>
                  </a:lnTo>
                  <a:lnTo>
                    <a:pt x="95020" y="99483"/>
                  </a:lnTo>
                  <a:lnTo>
                    <a:pt x="101387" y="95225"/>
                  </a:lnTo>
                  <a:lnTo>
                    <a:pt x="107755" y="90193"/>
                  </a:lnTo>
                  <a:lnTo>
                    <a:pt x="112653" y="84774"/>
                  </a:lnTo>
                  <a:lnTo>
                    <a:pt x="116571" y="78967"/>
                  </a:lnTo>
                  <a:lnTo>
                    <a:pt x="119510" y="72000"/>
                  </a:lnTo>
                  <a:lnTo>
                    <a:pt x="120000" y="65419"/>
                  </a:lnTo>
                  <a:lnTo>
                    <a:pt x="119020" y="58838"/>
                  </a:lnTo>
                  <a:lnTo>
                    <a:pt x="116081" y="51870"/>
                  </a:lnTo>
                  <a:lnTo>
                    <a:pt x="111673" y="46064"/>
                  </a:lnTo>
                  <a:lnTo>
                    <a:pt x="106285" y="40645"/>
                  </a:lnTo>
                  <a:lnTo>
                    <a:pt x="99428" y="36000"/>
                  </a:lnTo>
                  <a:lnTo>
                    <a:pt x="92081" y="32129"/>
                  </a:lnTo>
                  <a:lnTo>
                    <a:pt x="86204" y="29419"/>
                  </a:lnTo>
                  <a:lnTo>
                    <a:pt x="79836" y="26709"/>
                  </a:lnTo>
                  <a:lnTo>
                    <a:pt x="73959" y="23612"/>
                  </a:lnTo>
                  <a:lnTo>
                    <a:pt x="66612" y="20903"/>
                  </a:lnTo>
                  <a:lnTo>
                    <a:pt x="59755" y="17806"/>
                  </a:lnTo>
                  <a:lnTo>
                    <a:pt x="52408" y="15096"/>
                  </a:lnTo>
                  <a:lnTo>
                    <a:pt x="45551" y="12000"/>
                  </a:lnTo>
                  <a:lnTo>
                    <a:pt x="38693" y="9290"/>
                  </a:lnTo>
                  <a:lnTo>
                    <a:pt x="32326" y="6967"/>
                  </a:lnTo>
                  <a:lnTo>
                    <a:pt x="25959" y="5032"/>
                  </a:lnTo>
                  <a:lnTo>
                    <a:pt x="19591" y="3096"/>
                  </a:lnTo>
                  <a:lnTo>
                    <a:pt x="14693" y="1935"/>
                  </a:lnTo>
                  <a:lnTo>
                    <a:pt x="9795" y="387"/>
                  </a:lnTo>
                  <a:lnTo>
                    <a:pt x="5877" y="0"/>
                  </a:lnTo>
                  <a:lnTo>
                    <a:pt x="2448" y="0"/>
                  </a:lnTo>
                  <a:lnTo>
                    <a:pt x="0" y="774"/>
                  </a:lnTo>
                  <a:lnTo>
                    <a:pt x="5387" y="3096"/>
                  </a:lnTo>
                  <a:lnTo>
                    <a:pt x="11265" y="5419"/>
                  </a:lnTo>
                  <a:lnTo>
                    <a:pt x="17632" y="7741"/>
                  </a:lnTo>
                  <a:lnTo>
                    <a:pt x="23020" y="9677"/>
                  </a:lnTo>
                  <a:lnTo>
                    <a:pt x="29387" y="12000"/>
                  </a:lnTo>
                  <a:lnTo>
                    <a:pt x="35755" y="14322"/>
                  </a:lnTo>
                  <a:lnTo>
                    <a:pt x="42122" y="17032"/>
                  </a:lnTo>
                  <a:lnTo>
                    <a:pt x="48489" y="19741"/>
                  </a:lnTo>
                  <a:lnTo>
                    <a:pt x="55346" y="22064"/>
                  </a:lnTo>
                  <a:lnTo>
                    <a:pt x="61714" y="24774"/>
                  </a:lnTo>
                  <a:lnTo>
                    <a:pt x="68081" y="27483"/>
                  </a:lnTo>
                  <a:lnTo>
                    <a:pt x="74448" y="30580"/>
                  </a:lnTo>
                  <a:lnTo>
                    <a:pt x="80816" y="34064"/>
                  </a:lnTo>
                  <a:lnTo>
                    <a:pt x="86204" y="37161"/>
                  </a:lnTo>
                  <a:lnTo>
                    <a:pt x="92081" y="41032"/>
                  </a:lnTo>
                  <a:lnTo>
                    <a:pt x="97959" y="44903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6886575" y="5094287"/>
              <a:ext cx="198437" cy="277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9999"/>
                  </a:moveTo>
                  <a:lnTo>
                    <a:pt x="0" y="98742"/>
                  </a:lnTo>
                  <a:lnTo>
                    <a:pt x="10560" y="98742"/>
                  </a:lnTo>
                  <a:lnTo>
                    <a:pt x="10560" y="80914"/>
                  </a:lnTo>
                  <a:lnTo>
                    <a:pt x="22080" y="78171"/>
                  </a:lnTo>
                  <a:lnTo>
                    <a:pt x="19200" y="60342"/>
                  </a:lnTo>
                  <a:lnTo>
                    <a:pt x="28800" y="57599"/>
                  </a:lnTo>
                  <a:lnTo>
                    <a:pt x="28800" y="39771"/>
                  </a:lnTo>
                  <a:lnTo>
                    <a:pt x="37440" y="37028"/>
                  </a:lnTo>
                  <a:lnTo>
                    <a:pt x="37440" y="19200"/>
                  </a:lnTo>
                  <a:lnTo>
                    <a:pt x="46080" y="19200"/>
                  </a:lnTo>
                  <a:lnTo>
                    <a:pt x="53760" y="0"/>
                  </a:lnTo>
                  <a:lnTo>
                    <a:pt x="76800" y="0"/>
                  </a:lnTo>
                  <a:lnTo>
                    <a:pt x="77760" y="17142"/>
                  </a:lnTo>
                  <a:lnTo>
                    <a:pt x="88320" y="16457"/>
                  </a:lnTo>
                  <a:lnTo>
                    <a:pt x="89280" y="33600"/>
                  </a:lnTo>
                  <a:lnTo>
                    <a:pt x="97920" y="37028"/>
                  </a:lnTo>
                  <a:lnTo>
                    <a:pt x="95040" y="55542"/>
                  </a:lnTo>
                  <a:lnTo>
                    <a:pt x="109440" y="56228"/>
                  </a:lnTo>
                  <a:lnTo>
                    <a:pt x="102720" y="55542"/>
                  </a:lnTo>
                  <a:lnTo>
                    <a:pt x="103680" y="78171"/>
                  </a:lnTo>
                  <a:lnTo>
                    <a:pt x="112320" y="80228"/>
                  </a:lnTo>
                  <a:lnTo>
                    <a:pt x="117120" y="97371"/>
                  </a:lnTo>
                  <a:lnTo>
                    <a:pt x="120000" y="119999"/>
                  </a:lnTo>
                  <a:lnTo>
                    <a:pt x="0" y="119999"/>
                  </a:lnTo>
                  <a:close/>
                </a:path>
              </a:pathLst>
            </a:custGeom>
            <a:solidFill>
              <a:srgbClr val="DDDDDD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798" name="Google Shape;798;p16"/>
          <p:cNvGrpSpPr/>
          <p:nvPr/>
        </p:nvGrpSpPr>
        <p:grpSpPr>
          <a:xfrm>
            <a:off x="5394325" y="3403600"/>
            <a:ext cx="290512" cy="404812"/>
            <a:chOff x="6810375" y="4968875"/>
            <a:chExt cx="290512" cy="404812"/>
          </a:xfrm>
        </p:grpSpPr>
        <p:pic>
          <p:nvPicPr>
            <p:cNvPr id="799" name="Google Shape;799;p16" descr="31u_bnrz[1]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6894512" y="5097462"/>
              <a:ext cx="192087" cy="276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0" name="Google Shape;800;p16"/>
            <p:cNvSpPr/>
            <p:nvPr/>
          </p:nvSpPr>
          <p:spPr>
            <a:xfrm>
              <a:off x="6888162" y="4989512"/>
              <a:ext cx="52387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211" y="15000"/>
                  </a:moveTo>
                  <a:lnTo>
                    <a:pt x="33165" y="20172"/>
                  </a:lnTo>
                  <a:lnTo>
                    <a:pt x="25326" y="25862"/>
                  </a:lnTo>
                  <a:lnTo>
                    <a:pt x="18090" y="32586"/>
                  </a:lnTo>
                  <a:lnTo>
                    <a:pt x="12060" y="39827"/>
                  </a:lnTo>
                  <a:lnTo>
                    <a:pt x="7236" y="47068"/>
                  </a:lnTo>
                  <a:lnTo>
                    <a:pt x="3618" y="55862"/>
                  </a:lnTo>
                  <a:lnTo>
                    <a:pt x="1206" y="64655"/>
                  </a:lnTo>
                  <a:lnTo>
                    <a:pt x="0" y="73448"/>
                  </a:lnTo>
                  <a:lnTo>
                    <a:pt x="1206" y="85862"/>
                  </a:lnTo>
                  <a:lnTo>
                    <a:pt x="7236" y="96206"/>
                  </a:lnTo>
                  <a:lnTo>
                    <a:pt x="15678" y="105000"/>
                  </a:lnTo>
                  <a:lnTo>
                    <a:pt x="27135" y="111724"/>
                  </a:lnTo>
                  <a:lnTo>
                    <a:pt x="39798" y="116896"/>
                  </a:lnTo>
                  <a:lnTo>
                    <a:pt x="53065" y="118965"/>
                  </a:lnTo>
                  <a:lnTo>
                    <a:pt x="66934" y="120000"/>
                  </a:lnTo>
                  <a:lnTo>
                    <a:pt x="80804" y="117931"/>
                  </a:lnTo>
                  <a:lnTo>
                    <a:pt x="83216" y="117931"/>
                  </a:lnTo>
                  <a:lnTo>
                    <a:pt x="86231" y="116896"/>
                  </a:lnTo>
                  <a:lnTo>
                    <a:pt x="88643" y="114827"/>
                  </a:lnTo>
                  <a:lnTo>
                    <a:pt x="89246" y="112758"/>
                  </a:lnTo>
                  <a:lnTo>
                    <a:pt x="87437" y="109655"/>
                  </a:lnTo>
                  <a:lnTo>
                    <a:pt x="85025" y="107068"/>
                  </a:lnTo>
                  <a:lnTo>
                    <a:pt x="81407" y="105000"/>
                  </a:lnTo>
                  <a:lnTo>
                    <a:pt x="77788" y="103965"/>
                  </a:lnTo>
                  <a:lnTo>
                    <a:pt x="70552" y="101896"/>
                  </a:lnTo>
                  <a:lnTo>
                    <a:pt x="63316" y="100862"/>
                  </a:lnTo>
                  <a:lnTo>
                    <a:pt x="56683" y="99827"/>
                  </a:lnTo>
                  <a:lnTo>
                    <a:pt x="50050" y="98275"/>
                  </a:lnTo>
                  <a:lnTo>
                    <a:pt x="44020" y="96724"/>
                  </a:lnTo>
                  <a:lnTo>
                    <a:pt x="37386" y="94137"/>
                  </a:lnTo>
                  <a:lnTo>
                    <a:pt x="31959" y="91034"/>
                  </a:lnTo>
                  <a:lnTo>
                    <a:pt x="25929" y="86379"/>
                  </a:lnTo>
                  <a:lnTo>
                    <a:pt x="24120" y="66206"/>
                  </a:lnTo>
                  <a:lnTo>
                    <a:pt x="29547" y="49655"/>
                  </a:lnTo>
                  <a:lnTo>
                    <a:pt x="41005" y="36724"/>
                  </a:lnTo>
                  <a:lnTo>
                    <a:pt x="56683" y="25862"/>
                  </a:lnTo>
                  <a:lnTo>
                    <a:pt x="73567" y="17586"/>
                  </a:lnTo>
                  <a:lnTo>
                    <a:pt x="91055" y="10862"/>
                  </a:lnTo>
                  <a:lnTo>
                    <a:pt x="107336" y="6206"/>
                  </a:lnTo>
                  <a:lnTo>
                    <a:pt x="120000" y="2068"/>
                  </a:lnTo>
                  <a:lnTo>
                    <a:pt x="112160" y="517"/>
                  </a:lnTo>
                  <a:lnTo>
                    <a:pt x="103718" y="0"/>
                  </a:lnTo>
                  <a:lnTo>
                    <a:pt x="94070" y="1034"/>
                  </a:lnTo>
                  <a:lnTo>
                    <a:pt x="83216" y="2068"/>
                  </a:lnTo>
                  <a:lnTo>
                    <a:pt x="72964" y="5172"/>
                  </a:lnTo>
                  <a:lnTo>
                    <a:pt x="62110" y="8275"/>
                  </a:lnTo>
                  <a:lnTo>
                    <a:pt x="51859" y="11896"/>
                  </a:lnTo>
                  <a:lnTo>
                    <a:pt x="42211" y="15000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6977062" y="4987925"/>
              <a:ext cx="34925" cy="47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1250" y="39333"/>
                  </a:moveTo>
                  <a:lnTo>
                    <a:pt x="105937" y="51333"/>
                  </a:lnTo>
                  <a:lnTo>
                    <a:pt x="104062" y="62666"/>
                  </a:lnTo>
                  <a:lnTo>
                    <a:pt x="96562" y="72000"/>
                  </a:lnTo>
                  <a:lnTo>
                    <a:pt x="85312" y="80666"/>
                  </a:lnTo>
                  <a:lnTo>
                    <a:pt x="72187" y="88000"/>
                  </a:lnTo>
                  <a:lnTo>
                    <a:pt x="57187" y="96000"/>
                  </a:lnTo>
                  <a:lnTo>
                    <a:pt x="42187" y="102666"/>
                  </a:lnTo>
                  <a:lnTo>
                    <a:pt x="28125" y="109333"/>
                  </a:lnTo>
                  <a:lnTo>
                    <a:pt x="26250" y="112000"/>
                  </a:lnTo>
                  <a:lnTo>
                    <a:pt x="25312" y="113333"/>
                  </a:lnTo>
                  <a:lnTo>
                    <a:pt x="25312" y="116000"/>
                  </a:lnTo>
                  <a:lnTo>
                    <a:pt x="26250" y="118000"/>
                  </a:lnTo>
                  <a:lnTo>
                    <a:pt x="30000" y="119333"/>
                  </a:lnTo>
                  <a:lnTo>
                    <a:pt x="32812" y="120000"/>
                  </a:lnTo>
                  <a:lnTo>
                    <a:pt x="34687" y="120000"/>
                  </a:lnTo>
                  <a:lnTo>
                    <a:pt x="38437" y="119333"/>
                  </a:lnTo>
                  <a:lnTo>
                    <a:pt x="56250" y="112666"/>
                  </a:lnTo>
                  <a:lnTo>
                    <a:pt x="72187" y="105333"/>
                  </a:lnTo>
                  <a:lnTo>
                    <a:pt x="88125" y="96666"/>
                  </a:lnTo>
                  <a:lnTo>
                    <a:pt x="102187" y="86666"/>
                  </a:lnTo>
                  <a:lnTo>
                    <a:pt x="112500" y="76000"/>
                  </a:lnTo>
                  <a:lnTo>
                    <a:pt x="119062" y="63333"/>
                  </a:lnTo>
                  <a:lnTo>
                    <a:pt x="120000" y="50666"/>
                  </a:lnTo>
                  <a:lnTo>
                    <a:pt x="115312" y="36666"/>
                  </a:lnTo>
                  <a:lnTo>
                    <a:pt x="105937" y="26000"/>
                  </a:lnTo>
                  <a:lnTo>
                    <a:pt x="90937" y="16666"/>
                  </a:lnTo>
                  <a:lnTo>
                    <a:pt x="74062" y="10000"/>
                  </a:lnTo>
                  <a:lnTo>
                    <a:pt x="53437" y="4666"/>
                  </a:lnTo>
                  <a:lnTo>
                    <a:pt x="33750" y="1333"/>
                  </a:lnTo>
                  <a:lnTo>
                    <a:pt x="17812" y="0"/>
                  </a:lnTo>
                  <a:lnTo>
                    <a:pt x="5625" y="0"/>
                  </a:lnTo>
                  <a:lnTo>
                    <a:pt x="0" y="2666"/>
                  </a:lnTo>
                  <a:lnTo>
                    <a:pt x="13125" y="6000"/>
                  </a:lnTo>
                  <a:lnTo>
                    <a:pt x="27187" y="9333"/>
                  </a:lnTo>
                  <a:lnTo>
                    <a:pt x="43125" y="12666"/>
                  </a:lnTo>
                  <a:lnTo>
                    <a:pt x="57187" y="15333"/>
                  </a:lnTo>
                  <a:lnTo>
                    <a:pt x="71250" y="19333"/>
                  </a:lnTo>
                  <a:lnTo>
                    <a:pt x="83437" y="24666"/>
                  </a:lnTo>
                  <a:lnTo>
                    <a:pt x="93750" y="30666"/>
                  </a:lnTo>
                  <a:lnTo>
                    <a:pt x="101250" y="39333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6854825" y="4976812"/>
              <a:ext cx="85725" cy="100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583" y="15555"/>
                  </a:moveTo>
                  <a:lnTo>
                    <a:pt x="37267" y="22222"/>
                  </a:lnTo>
                  <a:lnTo>
                    <a:pt x="28322" y="28571"/>
                  </a:lnTo>
                  <a:lnTo>
                    <a:pt x="19751" y="36507"/>
                  </a:lnTo>
                  <a:lnTo>
                    <a:pt x="12670" y="44444"/>
                  </a:lnTo>
                  <a:lnTo>
                    <a:pt x="6335" y="52698"/>
                  </a:lnTo>
                  <a:lnTo>
                    <a:pt x="1863" y="61904"/>
                  </a:lnTo>
                  <a:lnTo>
                    <a:pt x="0" y="71746"/>
                  </a:lnTo>
                  <a:lnTo>
                    <a:pt x="372" y="81904"/>
                  </a:lnTo>
                  <a:lnTo>
                    <a:pt x="1118" y="84444"/>
                  </a:lnTo>
                  <a:lnTo>
                    <a:pt x="1863" y="87301"/>
                  </a:lnTo>
                  <a:lnTo>
                    <a:pt x="3354" y="89523"/>
                  </a:lnTo>
                  <a:lnTo>
                    <a:pt x="5217" y="92063"/>
                  </a:lnTo>
                  <a:lnTo>
                    <a:pt x="7080" y="94285"/>
                  </a:lnTo>
                  <a:lnTo>
                    <a:pt x="9689" y="96507"/>
                  </a:lnTo>
                  <a:lnTo>
                    <a:pt x="11925" y="98412"/>
                  </a:lnTo>
                  <a:lnTo>
                    <a:pt x="15279" y="99682"/>
                  </a:lnTo>
                  <a:lnTo>
                    <a:pt x="20869" y="102857"/>
                  </a:lnTo>
                  <a:lnTo>
                    <a:pt x="26459" y="105396"/>
                  </a:lnTo>
                  <a:lnTo>
                    <a:pt x="32049" y="107301"/>
                  </a:lnTo>
                  <a:lnTo>
                    <a:pt x="38385" y="109206"/>
                  </a:lnTo>
                  <a:lnTo>
                    <a:pt x="44347" y="111111"/>
                  </a:lnTo>
                  <a:lnTo>
                    <a:pt x="50683" y="112698"/>
                  </a:lnTo>
                  <a:lnTo>
                    <a:pt x="56645" y="113968"/>
                  </a:lnTo>
                  <a:lnTo>
                    <a:pt x="62608" y="115238"/>
                  </a:lnTo>
                  <a:lnTo>
                    <a:pt x="69316" y="116190"/>
                  </a:lnTo>
                  <a:lnTo>
                    <a:pt x="75279" y="116825"/>
                  </a:lnTo>
                  <a:lnTo>
                    <a:pt x="81987" y="117777"/>
                  </a:lnTo>
                  <a:lnTo>
                    <a:pt x="88695" y="118412"/>
                  </a:lnTo>
                  <a:lnTo>
                    <a:pt x="94658" y="118730"/>
                  </a:lnTo>
                  <a:lnTo>
                    <a:pt x="101366" y="119047"/>
                  </a:lnTo>
                  <a:lnTo>
                    <a:pt x="107701" y="119365"/>
                  </a:lnTo>
                  <a:lnTo>
                    <a:pt x="114037" y="120000"/>
                  </a:lnTo>
                  <a:lnTo>
                    <a:pt x="115900" y="120000"/>
                  </a:lnTo>
                  <a:lnTo>
                    <a:pt x="117763" y="119047"/>
                  </a:lnTo>
                  <a:lnTo>
                    <a:pt x="119254" y="117777"/>
                  </a:lnTo>
                  <a:lnTo>
                    <a:pt x="120000" y="116190"/>
                  </a:lnTo>
                  <a:lnTo>
                    <a:pt x="120000" y="114285"/>
                  </a:lnTo>
                  <a:lnTo>
                    <a:pt x="119254" y="113015"/>
                  </a:lnTo>
                  <a:lnTo>
                    <a:pt x="117391" y="111746"/>
                  </a:lnTo>
                  <a:lnTo>
                    <a:pt x="115155" y="111111"/>
                  </a:lnTo>
                  <a:lnTo>
                    <a:pt x="109565" y="110158"/>
                  </a:lnTo>
                  <a:lnTo>
                    <a:pt x="103975" y="109206"/>
                  </a:lnTo>
                  <a:lnTo>
                    <a:pt x="98012" y="108253"/>
                  </a:lnTo>
                  <a:lnTo>
                    <a:pt x="92049" y="107301"/>
                  </a:lnTo>
                  <a:lnTo>
                    <a:pt x="86459" y="106666"/>
                  </a:lnTo>
                  <a:lnTo>
                    <a:pt x="80496" y="106031"/>
                  </a:lnTo>
                  <a:lnTo>
                    <a:pt x="74534" y="105396"/>
                  </a:lnTo>
                  <a:lnTo>
                    <a:pt x="68944" y="104126"/>
                  </a:lnTo>
                  <a:lnTo>
                    <a:pt x="63354" y="103492"/>
                  </a:lnTo>
                  <a:lnTo>
                    <a:pt x="57391" y="102222"/>
                  </a:lnTo>
                  <a:lnTo>
                    <a:pt x="51801" y="100952"/>
                  </a:lnTo>
                  <a:lnTo>
                    <a:pt x="46211" y="99682"/>
                  </a:lnTo>
                  <a:lnTo>
                    <a:pt x="40993" y="98095"/>
                  </a:lnTo>
                  <a:lnTo>
                    <a:pt x="35031" y="96190"/>
                  </a:lnTo>
                  <a:lnTo>
                    <a:pt x="29813" y="94285"/>
                  </a:lnTo>
                  <a:lnTo>
                    <a:pt x="24596" y="91746"/>
                  </a:lnTo>
                  <a:lnTo>
                    <a:pt x="20496" y="89206"/>
                  </a:lnTo>
                  <a:lnTo>
                    <a:pt x="16770" y="86031"/>
                  </a:lnTo>
                  <a:lnTo>
                    <a:pt x="14161" y="82222"/>
                  </a:lnTo>
                  <a:lnTo>
                    <a:pt x="13043" y="77777"/>
                  </a:lnTo>
                  <a:lnTo>
                    <a:pt x="12670" y="73650"/>
                  </a:lnTo>
                  <a:lnTo>
                    <a:pt x="13043" y="68571"/>
                  </a:lnTo>
                  <a:lnTo>
                    <a:pt x="14161" y="63492"/>
                  </a:lnTo>
                  <a:lnTo>
                    <a:pt x="16024" y="59365"/>
                  </a:lnTo>
                  <a:lnTo>
                    <a:pt x="19006" y="53968"/>
                  </a:lnTo>
                  <a:lnTo>
                    <a:pt x="22360" y="48253"/>
                  </a:lnTo>
                  <a:lnTo>
                    <a:pt x="26459" y="43492"/>
                  </a:lnTo>
                  <a:lnTo>
                    <a:pt x="30931" y="39365"/>
                  </a:lnTo>
                  <a:lnTo>
                    <a:pt x="35031" y="34920"/>
                  </a:lnTo>
                  <a:lnTo>
                    <a:pt x="39875" y="30476"/>
                  </a:lnTo>
                  <a:lnTo>
                    <a:pt x="45838" y="26031"/>
                  </a:lnTo>
                  <a:lnTo>
                    <a:pt x="51428" y="21904"/>
                  </a:lnTo>
                  <a:lnTo>
                    <a:pt x="57018" y="18095"/>
                  </a:lnTo>
                  <a:lnTo>
                    <a:pt x="64472" y="14920"/>
                  </a:lnTo>
                  <a:lnTo>
                    <a:pt x="72670" y="12063"/>
                  </a:lnTo>
                  <a:lnTo>
                    <a:pt x="81242" y="8888"/>
                  </a:lnTo>
                  <a:lnTo>
                    <a:pt x="88695" y="6349"/>
                  </a:lnTo>
                  <a:lnTo>
                    <a:pt x="94658" y="4126"/>
                  </a:lnTo>
                  <a:lnTo>
                    <a:pt x="98385" y="2222"/>
                  </a:lnTo>
                  <a:lnTo>
                    <a:pt x="99875" y="634"/>
                  </a:lnTo>
                  <a:lnTo>
                    <a:pt x="95403" y="0"/>
                  </a:lnTo>
                  <a:lnTo>
                    <a:pt x="89440" y="317"/>
                  </a:lnTo>
                  <a:lnTo>
                    <a:pt x="82360" y="1269"/>
                  </a:lnTo>
                  <a:lnTo>
                    <a:pt x="74906" y="3174"/>
                  </a:lnTo>
                  <a:lnTo>
                    <a:pt x="67080" y="5714"/>
                  </a:lnTo>
                  <a:lnTo>
                    <a:pt x="59627" y="8571"/>
                  </a:lnTo>
                  <a:lnTo>
                    <a:pt x="52546" y="12063"/>
                  </a:lnTo>
                  <a:lnTo>
                    <a:pt x="46583" y="15555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6975475" y="4973637"/>
              <a:ext cx="74612" cy="666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646" y="36666"/>
                  </a:moveTo>
                  <a:lnTo>
                    <a:pt x="105159" y="43333"/>
                  </a:lnTo>
                  <a:lnTo>
                    <a:pt x="108551" y="50952"/>
                  </a:lnTo>
                  <a:lnTo>
                    <a:pt x="109823" y="59047"/>
                  </a:lnTo>
                  <a:lnTo>
                    <a:pt x="109823" y="67619"/>
                  </a:lnTo>
                  <a:lnTo>
                    <a:pt x="108975" y="74761"/>
                  </a:lnTo>
                  <a:lnTo>
                    <a:pt x="106855" y="80952"/>
                  </a:lnTo>
                  <a:lnTo>
                    <a:pt x="103462" y="87142"/>
                  </a:lnTo>
                  <a:lnTo>
                    <a:pt x="100070" y="91904"/>
                  </a:lnTo>
                  <a:lnTo>
                    <a:pt x="95406" y="97142"/>
                  </a:lnTo>
                  <a:lnTo>
                    <a:pt x="91166" y="101904"/>
                  </a:lnTo>
                  <a:lnTo>
                    <a:pt x="86501" y="106666"/>
                  </a:lnTo>
                  <a:lnTo>
                    <a:pt x="82261" y="111428"/>
                  </a:lnTo>
                  <a:lnTo>
                    <a:pt x="80989" y="113333"/>
                  </a:lnTo>
                  <a:lnTo>
                    <a:pt x="80989" y="114761"/>
                  </a:lnTo>
                  <a:lnTo>
                    <a:pt x="80989" y="116666"/>
                  </a:lnTo>
                  <a:lnTo>
                    <a:pt x="82261" y="118095"/>
                  </a:lnTo>
                  <a:lnTo>
                    <a:pt x="83533" y="119047"/>
                  </a:lnTo>
                  <a:lnTo>
                    <a:pt x="85653" y="120000"/>
                  </a:lnTo>
                  <a:lnTo>
                    <a:pt x="86925" y="119047"/>
                  </a:lnTo>
                  <a:lnTo>
                    <a:pt x="88621" y="118095"/>
                  </a:lnTo>
                  <a:lnTo>
                    <a:pt x="98374" y="110952"/>
                  </a:lnTo>
                  <a:lnTo>
                    <a:pt x="106855" y="101904"/>
                  </a:lnTo>
                  <a:lnTo>
                    <a:pt x="113639" y="91428"/>
                  </a:lnTo>
                  <a:lnTo>
                    <a:pt x="117879" y="79523"/>
                  </a:lnTo>
                  <a:lnTo>
                    <a:pt x="120000" y="67142"/>
                  </a:lnTo>
                  <a:lnTo>
                    <a:pt x="118727" y="54761"/>
                  </a:lnTo>
                  <a:lnTo>
                    <a:pt x="114911" y="43333"/>
                  </a:lnTo>
                  <a:lnTo>
                    <a:pt x="106855" y="32857"/>
                  </a:lnTo>
                  <a:lnTo>
                    <a:pt x="100918" y="27142"/>
                  </a:lnTo>
                  <a:lnTo>
                    <a:pt x="94134" y="22857"/>
                  </a:lnTo>
                  <a:lnTo>
                    <a:pt x="86501" y="18571"/>
                  </a:lnTo>
                  <a:lnTo>
                    <a:pt x="78021" y="14761"/>
                  </a:lnTo>
                  <a:lnTo>
                    <a:pt x="69540" y="10952"/>
                  </a:lnTo>
                  <a:lnTo>
                    <a:pt x="61060" y="8095"/>
                  </a:lnTo>
                  <a:lnTo>
                    <a:pt x="52155" y="6190"/>
                  </a:lnTo>
                  <a:lnTo>
                    <a:pt x="43674" y="3809"/>
                  </a:lnTo>
                  <a:lnTo>
                    <a:pt x="35194" y="2380"/>
                  </a:lnTo>
                  <a:lnTo>
                    <a:pt x="27985" y="952"/>
                  </a:lnTo>
                  <a:lnTo>
                    <a:pt x="20353" y="0"/>
                  </a:lnTo>
                  <a:lnTo>
                    <a:pt x="14416" y="0"/>
                  </a:lnTo>
                  <a:lnTo>
                    <a:pt x="8904" y="0"/>
                  </a:lnTo>
                  <a:lnTo>
                    <a:pt x="4664" y="0"/>
                  </a:lnTo>
                  <a:lnTo>
                    <a:pt x="1696" y="952"/>
                  </a:lnTo>
                  <a:lnTo>
                    <a:pt x="0" y="2380"/>
                  </a:lnTo>
                  <a:lnTo>
                    <a:pt x="5088" y="3333"/>
                  </a:lnTo>
                  <a:lnTo>
                    <a:pt x="10176" y="3809"/>
                  </a:lnTo>
                  <a:lnTo>
                    <a:pt x="16113" y="4761"/>
                  </a:lnTo>
                  <a:lnTo>
                    <a:pt x="22049" y="6190"/>
                  </a:lnTo>
                  <a:lnTo>
                    <a:pt x="27985" y="7619"/>
                  </a:lnTo>
                  <a:lnTo>
                    <a:pt x="34770" y="8571"/>
                  </a:lnTo>
                  <a:lnTo>
                    <a:pt x="41554" y="10476"/>
                  </a:lnTo>
                  <a:lnTo>
                    <a:pt x="48339" y="11904"/>
                  </a:lnTo>
                  <a:lnTo>
                    <a:pt x="54699" y="14285"/>
                  </a:lnTo>
                  <a:lnTo>
                    <a:pt x="61908" y="16190"/>
                  </a:lnTo>
                  <a:lnTo>
                    <a:pt x="68692" y="18571"/>
                  </a:lnTo>
                  <a:lnTo>
                    <a:pt x="75053" y="21428"/>
                  </a:lnTo>
                  <a:lnTo>
                    <a:pt x="81837" y="24761"/>
                  </a:lnTo>
                  <a:lnTo>
                    <a:pt x="88197" y="28571"/>
                  </a:lnTo>
                  <a:lnTo>
                    <a:pt x="94134" y="32380"/>
                  </a:lnTo>
                  <a:lnTo>
                    <a:pt x="99646" y="36666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6823075" y="5005387"/>
              <a:ext cx="30162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5546"/>
                  </a:moveTo>
                  <a:lnTo>
                    <a:pt x="0" y="75126"/>
                  </a:lnTo>
                  <a:lnTo>
                    <a:pt x="4210" y="84705"/>
                  </a:lnTo>
                  <a:lnTo>
                    <a:pt x="12631" y="93277"/>
                  </a:lnTo>
                  <a:lnTo>
                    <a:pt x="25263" y="100840"/>
                  </a:lnTo>
                  <a:lnTo>
                    <a:pt x="40000" y="107394"/>
                  </a:lnTo>
                  <a:lnTo>
                    <a:pt x="57894" y="112941"/>
                  </a:lnTo>
                  <a:lnTo>
                    <a:pt x="76842" y="116974"/>
                  </a:lnTo>
                  <a:lnTo>
                    <a:pt x="96842" y="119495"/>
                  </a:lnTo>
                  <a:lnTo>
                    <a:pt x="103157" y="120000"/>
                  </a:lnTo>
                  <a:lnTo>
                    <a:pt x="109473" y="118487"/>
                  </a:lnTo>
                  <a:lnTo>
                    <a:pt x="114736" y="116974"/>
                  </a:lnTo>
                  <a:lnTo>
                    <a:pt x="116842" y="114453"/>
                  </a:lnTo>
                  <a:lnTo>
                    <a:pt x="116842" y="111932"/>
                  </a:lnTo>
                  <a:lnTo>
                    <a:pt x="115789" y="108907"/>
                  </a:lnTo>
                  <a:lnTo>
                    <a:pt x="111578" y="106386"/>
                  </a:lnTo>
                  <a:lnTo>
                    <a:pt x="105263" y="105378"/>
                  </a:lnTo>
                  <a:lnTo>
                    <a:pt x="86315" y="101848"/>
                  </a:lnTo>
                  <a:lnTo>
                    <a:pt x="67368" y="97310"/>
                  </a:lnTo>
                  <a:lnTo>
                    <a:pt x="52631" y="90756"/>
                  </a:lnTo>
                  <a:lnTo>
                    <a:pt x="41052" y="84201"/>
                  </a:lnTo>
                  <a:lnTo>
                    <a:pt x="33684" y="75126"/>
                  </a:lnTo>
                  <a:lnTo>
                    <a:pt x="30526" y="66050"/>
                  </a:lnTo>
                  <a:lnTo>
                    <a:pt x="30526" y="55966"/>
                  </a:lnTo>
                  <a:lnTo>
                    <a:pt x="36842" y="45882"/>
                  </a:lnTo>
                  <a:lnTo>
                    <a:pt x="44210" y="38319"/>
                  </a:lnTo>
                  <a:lnTo>
                    <a:pt x="53684" y="31260"/>
                  </a:lnTo>
                  <a:lnTo>
                    <a:pt x="65263" y="24705"/>
                  </a:lnTo>
                  <a:lnTo>
                    <a:pt x="76842" y="19159"/>
                  </a:lnTo>
                  <a:lnTo>
                    <a:pt x="88421" y="14117"/>
                  </a:lnTo>
                  <a:lnTo>
                    <a:pt x="101052" y="9075"/>
                  </a:lnTo>
                  <a:lnTo>
                    <a:pt x="111578" y="4537"/>
                  </a:lnTo>
                  <a:lnTo>
                    <a:pt x="119999" y="504"/>
                  </a:lnTo>
                  <a:lnTo>
                    <a:pt x="111578" y="0"/>
                  </a:lnTo>
                  <a:lnTo>
                    <a:pt x="97894" y="3025"/>
                  </a:lnTo>
                  <a:lnTo>
                    <a:pt x="80000" y="9075"/>
                  </a:lnTo>
                  <a:lnTo>
                    <a:pt x="58947" y="18151"/>
                  </a:lnTo>
                  <a:lnTo>
                    <a:pt x="38947" y="28739"/>
                  </a:lnTo>
                  <a:lnTo>
                    <a:pt x="21052" y="40336"/>
                  </a:lnTo>
                  <a:lnTo>
                    <a:pt x="7368" y="53445"/>
                  </a:lnTo>
                  <a:lnTo>
                    <a:pt x="0" y="65546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7035800" y="4968875"/>
              <a:ext cx="65087" cy="825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7073" y="44903"/>
                  </a:moveTo>
                  <a:lnTo>
                    <a:pt x="100975" y="48000"/>
                  </a:lnTo>
                  <a:lnTo>
                    <a:pt x="104390" y="51483"/>
                  </a:lnTo>
                  <a:lnTo>
                    <a:pt x="106829" y="55354"/>
                  </a:lnTo>
                  <a:lnTo>
                    <a:pt x="108780" y="59612"/>
                  </a:lnTo>
                  <a:lnTo>
                    <a:pt x="109756" y="63483"/>
                  </a:lnTo>
                  <a:lnTo>
                    <a:pt x="109756" y="68129"/>
                  </a:lnTo>
                  <a:lnTo>
                    <a:pt x="107804" y="72387"/>
                  </a:lnTo>
                  <a:lnTo>
                    <a:pt x="105365" y="76258"/>
                  </a:lnTo>
                  <a:lnTo>
                    <a:pt x="101463" y="80903"/>
                  </a:lnTo>
                  <a:lnTo>
                    <a:pt x="97073" y="84774"/>
                  </a:lnTo>
                  <a:lnTo>
                    <a:pt x="91707" y="88258"/>
                  </a:lnTo>
                  <a:lnTo>
                    <a:pt x="86341" y="92129"/>
                  </a:lnTo>
                  <a:lnTo>
                    <a:pt x="80975" y="95225"/>
                  </a:lnTo>
                  <a:lnTo>
                    <a:pt x="75121" y="98709"/>
                  </a:lnTo>
                  <a:lnTo>
                    <a:pt x="69756" y="102193"/>
                  </a:lnTo>
                  <a:lnTo>
                    <a:pt x="64390" y="106064"/>
                  </a:lnTo>
                  <a:lnTo>
                    <a:pt x="62926" y="107612"/>
                  </a:lnTo>
                  <a:lnTo>
                    <a:pt x="61463" y="109161"/>
                  </a:lnTo>
                  <a:lnTo>
                    <a:pt x="60487" y="111096"/>
                  </a:lnTo>
                  <a:lnTo>
                    <a:pt x="59024" y="113032"/>
                  </a:lnTo>
                  <a:lnTo>
                    <a:pt x="58536" y="114580"/>
                  </a:lnTo>
                  <a:lnTo>
                    <a:pt x="58536" y="116516"/>
                  </a:lnTo>
                  <a:lnTo>
                    <a:pt x="59024" y="118064"/>
                  </a:lnTo>
                  <a:lnTo>
                    <a:pt x="60975" y="119612"/>
                  </a:lnTo>
                  <a:lnTo>
                    <a:pt x="63414" y="120000"/>
                  </a:lnTo>
                  <a:lnTo>
                    <a:pt x="65365" y="120000"/>
                  </a:lnTo>
                  <a:lnTo>
                    <a:pt x="67804" y="119612"/>
                  </a:lnTo>
                  <a:lnTo>
                    <a:pt x="69756" y="118064"/>
                  </a:lnTo>
                  <a:lnTo>
                    <a:pt x="75121" y="113419"/>
                  </a:lnTo>
                  <a:lnTo>
                    <a:pt x="81463" y="108387"/>
                  </a:lnTo>
                  <a:lnTo>
                    <a:pt x="87804" y="104129"/>
                  </a:lnTo>
                  <a:lnTo>
                    <a:pt x="94634" y="99483"/>
                  </a:lnTo>
                  <a:lnTo>
                    <a:pt x="100975" y="95225"/>
                  </a:lnTo>
                  <a:lnTo>
                    <a:pt x="106829" y="90193"/>
                  </a:lnTo>
                  <a:lnTo>
                    <a:pt x="112682" y="84774"/>
                  </a:lnTo>
                  <a:lnTo>
                    <a:pt x="116585" y="78967"/>
                  </a:lnTo>
                  <a:lnTo>
                    <a:pt x="119512" y="72387"/>
                  </a:lnTo>
                  <a:lnTo>
                    <a:pt x="120000" y="65806"/>
                  </a:lnTo>
                  <a:lnTo>
                    <a:pt x="118048" y="59225"/>
                  </a:lnTo>
                  <a:lnTo>
                    <a:pt x="115121" y="52645"/>
                  </a:lnTo>
                  <a:lnTo>
                    <a:pt x="110731" y="46451"/>
                  </a:lnTo>
                  <a:lnTo>
                    <a:pt x="104878" y="41419"/>
                  </a:lnTo>
                  <a:lnTo>
                    <a:pt x="98048" y="36387"/>
                  </a:lnTo>
                  <a:lnTo>
                    <a:pt x="91219" y="31741"/>
                  </a:lnTo>
                  <a:lnTo>
                    <a:pt x="86341" y="28645"/>
                  </a:lnTo>
                  <a:lnTo>
                    <a:pt x="80487" y="26322"/>
                  </a:lnTo>
                  <a:lnTo>
                    <a:pt x="74146" y="23225"/>
                  </a:lnTo>
                  <a:lnTo>
                    <a:pt x="67804" y="19741"/>
                  </a:lnTo>
                  <a:lnTo>
                    <a:pt x="61463" y="16645"/>
                  </a:lnTo>
                  <a:lnTo>
                    <a:pt x="54634" y="13548"/>
                  </a:lnTo>
                  <a:lnTo>
                    <a:pt x="47804" y="10838"/>
                  </a:lnTo>
                  <a:lnTo>
                    <a:pt x="41463" y="8516"/>
                  </a:lnTo>
                  <a:lnTo>
                    <a:pt x="35121" y="6193"/>
                  </a:lnTo>
                  <a:lnTo>
                    <a:pt x="28780" y="3870"/>
                  </a:lnTo>
                  <a:lnTo>
                    <a:pt x="22439" y="2709"/>
                  </a:lnTo>
                  <a:lnTo>
                    <a:pt x="17073" y="1161"/>
                  </a:lnTo>
                  <a:lnTo>
                    <a:pt x="11707" y="387"/>
                  </a:lnTo>
                  <a:lnTo>
                    <a:pt x="7317" y="0"/>
                  </a:lnTo>
                  <a:lnTo>
                    <a:pt x="3414" y="387"/>
                  </a:lnTo>
                  <a:lnTo>
                    <a:pt x="0" y="1161"/>
                  </a:lnTo>
                  <a:lnTo>
                    <a:pt x="3902" y="2322"/>
                  </a:lnTo>
                  <a:lnTo>
                    <a:pt x="8292" y="3483"/>
                  </a:lnTo>
                  <a:lnTo>
                    <a:pt x="13658" y="5419"/>
                  </a:lnTo>
                  <a:lnTo>
                    <a:pt x="18536" y="6967"/>
                  </a:lnTo>
                  <a:lnTo>
                    <a:pt x="24878" y="9290"/>
                  </a:lnTo>
                  <a:lnTo>
                    <a:pt x="31219" y="11612"/>
                  </a:lnTo>
                  <a:lnTo>
                    <a:pt x="38048" y="14322"/>
                  </a:lnTo>
                  <a:lnTo>
                    <a:pt x="44878" y="16645"/>
                  </a:lnTo>
                  <a:lnTo>
                    <a:pt x="51707" y="19741"/>
                  </a:lnTo>
                  <a:lnTo>
                    <a:pt x="58536" y="23225"/>
                  </a:lnTo>
                  <a:lnTo>
                    <a:pt x="65365" y="26709"/>
                  </a:lnTo>
                  <a:lnTo>
                    <a:pt x="72195" y="30193"/>
                  </a:lnTo>
                  <a:lnTo>
                    <a:pt x="79512" y="33677"/>
                  </a:lnTo>
                  <a:lnTo>
                    <a:pt x="85365" y="37161"/>
                  </a:lnTo>
                  <a:lnTo>
                    <a:pt x="91219" y="40645"/>
                  </a:lnTo>
                  <a:lnTo>
                    <a:pt x="97073" y="44903"/>
                  </a:lnTo>
                  <a:close/>
                </a:path>
              </a:pathLst>
            </a:custGeom>
            <a:solidFill>
              <a:srgbClr val="C9E8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6964362" y="5065712"/>
              <a:ext cx="22225" cy="49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819" y="8983"/>
                  </a:moveTo>
                  <a:lnTo>
                    <a:pt x="41927" y="5133"/>
                  </a:lnTo>
                  <a:lnTo>
                    <a:pt x="36144" y="1925"/>
                  </a:lnTo>
                  <a:lnTo>
                    <a:pt x="27469" y="641"/>
                  </a:lnTo>
                  <a:lnTo>
                    <a:pt x="20240" y="0"/>
                  </a:lnTo>
                  <a:lnTo>
                    <a:pt x="11566" y="1283"/>
                  </a:lnTo>
                  <a:lnTo>
                    <a:pt x="4337" y="3208"/>
                  </a:lnTo>
                  <a:lnTo>
                    <a:pt x="0" y="7058"/>
                  </a:lnTo>
                  <a:lnTo>
                    <a:pt x="0" y="10909"/>
                  </a:lnTo>
                  <a:lnTo>
                    <a:pt x="7228" y="26951"/>
                  </a:lnTo>
                  <a:lnTo>
                    <a:pt x="21686" y="45561"/>
                  </a:lnTo>
                  <a:lnTo>
                    <a:pt x="39036" y="64171"/>
                  </a:lnTo>
                  <a:lnTo>
                    <a:pt x="59277" y="81497"/>
                  </a:lnTo>
                  <a:lnTo>
                    <a:pt x="79518" y="96898"/>
                  </a:lnTo>
                  <a:lnTo>
                    <a:pt x="98313" y="109732"/>
                  </a:lnTo>
                  <a:lnTo>
                    <a:pt x="111325" y="118074"/>
                  </a:lnTo>
                  <a:lnTo>
                    <a:pt x="119999" y="120000"/>
                  </a:lnTo>
                  <a:lnTo>
                    <a:pt x="115662" y="111657"/>
                  </a:lnTo>
                  <a:lnTo>
                    <a:pt x="108433" y="101390"/>
                  </a:lnTo>
                  <a:lnTo>
                    <a:pt x="98313" y="88556"/>
                  </a:lnTo>
                  <a:lnTo>
                    <a:pt x="85301" y="72513"/>
                  </a:lnTo>
                  <a:lnTo>
                    <a:pt x="73734" y="56470"/>
                  </a:lnTo>
                  <a:lnTo>
                    <a:pt x="62168" y="40427"/>
                  </a:lnTo>
                  <a:lnTo>
                    <a:pt x="52048" y="24385"/>
                  </a:lnTo>
                  <a:lnTo>
                    <a:pt x="44819" y="898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6954837" y="5038725"/>
              <a:ext cx="11112" cy="25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765"/>
                  </a:moveTo>
                  <a:lnTo>
                    <a:pt x="57272" y="7659"/>
                  </a:lnTo>
                  <a:lnTo>
                    <a:pt x="49090" y="2553"/>
                  </a:lnTo>
                  <a:lnTo>
                    <a:pt x="38181" y="0"/>
                  </a:lnTo>
                  <a:lnTo>
                    <a:pt x="27272" y="0"/>
                  </a:lnTo>
                  <a:lnTo>
                    <a:pt x="16363" y="1276"/>
                  </a:lnTo>
                  <a:lnTo>
                    <a:pt x="8181" y="3829"/>
                  </a:lnTo>
                  <a:lnTo>
                    <a:pt x="0" y="8936"/>
                  </a:lnTo>
                  <a:lnTo>
                    <a:pt x="0" y="14042"/>
                  </a:lnTo>
                  <a:lnTo>
                    <a:pt x="0" y="30638"/>
                  </a:lnTo>
                  <a:lnTo>
                    <a:pt x="10909" y="48510"/>
                  </a:lnTo>
                  <a:lnTo>
                    <a:pt x="21818" y="66382"/>
                  </a:lnTo>
                  <a:lnTo>
                    <a:pt x="38181" y="82978"/>
                  </a:lnTo>
                  <a:lnTo>
                    <a:pt x="57272" y="99574"/>
                  </a:lnTo>
                  <a:lnTo>
                    <a:pt x="76363" y="111063"/>
                  </a:lnTo>
                  <a:lnTo>
                    <a:pt x="100909" y="118723"/>
                  </a:lnTo>
                  <a:lnTo>
                    <a:pt x="114545" y="120000"/>
                  </a:lnTo>
                  <a:lnTo>
                    <a:pt x="120000" y="97021"/>
                  </a:lnTo>
                  <a:lnTo>
                    <a:pt x="103636" y="68936"/>
                  </a:lnTo>
                  <a:lnTo>
                    <a:pt x="84545" y="40851"/>
                  </a:lnTo>
                  <a:lnTo>
                    <a:pt x="60000" y="1276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6945312" y="5021262"/>
              <a:ext cx="9525" cy="142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157" y="15555"/>
                  </a:moveTo>
                  <a:lnTo>
                    <a:pt x="63157" y="17777"/>
                  </a:lnTo>
                  <a:lnTo>
                    <a:pt x="60000" y="8888"/>
                  </a:lnTo>
                  <a:lnTo>
                    <a:pt x="47368" y="2222"/>
                  </a:lnTo>
                  <a:lnTo>
                    <a:pt x="37894" y="0"/>
                  </a:lnTo>
                  <a:lnTo>
                    <a:pt x="22105" y="0"/>
                  </a:lnTo>
                  <a:lnTo>
                    <a:pt x="12631" y="2222"/>
                  </a:lnTo>
                  <a:lnTo>
                    <a:pt x="3157" y="8888"/>
                  </a:lnTo>
                  <a:lnTo>
                    <a:pt x="0" y="17777"/>
                  </a:lnTo>
                  <a:lnTo>
                    <a:pt x="0" y="24444"/>
                  </a:lnTo>
                  <a:lnTo>
                    <a:pt x="3157" y="37777"/>
                  </a:lnTo>
                  <a:lnTo>
                    <a:pt x="12631" y="53333"/>
                  </a:lnTo>
                  <a:lnTo>
                    <a:pt x="25263" y="71111"/>
                  </a:lnTo>
                  <a:lnTo>
                    <a:pt x="44210" y="86666"/>
                  </a:lnTo>
                  <a:lnTo>
                    <a:pt x="63157" y="102222"/>
                  </a:lnTo>
                  <a:lnTo>
                    <a:pt x="85263" y="111111"/>
                  </a:lnTo>
                  <a:lnTo>
                    <a:pt x="104210" y="120000"/>
                  </a:lnTo>
                  <a:lnTo>
                    <a:pt x="120000" y="120000"/>
                  </a:lnTo>
                  <a:lnTo>
                    <a:pt x="113684" y="93333"/>
                  </a:lnTo>
                  <a:lnTo>
                    <a:pt x="101052" y="64444"/>
                  </a:lnTo>
                  <a:lnTo>
                    <a:pt x="78947" y="35555"/>
                  </a:lnTo>
                  <a:lnTo>
                    <a:pt x="63157" y="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6937375" y="5008562"/>
              <a:ext cx="12700" cy="95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615" y="90000"/>
                  </a:moveTo>
                  <a:lnTo>
                    <a:pt x="106153" y="80000"/>
                  </a:lnTo>
                  <a:lnTo>
                    <a:pt x="117692" y="70000"/>
                  </a:lnTo>
                  <a:lnTo>
                    <a:pt x="120000" y="53333"/>
                  </a:lnTo>
                  <a:lnTo>
                    <a:pt x="120000" y="40000"/>
                  </a:lnTo>
                  <a:lnTo>
                    <a:pt x="115384" y="20000"/>
                  </a:lnTo>
                  <a:lnTo>
                    <a:pt x="106153" y="6666"/>
                  </a:lnTo>
                  <a:lnTo>
                    <a:pt x="94615" y="0"/>
                  </a:lnTo>
                  <a:lnTo>
                    <a:pt x="83076" y="0"/>
                  </a:lnTo>
                  <a:lnTo>
                    <a:pt x="76153" y="0"/>
                  </a:lnTo>
                  <a:lnTo>
                    <a:pt x="66923" y="3333"/>
                  </a:lnTo>
                  <a:lnTo>
                    <a:pt x="48461" y="13333"/>
                  </a:lnTo>
                  <a:lnTo>
                    <a:pt x="30000" y="26666"/>
                  </a:lnTo>
                  <a:lnTo>
                    <a:pt x="13846" y="50000"/>
                  </a:lnTo>
                  <a:lnTo>
                    <a:pt x="6923" y="73333"/>
                  </a:lnTo>
                  <a:lnTo>
                    <a:pt x="0" y="96666"/>
                  </a:lnTo>
                  <a:lnTo>
                    <a:pt x="0" y="103333"/>
                  </a:lnTo>
                  <a:lnTo>
                    <a:pt x="9230" y="110000"/>
                  </a:lnTo>
                  <a:lnTo>
                    <a:pt x="20769" y="120000"/>
                  </a:lnTo>
                  <a:lnTo>
                    <a:pt x="30000" y="120000"/>
                  </a:lnTo>
                  <a:lnTo>
                    <a:pt x="41538" y="120000"/>
                  </a:lnTo>
                  <a:lnTo>
                    <a:pt x="55384" y="110000"/>
                  </a:lnTo>
                  <a:lnTo>
                    <a:pt x="69230" y="106666"/>
                  </a:lnTo>
                  <a:lnTo>
                    <a:pt x="83076" y="100000"/>
                  </a:lnTo>
                  <a:lnTo>
                    <a:pt x="94615" y="9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10" name="Google Shape;810;p16"/>
            <p:cNvSpPr/>
            <p:nvPr/>
          </p:nvSpPr>
          <p:spPr>
            <a:xfrm>
              <a:off x="6873875" y="4992687"/>
              <a:ext cx="52387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4242" y="18305"/>
                  </a:moveTo>
                  <a:lnTo>
                    <a:pt x="35151" y="23389"/>
                  </a:lnTo>
                  <a:lnTo>
                    <a:pt x="27878" y="29491"/>
                  </a:lnTo>
                  <a:lnTo>
                    <a:pt x="20000" y="36610"/>
                  </a:lnTo>
                  <a:lnTo>
                    <a:pt x="13333" y="43220"/>
                  </a:lnTo>
                  <a:lnTo>
                    <a:pt x="8484" y="50847"/>
                  </a:lnTo>
                  <a:lnTo>
                    <a:pt x="4242" y="58474"/>
                  </a:lnTo>
                  <a:lnTo>
                    <a:pt x="1212" y="66101"/>
                  </a:lnTo>
                  <a:lnTo>
                    <a:pt x="0" y="74237"/>
                  </a:lnTo>
                  <a:lnTo>
                    <a:pt x="1212" y="86440"/>
                  </a:lnTo>
                  <a:lnTo>
                    <a:pt x="7272" y="96610"/>
                  </a:lnTo>
                  <a:lnTo>
                    <a:pt x="15757" y="105254"/>
                  </a:lnTo>
                  <a:lnTo>
                    <a:pt x="26060" y="111864"/>
                  </a:lnTo>
                  <a:lnTo>
                    <a:pt x="38787" y="116440"/>
                  </a:lnTo>
                  <a:lnTo>
                    <a:pt x="53333" y="119491"/>
                  </a:lnTo>
                  <a:lnTo>
                    <a:pt x="66666" y="120000"/>
                  </a:lnTo>
                  <a:lnTo>
                    <a:pt x="80000" y="117966"/>
                  </a:lnTo>
                  <a:lnTo>
                    <a:pt x="83030" y="117966"/>
                  </a:lnTo>
                  <a:lnTo>
                    <a:pt x="86060" y="116949"/>
                  </a:lnTo>
                  <a:lnTo>
                    <a:pt x="87878" y="114915"/>
                  </a:lnTo>
                  <a:lnTo>
                    <a:pt x="88484" y="112372"/>
                  </a:lnTo>
                  <a:lnTo>
                    <a:pt x="87878" y="111355"/>
                  </a:lnTo>
                  <a:lnTo>
                    <a:pt x="86060" y="111355"/>
                  </a:lnTo>
                  <a:lnTo>
                    <a:pt x="83030" y="110338"/>
                  </a:lnTo>
                  <a:lnTo>
                    <a:pt x="79393" y="110338"/>
                  </a:lnTo>
                  <a:lnTo>
                    <a:pt x="75151" y="110338"/>
                  </a:lnTo>
                  <a:lnTo>
                    <a:pt x="71515" y="110338"/>
                  </a:lnTo>
                  <a:lnTo>
                    <a:pt x="67878" y="110338"/>
                  </a:lnTo>
                  <a:lnTo>
                    <a:pt x="66060" y="110338"/>
                  </a:lnTo>
                  <a:lnTo>
                    <a:pt x="58787" y="109830"/>
                  </a:lnTo>
                  <a:lnTo>
                    <a:pt x="52727" y="109322"/>
                  </a:lnTo>
                  <a:lnTo>
                    <a:pt x="45454" y="108813"/>
                  </a:lnTo>
                  <a:lnTo>
                    <a:pt x="38181" y="107288"/>
                  </a:lnTo>
                  <a:lnTo>
                    <a:pt x="30909" y="105254"/>
                  </a:lnTo>
                  <a:lnTo>
                    <a:pt x="24242" y="101186"/>
                  </a:lnTo>
                  <a:lnTo>
                    <a:pt x="17575" y="96101"/>
                  </a:lnTo>
                  <a:lnTo>
                    <a:pt x="10303" y="88474"/>
                  </a:lnTo>
                  <a:lnTo>
                    <a:pt x="9090" y="79830"/>
                  </a:lnTo>
                  <a:lnTo>
                    <a:pt x="9696" y="71694"/>
                  </a:lnTo>
                  <a:lnTo>
                    <a:pt x="12727" y="63050"/>
                  </a:lnTo>
                  <a:lnTo>
                    <a:pt x="16969" y="55423"/>
                  </a:lnTo>
                  <a:lnTo>
                    <a:pt x="23636" y="48813"/>
                  </a:lnTo>
                  <a:lnTo>
                    <a:pt x="30303" y="41694"/>
                  </a:lnTo>
                  <a:lnTo>
                    <a:pt x="38181" y="35593"/>
                  </a:lnTo>
                  <a:lnTo>
                    <a:pt x="47272" y="30000"/>
                  </a:lnTo>
                  <a:lnTo>
                    <a:pt x="56969" y="24915"/>
                  </a:lnTo>
                  <a:lnTo>
                    <a:pt x="66666" y="19830"/>
                  </a:lnTo>
                  <a:lnTo>
                    <a:pt x="76363" y="15762"/>
                  </a:lnTo>
                  <a:lnTo>
                    <a:pt x="86060" y="12203"/>
                  </a:lnTo>
                  <a:lnTo>
                    <a:pt x="95757" y="9661"/>
                  </a:lnTo>
                  <a:lnTo>
                    <a:pt x="104242" y="6610"/>
                  </a:lnTo>
                  <a:lnTo>
                    <a:pt x="112727" y="5084"/>
                  </a:lnTo>
                  <a:lnTo>
                    <a:pt x="119999" y="3559"/>
                  </a:lnTo>
                  <a:lnTo>
                    <a:pt x="115151" y="1525"/>
                  </a:lnTo>
                  <a:lnTo>
                    <a:pt x="107272" y="0"/>
                  </a:lnTo>
                  <a:lnTo>
                    <a:pt x="98181" y="1525"/>
                  </a:lnTo>
                  <a:lnTo>
                    <a:pt x="87272" y="3050"/>
                  </a:lnTo>
                  <a:lnTo>
                    <a:pt x="75151" y="6101"/>
                  </a:lnTo>
                  <a:lnTo>
                    <a:pt x="63636" y="9661"/>
                  </a:lnTo>
                  <a:lnTo>
                    <a:pt x="53333" y="14237"/>
                  </a:lnTo>
                  <a:lnTo>
                    <a:pt x="44242" y="18305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11" name="Google Shape;811;p16"/>
            <p:cNvSpPr/>
            <p:nvPr/>
          </p:nvSpPr>
          <p:spPr>
            <a:xfrm>
              <a:off x="6962775" y="4992687"/>
              <a:ext cx="34925" cy="476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1250" y="40000"/>
                  </a:moveTo>
                  <a:lnTo>
                    <a:pt x="104062" y="52459"/>
                  </a:lnTo>
                  <a:lnTo>
                    <a:pt x="102187" y="63606"/>
                  </a:lnTo>
                  <a:lnTo>
                    <a:pt x="94687" y="72131"/>
                  </a:lnTo>
                  <a:lnTo>
                    <a:pt x="83437" y="80655"/>
                  </a:lnTo>
                  <a:lnTo>
                    <a:pt x="70312" y="87868"/>
                  </a:lnTo>
                  <a:lnTo>
                    <a:pt x="56250" y="95081"/>
                  </a:lnTo>
                  <a:lnTo>
                    <a:pt x="40312" y="102295"/>
                  </a:lnTo>
                  <a:lnTo>
                    <a:pt x="27187" y="109508"/>
                  </a:lnTo>
                  <a:lnTo>
                    <a:pt x="25312" y="111475"/>
                  </a:lnTo>
                  <a:lnTo>
                    <a:pt x="24375" y="112786"/>
                  </a:lnTo>
                  <a:lnTo>
                    <a:pt x="24375" y="115409"/>
                  </a:lnTo>
                  <a:lnTo>
                    <a:pt x="26250" y="117377"/>
                  </a:lnTo>
                  <a:lnTo>
                    <a:pt x="28125" y="119344"/>
                  </a:lnTo>
                  <a:lnTo>
                    <a:pt x="31875" y="120000"/>
                  </a:lnTo>
                  <a:lnTo>
                    <a:pt x="34687" y="120000"/>
                  </a:lnTo>
                  <a:lnTo>
                    <a:pt x="38437" y="119344"/>
                  </a:lnTo>
                  <a:lnTo>
                    <a:pt x="54375" y="112131"/>
                  </a:lnTo>
                  <a:lnTo>
                    <a:pt x="71250" y="104918"/>
                  </a:lnTo>
                  <a:lnTo>
                    <a:pt x="86250" y="96393"/>
                  </a:lnTo>
                  <a:lnTo>
                    <a:pt x="101250" y="86557"/>
                  </a:lnTo>
                  <a:lnTo>
                    <a:pt x="110625" y="76065"/>
                  </a:lnTo>
                  <a:lnTo>
                    <a:pt x="117187" y="64262"/>
                  </a:lnTo>
                  <a:lnTo>
                    <a:pt x="120000" y="51147"/>
                  </a:lnTo>
                  <a:lnTo>
                    <a:pt x="115312" y="38032"/>
                  </a:lnTo>
                  <a:lnTo>
                    <a:pt x="105000" y="26885"/>
                  </a:lnTo>
                  <a:lnTo>
                    <a:pt x="91875" y="18360"/>
                  </a:lnTo>
                  <a:lnTo>
                    <a:pt x="75000" y="10491"/>
                  </a:lnTo>
                  <a:lnTo>
                    <a:pt x="57187" y="5245"/>
                  </a:lnTo>
                  <a:lnTo>
                    <a:pt x="38437" y="1311"/>
                  </a:lnTo>
                  <a:lnTo>
                    <a:pt x="21562" y="0"/>
                  </a:lnTo>
                  <a:lnTo>
                    <a:pt x="8437" y="655"/>
                  </a:lnTo>
                  <a:lnTo>
                    <a:pt x="0" y="3934"/>
                  </a:lnTo>
                  <a:lnTo>
                    <a:pt x="15000" y="6557"/>
                  </a:lnTo>
                  <a:lnTo>
                    <a:pt x="30937" y="9180"/>
                  </a:lnTo>
                  <a:lnTo>
                    <a:pt x="45000" y="11147"/>
                  </a:lnTo>
                  <a:lnTo>
                    <a:pt x="59062" y="14426"/>
                  </a:lnTo>
                  <a:lnTo>
                    <a:pt x="72187" y="18360"/>
                  </a:lnTo>
                  <a:lnTo>
                    <a:pt x="84375" y="23606"/>
                  </a:lnTo>
                  <a:lnTo>
                    <a:pt x="94687" y="30163"/>
                  </a:lnTo>
                  <a:lnTo>
                    <a:pt x="101250" y="40000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12" name="Google Shape;812;p16"/>
            <p:cNvSpPr/>
            <p:nvPr/>
          </p:nvSpPr>
          <p:spPr>
            <a:xfrm>
              <a:off x="6840537" y="4981575"/>
              <a:ext cx="84137" cy="100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811" y="15831"/>
                  </a:moveTo>
                  <a:lnTo>
                    <a:pt x="37523" y="22163"/>
                  </a:lnTo>
                  <a:lnTo>
                    <a:pt x="28235" y="29129"/>
                  </a:lnTo>
                  <a:lnTo>
                    <a:pt x="20061" y="36411"/>
                  </a:lnTo>
                  <a:lnTo>
                    <a:pt x="12631" y="44327"/>
                  </a:lnTo>
                  <a:lnTo>
                    <a:pt x="6687" y="52875"/>
                  </a:lnTo>
                  <a:lnTo>
                    <a:pt x="2229" y="62058"/>
                  </a:lnTo>
                  <a:lnTo>
                    <a:pt x="0" y="71873"/>
                  </a:lnTo>
                  <a:lnTo>
                    <a:pt x="371" y="82005"/>
                  </a:lnTo>
                  <a:lnTo>
                    <a:pt x="1486" y="84538"/>
                  </a:lnTo>
                  <a:lnTo>
                    <a:pt x="2600" y="87704"/>
                  </a:lnTo>
                  <a:lnTo>
                    <a:pt x="4086" y="89604"/>
                  </a:lnTo>
                  <a:lnTo>
                    <a:pt x="5572" y="92137"/>
                  </a:lnTo>
                  <a:lnTo>
                    <a:pt x="7801" y="94353"/>
                  </a:lnTo>
                  <a:lnTo>
                    <a:pt x="10030" y="96569"/>
                  </a:lnTo>
                  <a:lnTo>
                    <a:pt x="12631" y="98469"/>
                  </a:lnTo>
                  <a:lnTo>
                    <a:pt x="15232" y="100052"/>
                  </a:lnTo>
                  <a:lnTo>
                    <a:pt x="21176" y="102902"/>
                  </a:lnTo>
                  <a:lnTo>
                    <a:pt x="26749" y="105435"/>
                  </a:lnTo>
                  <a:lnTo>
                    <a:pt x="32321" y="107651"/>
                  </a:lnTo>
                  <a:lnTo>
                    <a:pt x="38266" y="109234"/>
                  </a:lnTo>
                  <a:lnTo>
                    <a:pt x="44582" y="111134"/>
                  </a:lnTo>
                  <a:lnTo>
                    <a:pt x="50526" y="112717"/>
                  </a:lnTo>
                  <a:lnTo>
                    <a:pt x="56842" y="113984"/>
                  </a:lnTo>
                  <a:lnTo>
                    <a:pt x="62786" y="115250"/>
                  </a:lnTo>
                  <a:lnTo>
                    <a:pt x="69473" y="116200"/>
                  </a:lnTo>
                  <a:lnTo>
                    <a:pt x="75789" y="117150"/>
                  </a:lnTo>
                  <a:lnTo>
                    <a:pt x="82105" y="117783"/>
                  </a:lnTo>
                  <a:lnTo>
                    <a:pt x="88421" y="118416"/>
                  </a:lnTo>
                  <a:lnTo>
                    <a:pt x="95108" y="118733"/>
                  </a:lnTo>
                  <a:lnTo>
                    <a:pt x="101424" y="119050"/>
                  </a:lnTo>
                  <a:lnTo>
                    <a:pt x="107739" y="119683"/>
                  </a:lnTo>
                  <a:lnTo>
                    <a:pt x="114055" y="120000"/>
                  </a:lnTo>
                  <a:lnTo>
                    <a:pt x="115913" y="120000"/>
                  </a:lnTo>
                  <a:lnTo>
                    <a:pt x="117770" y="118733"/>
                  </a:lnTo>
                  <a:lnTo>
                    <a:pt x="118885" y="117783"/>
                  </a:lnTo>
                  <a:lnTo>
                    <a:pt x="120000" y="115883"/>
                  </a:lnTo>
                  <a:lnTo>
                    <a:pt x="120000" y="113984"/>
                  </a:lnTo>
                  <a:lnTo>
                    <a:pt x="118885" y="112717"/>
                  </a:lnTo>
                  <a:lnTo>
                    <a:pt x="117399" y="111451"/>
                  </a:lnTo>
                  <a:lnTo>
                    <a:pt x="115541" y="111134"/>
                  </a:lnTo>
                  <a:lnTo>
                    <a:pt x="109597" y="111134"/>
                  </a:lnTo>
                  <a:lnTo>
                    <a:pt x="103653" y="111134"/>
                  </a:lnTo>
                  <a:lnTo>
                    <a:pt x="97708" y="110817"/>
                  </a:lnTo>
                  <a:lnTo>
                    <a:pt x="92136" y="110501"/>
                  </a:lnTo>
                  <a:lnTo>
                    <a:pt x="85820" y="110184"/>
                  </a:lnTo>
                  <a:lnTo>
                    <a:pt x="79876" y="109234"/>
                  </a:lnTo>
                  <a:lnTo>
                    <a:pt x="74303" y="108601"/>
                  </a:lnTo>
                  <a:lnTo>
                    <a:pt x="67987" y="107968"/>
                  </a:lnTo>
                  <a:lnTo>
                    <a:pt x="62414" y="106701"/>
                  </a:lnTo>
                  <a:lnTo>
                    <a:pt x="56099" y="105751"/>
                  </a:lnTo>
                  <a:lnTo>
                    <a:pt x="50526" y="104168"/>
                  </a:lnTo>
                  <a:lnTo>
                    <a:pt x="44953" y="102902"/>
                  </a:lnTo>
                  <a:lnTo>
                    <a:pt x="39380" y="101319"/>
                  </a:lnTo>
                  <a:lnTo>
                    <a:pt x="34179" y="99102"/>
                  </a:lnTo>
                  <a:lnTo>
                    <a:pt x="28235" y="96886"/>
                  </a:lnTo>
                  <a:lnTo>
                    <a:pt x="23034" y="94986"/>
                  </a:lnTo>
                  <a:lnTo>
                    <a:pt x="18947" y="92137"/>
                  </a:lnTo>
                  <a:lnTo>
                    <a:pt x="15232" y="88654"/>
                  </a:lnTo>
                  <a:lnTo>
                    <a:pt x="13003" y="85171"/>
                  </a:lnTo>
                  <a:lnTo>
                    <a:pt x="11517" y="80738"/>
                  </a:lnTo>
                  <a:lnTo>
                    <a:pt x="11517" y="75672"/>
                  </a:lnTo>
                  <a:lnTo>
                    <a:pt x="12260" y="69023"/>
                  </a:lnTo>
                  <a:lnTo>
                    <a:pt x="14117" y="62374"/>
                  </a:lnTo>
                  <a:lnTo>
                    <a:pt x="15603" y="57625"/>
                  </a:lnTo>
                  <a:lnTo>
                    <a:pt x="18947" y="52242"/>
                  </a:lnTo>
                  <a:lnTo>
                    <a:pt x="22291" y="47493"/>
                  </a:lnTo>
                  <a:lnTo>
                    <a:pt x="25263" y="43060"/>
                  </a:lnTo>
                  <a:lnTo>
                    <a:pt x="29349" y="39261"/>
                  </a:lnTo>
                  <a:lnTo>
                    <a:pt x="33065" y="35145"/>
                  </a:lnTo>
                  <a:lnTo>
                    <a:pt x="37523" y="31662"/>
                  </a:lnTo>
                  <a:lnTo>
                    <a:pt x="42352" y="27862"/>
                  </a:lnTo>
                  <a:lnTo>
                    <a:pt x="47925" y="24063"/>
                  </a:lnTo>
                  <a:lnTo>
                    <a:pt x="53498" y="20263"/>
                  </a:lnTo>
                  <a:lnTo>
                    <a:pt x="60185" y="16781"/>
                  </a:lnTo>
                  <a:lnTo>
                    <a:pt x="67244" y="12981"/>
                  </a:lnTo>
                  <a:lnTo>
                    <a:pt x="74674" y="9815"/>
                  </a:lnTo>
                  <a:lnTo>
                    <a:pt x="81362" y="6965"/>
                  </a:lnTo>
                  <a:lnTo>
                    <a:pt x="88049" y="4432"/>
                  </a:lnTo>
                  <a:lnTo>
                    <a:pt x="93993" y="2216"/>
                  </a:lnTo>
                  <a:lnTo>
                    <a:pt x="99566" y="316"/>
                  </a:lnTo>
                  <a:lnTo>
                    <a:pt x="94736" y="0"/>
                  </a:lnTo>
                  <a:lnTo>
                    <a:pt x="88421" y="316"/>
                  </a:lnTo>
                  <a:lnTo>
                    <a:pt x="82105" y="1583"/>
                  </a:lnTo>
                  <a:lnTo>
                    <a:pt x="74674" y="3482"/>
                  </a:lnTo>
                  <a:lnTo>
                    <a:pt x="67244" y="6015"/>
                  </a:lnTo>
                  <a:lnTo>
                    <a:pt x="59814" y="8865"/>
                  </a:lnTo>
                  <a:lnTo>
                    <a:pt x="52755" y="12348"/>
                  </a:lnTo>
                  <a:lnTo>
                    <a:pt x="46811" y="15831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13" name="Google Shape;813;p16"/>
            <p:cNvSpPr/>
            <p:nvPr/>
          </p:nvSpPr>
          <p:spPr>
            <a:xfrm>
              <a:off x="6959600" y="4978400"/>
              <a:ext cx="74612" cy="666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36996"/>
                  </a:moveTo>
                  <a:lnTo>
                    <a:pt x="105531" y="43636"/>
                  </a:lnTo>
                  <a:lnTo>
                    <a:pt x="108510" y="51225"/>
                  </a:lnTo>
                  <a:lnTo>
                    <a:pt x="110212" y="59288"/>
                  </a:lnTo>
                  <a:lnTo>
                    <a:pt x="110212" y="68300"/>
                  </a:lnTo>
                  <a:lnTo>
                    <a:pt x="109361" y="75415"/>
                  </a:lnTo>
                  <a:lnTo>
                    <a:pt x="107234" y="81106"/>
                  </a:lnTo>
                  <a:lnTo>
                    <a:pt x="103829" y="87272"/>
                  </a:lnTo>
                  <a:lnTo>
                    <a:pt x="100425" y="92015"/>
                  </a:lnTo>
                  <a:lnTo>
                    <a:pt x="95744" y="97707"/>
                  </a:lnTo>
                  <a:lnTo>
                    <a:pt x="91489" y="101976"/>
                  </a:lnTo>
                  <a:lnTo>
                    <a:pt x="86808" y="106719"/>
                  </a:lnTo>
                  <a:lnTo>
                    <a:pt x="82553" y="111936"/>
                  </a:lnTo>
                  <a:lnTo>
                    <a:pt x="81276" y="113359"/>
                  </a:lnTo>
                  <a:lnTo>
                    <a:pt x="80851" y="114782"/>
                  </a:lnTo>
                  <a:lnTo>
                    <a:pt x="81276" y="116679"/>
                  </a:lnTo>
                  <a:lnTo>
                    <a:pt x="82553" y="118102"/>
                  </a:lnTo>
                  <a:lnTo>
                    <a:pt x="83829" y="119525"/>
                  </a:lnTo>
                  <a:lnTo>
                    <a:pt x="85531" y="120000"/>
                  </a:lnTo>
                  <a:lnTo>
                    <a:pt x="87234" y="119525"/>
                  </a:lnTo>
                  <a:lnTo>
                    <a:pt x="88936" y="118102"/>
                  </a:lnTo>
                  <a:lnTo>
                    <a:pt x="98723" y="110988"/>
                  </a:lnTo>
                  <a:lnTo>
                    <a:pt x="106808" y="101976"/>
                  </a:lnTo>
                  <a:lnTo>
                    <a:pt x="113617" y="91067"/>
                  </a:lnTo>
                  <a:lnTo>
                    <a:pt x="118297" y="79683"/>
                  </a:lnTo>
                  <a:lnTo>
                    <a:pt x="120000" y="66877"/>
                  </a:lnTo>
                  <a:lnTo>
                    <a:pt x="118723" y="55019"/>
                  </a:lnTo>
                  <a:lnTo>
                    <a:pt x="114893" y="43636"/>
                  </a:lnTo>
                  <a:lnTo>
                    <a:pt x="106808" y="33201"/>
                  </a:lnTo>
                  <a:lnTo>
                    <a:pt x="100851" y="27984"/>
                  </a:lnTo>
                  <a:lnTo>
                    <a:pt x="94042" y="22766"/>
                  </a:lnTo>
                  <a:lnTo>
                    <a:pt x="85957" y="18498"/>
                  </a:lnTo>
                  <a:lnTo>
                    <a:pt x="77872" y="14703"/>
                  </a:lnTo>
                  <a:lnTo>
                    <a:pt x="69361" y="11383"/>
                  </a:lnTo>
                  <a:lnTo>
                    <a:pt x="60425" y="8537"/>
                  </a:lnTo>
                  <a:lnTo>
                    <a:pt x="51914" y="6166"/>
                  </a:lnTo>
                  <a:lnTo>
                    <a:pt x="42978" y="3794"/>
                  </a:lnTo>
                  <a:lnTo>
                    <a:pt x="34893" y="2371"/>
                  </a:lnTo>
                  <a:lnTo>
                    <a:pt x="26808" y="948"/>
                  </a:lnTo>
                  <a:lnTo>
                    <a:pt x="20000" y="0"/>
                  </a:lnTo>
                  <a:lnTo>
                    <a:pt x="13617" y="0"/>
                  </a:lnTo>
                  <a:lnTo>
                    <a:pt x="8085" y="0"/>
                  </a:lnTo>
                  <a:lnTo>
                    <a:pt x="4255" y="474"/>
                  </a:lnTo>
                  <a:lnTo>
                    <a:pt x="1702" y="1897"/>
                  </a:lnTo>
                  <a:lnTo>
                    <a:pt x="0" y="2845"/>
                  </a:lnTo>
                  <a:lnTo>
                    <a:pt x="5106" y="3794"/>
                  </a:lnTo>
                  <a:lnTo>
                    <a:pt x="10638" y="4268"/>
                  </a:lnTo>
                  <a:lnTo>
                    <a:pt x="16170" y="5691"/>
                  </a:lnTo>
                  <a:lnTo>
                    <a:pt x="22127" y="6640"/>
                  </a:lnTo>
                  <a:lnTo>
                    <a:pt x="28510" y="7588"/>
                  </a:lnTo>
                  <a:lnTo>
                    <a:pt x="34893" y="8537"/>
                  </a:lnTo>
                  <a:lnTo>
                    <a:pt x="41276" y="10434"/>
                  </a:lnTo>
                  <a:lnTo>
                    <a:pt x="48510" y="11857"/>
                  </a:lnTo>
                  <a:lnTo>
                    <a:pt x="54893" y="14229"/>
                  </a:lnTo>
                  <a:lnTo>
                    <a:pt x="62127" y="16600"/>
                  </a:lnTo>
                  <a:lnTo>
                    <a:pt x="68936" y="18972"/>
                  </a:lnTo>
                  <a:lnTo>
                    <a:pt x="75319" y="21818"/>
                  </a:lnTo>
                  <a:lnTo>
                    <a:pt x="81702" y="25138"/>
                  </a:lnTo>
                  <a:lnTo>
                    <a:pt x="88510" y="28458"/>
                  </a:lnTo>
                  <a:lnTo>
                    <a:pt x="94468" y="32727"/>
                  </a:lnTo>
                  <a:lnTo>
                    <a:pt x="100000" y="36996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14" name="Google Shape;814;p16"/>
            <p:cNvSpPr/>
            <p:nvPr/>
          </p:nvSpPr>
          <p:spPr>
            <a:xfrm>
              <a:off x="6810375" y="5014912"/>
              <a:ext cx="30162" cy="6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5084"/>
                  </a:moveTo>
                  <a:lnTo>
                    <a:pt x="0" y="75254"/>
                  </a:lnTo>
                  <a:lnTo>
                    <a:pt x="5217" y="84406"/>
                  </a:lnTo>
                  <a:lnTo>
                    <a:pt x="13565" y="93559"/>
                  </a:lnTo>
                  <a:lnTo>
                    <a:pt x="25043" y="100677"/>
                  </a:lnTo>
                  <a:lnTo>
                    <a:pt x="40695" y="107288"/>
                  </a:lnTo>
                  <a:lnTo>
                    <a:pt x="57391" y="113389"/>
                  </a:lnTo>
                  <a:lnTo>
                    <a:pt x="77217" y="117457"/>
                  </a:lnTo>
                  <a:lnTo>
                    <a:pt x="96000" y="119491"/>
                  </a:lnTo>
                  <a:lnTo>
                    <a:pt x="102260" y="120000"/>
                  </a:lnTo>
                  <a:lnTo>
                    <a:pt x="108521" y="118983"/>
                  </a:lnTo>
                  <a:lnTo>
                    <a:pt x="113739" y="117457"/>
                  </a:lnTo>
                  <a:lnTo>
                    <a:pt x="115826" y="114915"/>
                  </a:lnTo>
                  <a:lnTo>
                    <a:pt x="115826" y="111864"/>
                  </a:lnTo>
                  <a:lnTo>
                    <a:pt x="114782" y="109322"/>
                  </a:lnTo>
                  <a:lnTo>
                    <a:pt x="111652" y="106779"/>
                  </a:lnTo>
                  <a:lnTo>
                    <a:pt x="105391" y="105762"/>
                  </a:lnTo>
                  <a:lnTo>
                    <a:pt x="85565" y="102203"/>
                  </a:lnTo>
                  <a:lnTo>
                    <a:pt x="66782" y="97627"/>
                  </a:lnTo>
                  <a:lnTo>
                    <a:pt x="52173" y="91016"/>
                  </a:lnTo>
                  <a:lnTo>
                    <a:pt x="41739" y="83898"/>
                  </a:lnTo>
                  <a:lnTo>
                    <a:pt x="34434" y="75254"/>
                  </a:lnTo>
                  <a:lnTo>
                    <a:pt x="30260" y="66101"/>
                  </a:lnTo>
                  <a:lnTo>
                    <a:pt x="30260" y="55932"/>
                  </a:lnTo>
                  <a:lnTo>
                    <a:pt x="36521" y="45254"/>
                  </a:lnTo>
                  <a:lnTo>
                    <a:pt x="44869" y="37627"/>
                  </a:lnTo>
                  <a:lnTo>
                    <a:pt x="58434" y="30508"/>
                  </a:lnTo>
                  <a:lnTo>
                    <a:pt x="73043" y="23389"/>
                  </a:lnTo>
                  <a:lnTo>
                    <a:pt x="88695" y="16779"/>
                  </a:lnTo>
                  <a:lnTo>
                    <a:pt x="102260" y="11694"/>
                  </a:lnTo>
                  <a:lnTo>
                    <a:pt x="113739" y="6101"/>
                  </a:lnTo>
                  <a:lnTo>
                    <a:pt x="120000" y="3050"/>
                  </a:lnTo>
                  <a:lnTo>
                    <a:pt x="120000" y="0"/>
                  </a:lnTo>
                  <a:lnTo>
                    <a:pt x="106434" y="2033"/>
                  </a:lnTo>
                  <a:lnTo>
                    <a:pt x="88695" y="6101"/>
                  </a:lnTo>
                  <a:lnTo>
                    <a:pt x="70956" y="13220"/>
                  </a:lnTo>
                  <a:lnTo>
                    <a:pt x="51130" y="21355"/>
                  </a:lnTo>
                  <a:lnTo>
                    <a:pt x="33391" y="31016"/>
                  </a:lnTo>
                  <a:lnTo>
                    <a:pt x="17739" y="41694"/>
                  </a:lnTo>
                  <a:lnTo>
                    <a:pt x="6260" y="53389"/>
                  </a:lnTo>
                  <a:lnTo>
                    <a:pt x="0" y="65084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15" name="Google Shape;815;p16"/>
            <p:cNvSpPr/>
            <p:nvPr/>
          </p:nvSpPr>
          <p:spPr>
            <a:xfrm>
              <a:off x="7021512" y="4973637"/>
              <a:ext cx="65087" cy="825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7959" y="44903"/>
                  </a:moveTo>
                  <a:lnTo>
                    <a:pt x="101877" y="48000"/>
                  </a:lnTo>
                  <a:lnTo>
                    <a:pt x="104816" y="51483"/>
                  </a:lnTo>
                  <a:lnTo>
                    <a:pt x="107755" y="55741"/>
                  </a:lnTo>
                  <a:lnTo>
                    <a:pt x="109224" y="59612"/>
                  </a:lnTo>
                  <a:lnTo>
                    <a:pt x="110693" y="63483"/>
                  </a:lnTo>
                  <a:lnTo>
                    <a:pt x="109714" y="68129"/>
                  </a:lnTo>
                  <a:lnTo>
                    <a:pt x="108734" y="72387"/>
                  </a:lnTo>
                  <a:lnTo>
                    <a:pt x="105795" y="76645"/>
                  </a:lnTo>
                  <a:lnTo>
                    <a:pt x="101877" y="80903"/>
                  </a:lnTo>
                  <a:lnTo>
                    <a:pt x="97469" y="84774"/>
                  </a:lnTo>
                  <a:lnTo>
                    <a:pt x="92081" y="88645"/>
                  </a:lnTo>
                  <a:lnTo>
                    <a:pt x="86693" y="92129"/>
                  </a:lnTo>
                  <a:lnTo>
                    <a:pt x="81306" y="95225"/>
                  </a:lnTo>
                  <a:lnTo>
                    <a:pt x="75428" y="98709"/>
                  </a:lnTo>
                  <a:lnTo>
                    <a:pt x="69551" y="102193"/>
                  </a:lnTo>
                  <a:lnTo>
                    <a:pt x="64653" y="106451"/>
                  </a:lnTo>
                  <a:lnTo>
                    <a:pt x="62693" y="107612"/>
                  </a:lnTo>
                  <a:lnTo>
                    <a:pt x="61714" y="109548"/>
                  </a:lnTo>
                  <a:lnTo>
                    <a:pt x="60734" y="111096"/>
                  </a:lnTo>
                  <a:lnTo>
                    <a:pt x="59265" y="113032"/>
                  </a:lnTo>
                  <a:lnTo>
                    <a:pt x="58775" y="114580"/>
                  </a:lnTo>
                  <a:lnTo>
                    <a:pt x="58775" y="116516"/>
                  </a:lnTo>
                  <a:lnTo>
                    <a:pt x="59755" y="118451"/>
                  </a:lnTo>
                  <a:lnTo>
                    <a:pt x="61714" y="119612"/>
                  </a:lnTo>
                  <a:lnTo>
                    <a:pt x="64163" y="120000"/>
                  </a:lnTo>
                  <a:lnTo>
                    <a:pt x="66122" y="120000"/>
                  </a:lnTo>
                  <a:lnTo>
                    <a:pt x="68081" y="119612"/>
                  </a:lnTo>
                  <a:lnTo>
                    <a:pt x="69551" y="118451"/>
                  </a:lnTo>
                  <a:lnTo>
                    <a:pt x="75428" y="113032"/>
                  </a:lnTo>
                  <a:lnTo>
                    <a:pt x="81795" y="108387"/>
                  </a:lnTo>
                  <a:lnTo>
                    <a:pt x="88163" y="104129"/>
                  </a:lnTo>
                  <a:lnTo>
                    <a:pt x="95020" y="99483"/>
                  </a:lnTo>
                  <a:lnTo>
                    <a:pt x="101387" y="95225"/>
                  </a:lnTo>
                  <a:lnTo>
                    <a:pt x="107755" y="90193"/>
                  </a:lnTo>
                  <a:lnTo>
                    <a:pt x="112653" y="84774"/>
                  </a:lnTo>
                  <a:lnTo>
                    <a:pt x="116571" y="78967"/>
                  </a:lnTo>
                  <a:lnTo>
                    <a:pt x="119510" y="72000"/>
                  </a:lnTo>
                  <a:lnTo>
                    <a:pt x="120000" y="65419"/>
                  </a:lnTo>
                  <a:lnTo>
                    <a:pt x="119020" y="58838"/>
                  </a:lnTo>
                  <a:lnTo>
                    <a:pt x="116081" y="51870"/>
                  </a:lnTo>
                  <a:lnTo>
                    <a:pt x="111673" y="46064"/>
                  </a:lnTo>
                  <a:lnTo>
                    <a:pt x="106285" y="40645"/>
                  </a:lnTo>
                  <a:lnTo>
                    <a:pt x="99428" y="36000"/>
                  </a:lnTo>
                  <a:lnTo>
                    <a:pt x="92081" y="32129"/>
                  </a:lnTo>
                  <a:lnTo>
                    <a:pt x="86204" y="29419"/>
                  </a:lnTo>
                  <a:lnTo>
                    <a:pt x="79836" y="26709"/>
                  </a:lnTo>
                  <a:lnTo>
                    <a:pt x="73959" y="23612"/>
                  </a:lnTo>
                  <a:lnTo>
                    <a:pt x="66612" y="20903"/>
                  </a:lnTo>
                  <a:lnTo>
                    <a:pt x="59755" y="17806"/>
                  </a:lnTo>
                  <a:lnTo>
                    <a:pt x="52408" y="15096"/>
                  </a:lnTo>
                  <a:lnTo>
                    <a:pt x="45551" y="12000"/>
                  </a:lnTo>
                  <a:lnTo>
                    <a:pt x="38693" y="9290"/>
                  </a:lnTo>
                  <a:lnTo>
                    <a:pt x="32326" y="6967"/>
                  </a:lnTo>
                  <a:lnTo>
                    <a:pt x="25959" y="5032"/>
                  </a:lnTo>
                  <a:lnTo>
                    <a:pt x="19591" y="3096"/>
                  </a:lnTo>
                  <a:lnTo>
                    <a:pt x="14693" y="1935"/>
                  </a:lnTo>
                  <a:lnTo>
                    <a:pt x="9795" y="387"/>
                  </a:lnTo>
                  <a:lnTo>
                    <a:pt x="5877" y="0"/>
                  </a:lnTo>
                  <a:lnTo>
                    <a:pt x="2448" y="0"/>
                  </a:lnTo>
                  <a:lnTo>
                    <a:pt x="0" y="774"/>
                  </a:lnTo>
                  <a:lnTo>
                    <a:pt x="5387" y="3096"/>
                  </a:lnTo>
                  <a:lnTo>
                    <a:pt x="11265" y="5419"/>
                  </a:lnTo>
                  <a:lnTo>
                    <a:pt x="17632" y="7741"/>
                  </a:lnTo>
                  <a:lnTo>
                    <a:pt x="23020" y="9677"/>
                  </a:lnTo>
                  <a:lnTo>
                    <a:pt x="29387" y="12000"/>
                  </a:lnTo>
                  <a:lnTo>
                    <a:pt x="35755" y="14322"/>
                  </a:lnTo>
                  <a:lnTo>
                    <a:pt x="42122" y="17032"/>
                  </a:lnTo>
                  <a:lnTo>
                    <a:pt x="48489" y="19741"/>
                  </a:lnTo>
                  <a:lnTo>
                    <a:pt x="55346" y="22064"/>
                  </a:lnTo>
                  <a:lnTo>
                    <a:pt x="61714" y="24774"/>
                  </a:lnTo>
                  <a:lnTo>
                    <a:pt x="68081" y="27483"/>
                  </a:lnTo>
                  <a:lnTo>
                    <a:pt x="74448" y="30580"/>
                  </a:lnTo>
                  <a:lnTo>
                    <a:pt x="80816" y="34064"/>
                  </a:lnTo>
                  <a:lnTo>
                    <a:pt x="86204" y="37161"/>
                  </a:lnTo>
                  <a:lnTo>
                    <a:pt x="92081" y="41032"/>
                  </a:lnTo>
                  <a:lnTo>
                    <a:pt x="97959" y="44903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16" name="Google Shape;816;p16"/>
            <p:cNvSpPr/>
            <p:nvPr/>
          </p:nvSpPr>
          <p:spPr>
            <a:xfrm>
              <a:off x="6886575" y="5094287"/>
              <a:ext cx="198437" cy="277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19999"/>
                  </a:moveTo>
                  <a:lnTo>
                    <a:pt x="0" y="98742"/>
                  </a:lnTo>
                  <a:lnTo>
                    <a:pt x="10560" y="98742"/>
                  </a:lnTo>
                  <a:lnTo>
                    <a:pt x="10560" y="80914"/>
                  </a:lnTo>
                  <a:lnTo>
                    <a:pt x="22080" y="78171"/>
                  </a:lnTo>
                  <a:lnTo>
                    <a:pt x="19200" y="60342"/>
                  </a:lnTo>
                  <a:lnTo>
                    <a:pt x="28800" y="57599"/>
                  </a:lnTo>
                  <a:lnTo>
                    <a:pt x="28800" y="39771"/>
                  </a:lnTo>
                  <a:lnTo>
                    <a:pt x="37440" y="37028"/>
                  </a:lnTo>
                  <a:lnTo>
                    <a:pt x="37440" y="19200"/>
                  </a:lnTo>
                  <a:lnTo>
                    <a:pt x="46080" y="19200"/>
                  </a:lnTo>
                  <a:lnTo>
                    <a:pt x="53760" y="0"/>
                  </a:lnTo>
                  <a:lnTo>
                    <a:pt x="76800" y="0"/>
                  </a:lnTo>
                  <a:lnTo>
                    <a:pt x="77760" y="17142"/>
                  </a:lnTo>
                  <a:lnTo>
                    <a:pt x="88320" y="16457"/>
                  </a:lnTo>
                  <a:lnTo>
                    <a:pt x="89280" y="33600"/>
                  </a:lnTo>
                  <a:lnTo>
                    <a:pt x="97920" y="37028"/>
                  </a:lnTo>
                  <a:lnTo>
                    <a:pt x="95040" y="55542"/>
                  </a:lnTo>
                  <a:lnTo>
                    <a:pt x="109440" y="56228"/>
                  </a:lnTo>
                  <a:lnTo>
                    <a:pt x="102720" y="55542"/>
                  </a:lnTo>
                  <a:lnTo>
                    <a:pt x="103680" y="78171"/>
                  </a:lnTo>
                  <a:lnTo>
                    <a:pt x="112320" y="80228"/>
                  </a:lnTo>
                  <a:lnTo>
                    <a:pt x="117120" y="97371"/>
                  </a:lnTo>
                  <a:lnTo>
                    <a:pt x="120000" y="119999"/>
                  </a:lnTo>
                  <a:lnTo>
                    <a:pt x="0" y="119999"/>
                  </a:lnTo>
                  <a:close/>
                </a:path>
              </a:pathLst>
            </a:custGeom>
            <a:solidFill>
              <a:srgbClr val="DDDDDD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817" name="Google Shape;817;p16"/>
          <p:cNvGrpSpPr/>
          <p:nvPr/>
        </p:nvGrpSpPr>
        <p:grpSpPr>
          <a:xfrm>
            <a:off x="5214937" y="1423987"/>
            <a:ext cx="814387" cy="854075"/>
            <a:chOff x="6635750" y="1181100"/>
            <a:chExt cx="814387" cy="854075"/>
          </a:xfrm>
        </p:grpSpPr>
        <p:sp>
          <p:nvSpPr>
            <p:cNvPr id="818" name="Google Shape;818;p16"/>
            <p:cNvSpPr txBox="1"/>
            <p:nvPr/>
          </p:nvSpPr>
          <p:spPr>
            <a:xfrm>
              <a:off x="6734175" y="1185862"/>
              <a:ext cx="676275" cy="7762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19" name="Google Shape;819;p16"/>
            <p:cNvSpPr txBox="1"/>
            <p:nvPr/>
          </p:nvSpPr>
          <p:spPr>
            <a:xfrm>
              <a:off x="6700837" y="1209675"/>
              <a:ext cx="690562" cy="8001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20" name="Google Shape;820;p16"/>
            <p:cNvSpPr txBox="1"/>
            <p:nvPr/>
          </p:nvSpPr>
          <p:spPr>
            <a:xfrm>
              <a:off x="6705600" y="1385887"/>
              <a:ext cx="676275" cy="17145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21" name="Google Shape;821;p16"/>
            <p:cNvSpPr txBox="1"/>
            <p:nvPr/>
          </p:nvSpPr>
          <p:spPr>
            <a:xfrm>
              <a:off x="6635750" y="1181100"/>
              <a:ext cx="814387" cy="854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application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lt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transport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network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data link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physical</a:t>
              </a:r>
              <a:endParaRPr/>
            </a:p>
          </p:txBody>
        </p:sp>
        <p:cxnSp>
          <p:nvCxnSpPr>
            <p:cNvPr id="822" name="Google Shape;822;p16"/>
            <p:cNvCxnSpPr/>
            <p:nvPr/>
          </p:nvCxnSpPr>
          <p:spPr>
            <a:xfrm>
              <a:off x="6700837" y="1552575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823" name="Google Shape;823;p16"/>
            <p:cNvCxnSpPr/>
            <p:nvPr/>
          </p:nvCxnSpPr>
          <p:spPr>
            <a:xfrm>
              <a:off x="6710362" y="16906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824" name="Google Shape;824;p16"/>
            <p:cNvCxnSpPr/>
            <p:nvPr/>
          </p:nvCxnSpPr>
          <p:spPr>
            <a:xfrm>
              <a:off x="6710362" y="1828800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825" name="Google Shape;825;p16"/>
          <p:cNvGrpSpPr/>
          <p:nvPr/>
        </p:nvGrpSpPr>
        <p:grpSpPr>
          <a:xfrm>
            <a:off x="5961062" y="1987550"/>
            <a:ext cx="814387" cy="701675"/>
            <a:chOff x="4640262" y="5310187"/>
            <a:chExt cx="814387" cy="701675"/>
          </a:xfrm>
        </p:grpSpPr>
        <p:sp>
          <p:nvSpPr>
            <p:cNvPr id="826" name="Google Shape;826;p16"/>
            <p:cNvSpPr txBox="1"/>
            <p:nvPr/>
          </p:nvSpPr>
          <p:spPr>
            <a:xfrm>
              <a:off x="4743450" y="5467350"/>
              <a:ext cx="676275" cy="4857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27" name="Google Shape;827;p16"/>
            <p:cNvSpPr txBox="1"/>
            <p:nvPr/>
          </p:nvSpPr>
          <p:spPr>
            <a:xfrm>
              <a:off x="4700587" y="5500687"/>
              <a:ext cx="690562" cy="4953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28" name="Google Shape;828;p16"/>
            <p:cNvSpPr txBox="1"/>
            <p:nvPr/>
          </p:nvSpPr>
          <p:spPr>
            <a:xfrm>
              <a:off x="4640262" y="5310187"/>
              <a:ext cx="814387" cy="701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endParaRPr sz="1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network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data link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physical</a:t>
              </a:r>
              <a:endParaRPr/>
            </a:p>
          </p:txBody>
        </p:sp>
        <p:cxnSp>
          <p:nvCxnSpPr>
            <p:cNvPr id="829" name="Google Shape;829;p16"/>
            <p:cNvCxnSpPr/>
            <p:nvPr/>
          </p:nvCxnSpPr>
          <p:spPr>
            <a:xfrm>
              <a:off x="4695825" y="58054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830" name="Google Shape;830;p16"/>
            <p:cNvCxnSpPr/>
            <p:nvPr/>
          </p:nvCxnSpPr>
          <p:spPr>
            <a:xfrm>
              <a:off x="4705350" y="56530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831" name="Google Shape;831;p16"/>
          <p:cNvGrpSpPr/>
          <p:nvPr/>
        </p:nvGrpSpPr>
        <p:grpSpPr>
          <a:xfrm>
            <a:off x="7132637" y="4359275"/>
            <a:ext cx="814387" cy="701675"/>
            <a:chOff x="4640262" y="5310187"/>
            <a:chExt cx="814387" cy="701675"/>
          </a:xfrm>
        </p:grpSpPr>
        <p:sp>
          <p:nvSpPr>
            <p:cNvPr id="832" name="Google Shape;832;p16"/>
            <p:cNvSpPr txBox="1"/>
            <p:nvPr/>
          </p:nvSpPr>
          <p:spPr>
            <a:xfrm>
              <a:off x="4743450" y="5467350"/>
              <a:ext cx="676275" cy="4857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33" name="Google Shape;833;p16"/>
            <p:cNvSpPr txBox="1"/>
            <p:nvPr/>
          </p:nvSpPr>
          <p:spPr>
            <a:xfrm>
              <a:off x="4700587" y="5500687"/>
              <a:ext cx="690562" cy="4953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34" name="Google Shape;834;p16"/>
            <p:cNvSpPr txBox="1"/>
            <p:nvPr/>
          </p:nvSpPr>
          <p:spPr>
            <a:xfrm>
              <a:off x="4640262" y="5310187"/>
              <a:ext cx="814387" cy="701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endParaRPr sz="1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network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data link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physical</a:t>
              </a:r>
              <a:endParaRPr/>
            </a:p>
          </p:txBody>
        </p:sp>
        <p:cxnSp>
          <p:nvCxnSpPr>
            <p:cNvPr id="835" name="Google Shape;835;p16"/>
            <p:cNvCxnSpPr/>
            <p:nvPr/>
          </p:nvCxnSpPr>
          <p:spPr>
            <a:xfrm>
              <a:off x="4695825" y="58054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836" name="Google Shape;836;p16"/>
            <p:cNvCxnSpPr/>
            <p:nvPr/>
          </p:nvCxnSpPr>
          <p:spPr>
            <a:xfrm>
              <a:off x="4705350" y="56530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837" name="Google Shape;837;p16"/>
          <p:cNvGrpSpPr/>
          <p:nvPr/>
        </p:nvGrpSpPr>
        <p:grpSpPr>
          <a:xfrm>
            <a:off x="6400800" y="4011612"/>
            <a:ext cx="814387" cy="701675"/>
            <a:chOff x="4640262" y="5310187"/>
            <a:chExt cx="814387" cy="701675"/>
          </a:xfrm>
        </p:grpSpPr>
        <p:sp>
          <p:nvSpPr>
            <p:cNvPr id="838" name="Google Shape;838;p16"/>
            <p:cNvSpPr txBox="1"/>
            <p:nvPr/>
          </p:nvSpPr>
          <p:spPr>
            <a:xfrm>
              <a:off x="4743450" y="5467350"/>
              <a:ext cx="676275" cy="4857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39" name="Google Shape;839;p16"/>
            <p:cNvSpPr txBox="1"/>
            <p:nvPr/>
          </p:nvSpPr>
          <p:spPr>
            <a:xfrm>
              <a:off x="4700587" y="5500687"/>
              <a:ext cx="690562" cy="4953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40" name="Google Shape;840;p16"/>
            <p:cNvSpPr txBox="1"/>
            <p:nvPr/>
          </p:nvSpPr>
          <p:spPr>
            <a:xfrm>
              <a:off x="4640262" y="5310187"/>
              <a:ext cx="814387" cy="701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endParaRPr sz="1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network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data link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physical</a:t>
              </a:r>
              <a:endParaRPr/>
            </a:p>
          </p:txBody>
        </p:sp>
        <p:cxnSp>
          <p:nvCxnSpPr>
            <p:cNvPr id="841" name="Google Shape;841;p16"/>
            <p:cNvCxnSpPr/>
            <p:nvPr/>
          </p:nvCxnSpPr>
          <p:spPr>
            <a:xfrm>
              <a:off x="4695825" y="58054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842" name="Google Shape;842;p16"/>
            <p:cNvCxnSpPr/>
            <p:nvPr/>
          </p:nvCxnSpPr>
          <p:spPr>
            <a:xfrm>
              <a:off x="4705350" y="56530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843" name="Google Shape;843;p16"/>
          <p:cNvGrpSpPr/>
          <p:nvPr/>
        </p:nvGrpSpPr>
        <p:grpSpPr>
          <a:xfrm>
            <a:off x="6942137" y="3538537"/>
            <a:ext cx="814387" cy="701675"/>
            <a:chOff x="4640262" y="5310187"/>
            <a:chExt cx="814387" cy="701675"/>
          </a:xfrm>
        </p:grpSpPr>
        <p:sp>
          <p:nvSpPr>
            <p:cNvPr id="844" name="Google Shape;844;p16"/>
            <p:cNvSpPr txBox="1"/>
            <p:nvPr/>
          </p:nvSpPr>
          <p:spPr>
            <a:xfrm>
              <a:off x="4743450" y="5467350"/>
              <a:ext cx="676275" cy="4857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45" name="Google Shape;845;p16"/>
            <p:cNvSpPr txBox="1"/>
            <p:nvPr/>
          </p:nvSpPr>
          <p:spPr>
            <a:xfrm>
              <a:off x="4700587" y="5500687"/>
              <a:ext cx="690562" cy="4953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46" name="Google Shape;846;p16"/>
            <p:cNvSpPr txBox="1"/>
            <p:nvPr/>
          </p:nvSpPr>
          <p:spPr>
            <a:xfrm>
              <a:off x="4640262" y="5310187"/>
              <a:ext cx="814387" cy="701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endParaRPr sz="1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network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data link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physical</a:t>
              </a:r>
              <a:endParaRPr/>
            </a:p>
          </p:txBody>
        </p:sp>
        <p:cxnSp>
          <p:nvCxnSpPr>
            <p:cNvPr id="847" name="Google Shape;847;p16"/>
            <p:cNvCxnSpPr/>
            <p:nvPr/>
          </p:nvCxnSpPr>
          <p:spPr>
            <a:xfrm>
              <a:off x="4695825" y="58054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848" name="Google Shape;848;p16"/>
            <p:cNvCxnSpPr/>
            <p:nvPr/>
          </p:nvCxnSpPr>
          <p:spPr>
            <a:xfrm>
              <a:off x="4705350" y="56530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849" name="Google Shape;849;p16"/>
          <p:cNvGrpSpPr/>
          <p:nvPr/>
        </p:nvGrpSpPr>
        <p:grpSpPr>
          <a:xfrm>
            <a:off x="6494462" y="3176587"/>
            <a:ext cx="814387" cy="701675"/>
            <a:chOff x="4640262" y="5310187"/>
            <a:chExt cx="814387" cy="701675"/>
          </a:xfrm>
        </p:grpSpPr>
        <p:sp>
          <p:nvSpPr>
            <p:cNvPr id="850" name="Google Shape;850;p16"/>
            <p:cNvSpPr txBox="1"/>
            <p:nvPr/>
          </p:nvSpPr>
          <p:spPr>
            <a:xfrm>
              <a:off x="4743450" y="5467350"/>
              <a:ext cx="676275" cy="4857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51" name="Google Shape;851;p16"/>
            <p:cNvSpPr txBox="1"/>
            <p:nvPr/>
          </p:nvSpPr>
          <p:spPr>
            <a:xfrm>
              <a:off x="4700587" y="5500687"/>
              <a:ext cx="690562" cy="4953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52" name="Google Shape;852;p16"/>
            <p:cNvSpPr txBox="1"/>
            <p:nvPr/>
          </p:nvSpPr>
          <p:spPr>
            <a:xfrm>
              <a:off x="4640262" y="5310187"/>
              <a:ext cx="814387" cy="701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endParaRPr sz="1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network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data link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physical</a:t>
              </a:r>
              <a:endParaRPr/>
            </a:p>
          </p:txBody>
        </p:sp>
        <p:cxnSp>
          <p:nvCxnSpPr>
            <p:cNvPr id="853" name="Google Shape;853;p16"/>
            <p:cNvCxnSpPr/>
            <p:nvPr/>
          </p:nvCxnSpPr>
          <p:spPr>
            <a:xfrm>
              <a:off x="4695825" y="58054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854" name="Google Shape;854;p16"/>
            <p:cNvCxnSpPr/>
            <p:nvPr/>
          </p:nvCxnSpPr>
          <p:spPr>
            <a:xfrm>
              <a:off x="4705350" y="56530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855" name="Google Shape;855;p16"/>
          <p:cNvGrpSpPr/>
          <p:nvPr/>
        </p:nvGrpSpPr>
        <p:grpSpPr>
          <a:xfrm>
            <a:off x="6775450" y="2228850"/>
            <a:ext cx="814387" cy="701675"/>
            <a:chOff x="4640262" y="5310187"/>
            <a:chExt cx="814387" cy="701675"/>
          </a:xfrm>
        </p:grpSpPr>
        <p:sp>
          <p:nvSpPr>
            <p:cNvPr id="856" name="Google Shape;856;p16"/>
            <p:cNvSpPr txBox="1"/>
            <p:nvPr/>
          </p:nvSpPr>
          <p:spPr>
            <a:xfrm>
              <a:off x="4743450" y="5467350"/>
              <a:ext cx="676275" cy="4857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57" name="Google Shape;857;p16"/>
            <p:cNvSpPr txBox="1"/>
            <p:nvPr/>
          </p:nvSpPr>
          <p:spPr>
            <a:xfrm>
              <a:off x="4700587" y="5500687"/>
              <a:ext cx="690562" cy="4953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58" name="Google Shape;858;p16"/>
            <p:cNvSpPr txBox="1"/>
            <p:nvPr/>
          </p:nvSpPr>
          <p:spPr>
            <a:xfrm>
              <a:off x="4640262" y="5310187"/>
              <a:ext cx="814387" cy="701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endParaRPr sz="1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network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data link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physical</a:t>
              </a:r>
              <a:endParaRPr/>
            </a:p>
          </p:txBody>
        </p:sp>
        <p:cxnSp>
          <p:nvCxnSpPr>
            <p:cNvPr id="859" name="Google Shape;859;p16"/>
            <p:cNvCxnSpPr/>
            <p:nvPr/>
          </p:nvCxnSpPr>
          <p:spPr>
            <a:xfrm>
              <a:off x="4695825" y="58054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860" name="Google Shape;860;p16"/>
            <p:cNvCxnSpPr/>
            <p:nvPr/>
          </p:nvCxnSpPr>
          <p:spPr>
            <a:xfrm>
              <a:off x="4705350" y="56530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861" name="Google Shape;861;p16"/>
          <p:cNvGrpSpPr/>
          <p:nvPr/>
        </p:nvGrpSpPr>
        <p:grpSpPr>
          <a:xfrm>
            <a:off x="7972425" y="4392612"/>
            <a:ext cx="814387" cy="854075"/>
            <a:chOff x="6635750" y="1181100"/>
            <a:chExt cx="814387" cy="854075"/>
          </a:xfrm>
        </p:grpSpPr>
        <p:sp>
          <p:nvSpPr>
            <p:cNvPr id="862" name="Google Shape;862;p16"/>
            <p:cNvSpPr txBox="1"/>
            <p:nvPr/>
          </p:nvSpPr>
          <p:spPr>
            <a:xfrm>
              <a:off x="6734175" y="1185862"/>
              <a:ext cx="676275" cy="7762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63" name="Google Shape;863;p16"/>
            <p:cNvSpPr txBox="1"/>
            <p:nvPr/>
          </p:nvSpPr>
          <p:spPr>
            <a:xfrm>
              <a:off x="6700837" y="1209675"/>
              <a:ext cx="690562" cy="800100"/>
            </a:xfrm>
            <a:prstGeom prst="rect">
              <a:avLst/>
            </a:prstGeom>
            <a:solidFill>
              <a:schemeClr val="lt1"/>
            </a:solidFill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64" name="Google Shape;864;p16"/>
            <p:cNvSpPr txBox="1"/>
            <p:nvPr/>
          </p:nvSpPr>
          <p:spPr>
            <a:xfrm>
              <a:off x="6705600" y="1385887"/>
              <a:ext cx="676275" cy="17145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65" name="Google Shape;865;p16"/>
            <p:cNvSpPr txBox="1"/>
            <p:nvPr/>
          </p:nvSpPr>
          <p:spPr>
            <a:xfrm>
              <a:off x="6635750" y="1181100"/>
              <a:ext cx="814387" cy="854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application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lt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transport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network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data link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physical</a:t>
              </a:r>
              <a:endParaRPr/>
            </a:p>
          </p:txBody>
        </p:sp>
        <p:cxnSp>
          <p:nvCxnSpPr>
            <p:cNvPr id="866" name="Google Shape;866;p16"/>
            <p:cNvCxnSpPr/>
            <p:nvPr/>
          </p:nvCxnSpPr>
          <p:spPr>
            <a:xfrm>
              <a:off x="6700837" y="1552575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867" name="Google Shape;867;p16"/>
            <p:cNvCxnSpPr/>
            <p:nvPr/>
          </p:nvCxnSpPr>
          <p:spPr>
            <a:xfrm>
              <a:off x="6710362" y="1690687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868" name="Google Shape;868;p16"/>
            <p:cNvCxnSpPr/>
            <p:nvPr/>
          </p:nvCxnSpPr>
          <p:spPr>
            <a:xfrm>
              <a:off x="6710362" y="1828800"/>
              <a:ext cx="690562" cy="4762"/>
            </a:xfrm>
            <a:prstGeom prst="straightConnector1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869" name="Google Shape;869;p16"/>
          <p:cNvGrpSpPr/>
          <p:nvPr/>
        </p:nvGrpSpPr>
        <p:grpSpPr>
          <a:xfrm rot="2880000">
            <a:off x="5241925" y="2987675"/>
            <a:ext cx="3781425" cy="434975"/>
            <a:chOff x="4662487" y="5681662"/>
            <a:chExt cx="3781425" cy="434975"/>
          </a:xfrm>
        </p:grpSpPr>
        <p:sp>
          <p:nvSpPr>
            <p:cNvPr id="870" name="Google Shape;870;p16"/>
            <p:cNvSpPr txBox="1"/>
            <p:nvPr/>
          </p:nvSpPr>
          <p:spPr>
            <a:xfrm>
              <a:off x="5029200" y="5762625"/>
              <a:ext cx="3048000" cy="276225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71" name="Google Shape;871;p16"/>
            <p:cNvSpPr txBox="1"/>
            <p:nvPr/>
          </p:nvSpPr>
          <p:spPr>
            <a:xfrm>
              <a:off x="5307012" y="5741987"/>
              <a:ext cx="2565400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lt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logical end-end transport</a:t>
              </a:r>
              <a:endParaRPr/>
            </a:p>
          </p:txBody>
        </p:sp>
        <p:sp>
          <p:nvSpPr>
            <p:cNvPr id="872" name="Google Shape;872;p16"/>
            <p:cNvSpPr/>
            <p:nvPr/>
          </p:nvSpPr>
          <p:spPr>
            <a:xfrm>
              <a:off x="4662487" y="5681662"/>
              <a:ext cx="447675" cy="4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cubicBezTo>
                    <a:pt x="120000" y="60000"/>
                    <a:pt x="120000" y="120000"/>
                    <a:pt x="120000" y="120000"/>
                  </a:cubicBezTo>
                  <a:cubicBezTo>
                    <a:pt x="67659" y="68181"/>
                    <a:pt x="0" y="69545"/>
                    <a:pt x="0" y="58636"/>
                  </a:cubicBezTo>
                  <a:cubicBezTo>
                    <a:pt x="0" y="49090"/>
                    <a:pt x="65106" y="49090"/>
                    <a:pt x="12000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873" name="Google Shape;873;p16"/>
            <p:cNvSpPr/>
            <p:nvPr/>
          </p:nvSpPr>
          <p:spPr>
            <a:xfrm flipH="1">
              <a:off x="7996237" y="5697537"/>
              <a:ext cx="447675" cy="4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0"/>
                  </a:moveTo>
                  <a:cubicBezTo>
                    <a:pt x="120000" y="60000"/>
                    <a:pt x="120000" y="120000"/>
                    <a:pt x="120000" y="120000"/>
                  </a:cubicBezTo>
                  <a:cubicBezTo>
                    <a:pt x="67659" y="68181"/>
                    <a:pt x="0" y="69545"/>
                    <a:pt x="0" y="58636"/>
                  </a:cubicBezTo>
                  <a:cubicBezTo>
                    <a:pt x="0" y="49090"/>
                    <a:pt x="65106" y="49090"/>
                    <a:pt x="12000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p52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836" name="Google Shape;1836;p52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40</a:t>
            </a:fld>
            <a:endParaRPr/>
          </a:p>
        </p:txBody>
      </p:sp>
      <p:sp>
        <p:nvSpPr>
          <p:cNvPr id="1837" name="Google Shape;1837;p52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Pipelined protocols</a:t>
            </a:r>
            <a:endParaRPr/>
          </a:p>
        </p:txBody>
      </p:sp>
      <p:sp>
        <p:nvSpPr>
          <p:cNvPr id="1838" name="Google Shape;1838;p52"/>
          <p:cNvSpPr txBox="1">
            <a:spLocks noGrp="1"/>
          </p:cNvSpPr>
          <p:nvPr>
            <p:ph type="body" idx="1"/>
          </p:nvPr>
        </p:nvSpPr>
        <p:spPr>
          <a:xfrm>
            <a:off x="523875" y="1304925"/>
            <a:ext cx="759142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Pipelining: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sender allows multiple, “in-flight”, yet-to-be-acknowledged pkts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range of sequence numbers must be increased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buffering at sender and/or receiver</a:t>
            </a:r>
            <a:endParaRPr/>
          </a:p>
        </p:txBody>
      </p:sp>
      <p:sp>
        <p:nvSpPr>
          <p:cNvPr id="1839" name="Google Shape;1839;p52"/>
          <p:cNvSpPr txBox="1">
            <a:spLocks noGrp="1"/>
          </p:cNvSpPr>
          <p:nvPr>
            <p:ph type="body" idx="1"/>
          </p:nvPr>
        </p:nvSpPr>
        <p:spPr>
          <a:xfrm>
            <a:off x="590550" y="5419725"/>
            <a:ext cx="8286750" cy="107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Two generic forms of pipelined protocols: </a:t>
            </a: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go-Back-N, selective repeat</a:t>
            </a:r>
            <a:endParaRPr/>
          </a:p>
        </p:txBody>
      </p:sp>
      <p:pic>
        <p:nvPicPr>
          <p:cNvPr id="1840" name="Google Shape;1840;p52" descr="rdt_pipelined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52587" y="2890837"/>
            <a:ext cx="6105525" cy="2370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p53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846" name="Google Shape;1846;p53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41</a:t>
            </a:fld>
            <a:endParaRPr/>
          </a:p>
        </p:txBody>
      </p:sp>
      <p:sp>
        <p:nvSpPr>
          <p:cNvPr id="1847" name="Google Shape;1847;p53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Pipelining: increased utilization</a:t>
            </a:r>
            <a:endParaRPr/>
          </a:p>
        </p:txBody>
      </p:sp>
      <p:cxnSp>
        <p:nvCxnSpPr>
          <p:cNvPr id="1848" name="Google Shape;1848;p53"/>
          <p:cNvCxnSpPr/>
          <p:nvPr/>
        </p:nvCxnSpPr>
        <p:spPr>
          <a:xfrm>
            <a:off x="3171825" y="1778000"/>
            <a:ext cx="2082800" cy="93186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49" name="Google Shape;1849;p53"/>
          <p:cNvSpPr txBox="1"/>
          <p:nvPr/>
        </p:nvSpPr>
        <p:spPr>
          <a:xfrm>
            <a:off x="0" y="1571625"/>
            <a:ext cx="3086100" cy="3540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packet bit transmitted, t = 0</a:t>
            </a:r>
            <a:endParaRPr/>
          </a:p>
        </p:txBody>
      </p:sp>
      <p:cxnSp>
        <p:nvCxnSpPr>
          <p:cNvPr id="1850" name="Google Shape;1850;p53"/>
          <p:cNvCxnSpPr/>
          <p:nvPr/>
        </p:nvCxnSpPr>
        <p:spPr>
          <a:xfrm>
            <a:off x="3162300" y="1555750"/>
            <a:ext cx="20637" cy="328453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1851" name="Google Shape;1851;p53"/>
          <p:cNvCxnSpPr/>
          <p:nvPr/>
        </p:nvCxnSpPr>
        <p:spPr>
          <a:xfrm>
            <a:off x="5243512" y="1568450"/>
            <a:ext cx="22225" cy="335121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852" name="Google Shape;1852;p53"/>
          <p:cNvSpPr txBox="1"/>
          <p:nvPr/>
        </p:nvSpPr>
        <p:spPr>
          <a:xfrm>
            <a:off x="2701925" y="1228725"/>
            <a:ext cx="1042987" cy="35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sender</a:t>
            </a:r>
            <a:endParaRPr/>
          </a:p>
        </p:txBody>
      </p:sp>
      <p:sp>
        <p:nvSpPr>
          <p:cNvPr id="1853" name="Google Shape;1853;p53"/>
          <p:cNvSpPr txBox="1"/>
          <p:nvPr/>
        </p:nvSpPr>
        <p:spPr>
          <a:xfrm>
            <a:off x="4730750" y="1228725"/>
            <a:ext cx="1108075" cy="35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receiver</a:t>
            </a:r>
            <a:endParaRPr/>
          </a:p>
        </p:txBody>
      </p:sp>
      <p:cxnSp>
        <p:nvCxnSpPr>
          <p:cNvPr id="1854" name="Google Shape;1854;p53"/>
          <p:cNvCxnSpPr/>
          <p:nvPr/>
        </p:nvCxnSpPr>
        <p:spPr>
          <a:xfrm>
            <a:off x="3182937" y="1773237"/>
            <a:ext cx="2049462" cy="317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55" name="Google Shape;1855;p53"/>
          <p:cNvCxnSpPr/>
          <p:nvPr/>
        </p:nvCxnSpPr>
        <p:spPr>
          <a:xfrm>
            <a:off x="3189287" y="3905250"/>
            <a:ext cx="2049462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56" name="Google Shape;1856;p53"/>
          <p:cNvSpPr/>
          <p:nvPr/>
        </p:nvSpPr>
        <p:spPr>
          <a:xfrm>
            <a:off x="3167062" y="1770062"/>
            <a:ext cx="2087562" cy="1169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710" y="94886"/>
                </a:lnTo>
                <a:lnTo>
                  <a:pt x="120000" y="120000"/>
                </a:lnTo>
                <a:lnTo>
                  <a:pt x="0" y="25012"/>
                </a:lnTo>
                <a:lnTo>
                  <a:pt x="0" y="0"/>
                </a:lnTo>
                <a:close/>
              </a:path>
            </a:pathLst>
          </a:custGeom>
          <a:solidFill>
            <a:srgbClr val="00CC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857" name="Google Shape;1857;p53"/>
          <p:cNvCxnSpPr/>
          <p:nvPr/>
        </p:nvCxnSpPr>
        <p:spPr>
          <a:xfrm flipH="1">
            <a:off x="3032125" y="1770062"/>
            <a:ext cx="123825" cy="317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58" name="Google Shape;1858;p53"/>
          <p:cNvCxnSpPr/>
          <p:nvPr/>
        </p:nvCxnSpPr>
        <p:spPr>
          <a:xfrm rot="10800000">
            <a:off x="3032125" y="2014537"/>
            <a:ext cx="123825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59" name="Google Shape;1859;p53"/>
          <p:cNvSpPr txBox="1"/>
          <p:nvPr/>
        </p:nvSpPr>
        <p:spPr>
          <a:xfrm>
            <a:off x="2251075" y="2754312"/>
            <a:ext cx="965200" cy="33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RTT </a:t>
            </a:r>
            <a:endParaRPr/>
          </a:p>
        </p:txBody>
      </p:sp>
      <p:cxnSp>
        <p:nvCxnSpPr>
          <p:cNvPr id="1860" name="Google Shape;1860;p53"/>
          <p:cNvCxnSpPr/>
          <p:nvPr/>
        </p:nvCxnSpPr>
        <p:spPr>
          <a:xfrm>
            <a:off x="3065462" y="3065462"/>
            <a:ext cx="9525" cy="82073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1861" name="Google Shape;1861;p53"/>
          <p:cNvCxnSpPr/>
          <p:nvPr/>
        </p:nvCxnSpPr>
        <p:spPr>
          <a:xfrm rot="10800000" flipH="1">
            <a:off x="3070225" y="2036762"/>
            <a:ext cx="1587" cy="77628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862" name="Google Shape;1862;p53"/>
          <p:cNvSpPr txBox="1"/>
          <p:nvPr/>
        </p:nvSpPr>
        <p:spPr>
          <a:xfrm>
            <a:off x="346075" y="1852612"/>
            <a:ext cx="2740025" cy="354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last bit transmitted, t = L / R</a:t>
            </a:r>
            <a:endParaRPr/>
          </a:p>
        </p:txBody>
      </p:sp>
      <p:cxnSp>
        <p:nvCxnSpPr>
          <p:cNvPr id="1863" name="Google Shape;1863;p53"/>
          <p:cNvCxnSpPr/>
          <p:nvPr/>
        </p:nvCxnSpPr>
        <p:spPr>
          <a:xfrm rot="10800000">
            <a:off x="5232400" y="2695575"/>
            <a:ext cx="125412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64" name="Google Shape;1864;p53"/>
          <p:cNvSpPr txBox="1"/>
          <p:nvPr/>
        </p:nvSpPr>
        <p:spPr>
          <a:xfrm>
            <a:off x="5308600" y="2517775"/>
            <a:ext cx="2641600" cy="3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packet bit arrives</a:t>
            </a:r>
            <a:endParaRPr/>
          </a:p>
        </p:txBody>
      </p:sp>
      <p:cxnSp>
        <p:nvCxnSpPr>
          <p:cNvPr id="1865" name="Google Shape;1865;p53"/>
          <p:cNvCxnSpPr/>
          <p:nvPr/>
        </p:nvCxnSpPr>
        <p:spPr>
          <a:xfrm>
            <a:off x="5254625" y="2946400"/>
            <a:ext cx="119062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66" name="Google Shape;1866;p53"/>
          <p:cNvSpPr txBox="1"/>
          <p:nvPr/>
        </p:nvSpPr>
        <p:spPr>
          <a:xfrm>
            <a:off x="5313362" y="2770187"/>
            <a:ext cx="3581400" cy="38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last packet bit arrives, send ACK</a:t>
            </a:r>
            <a:endParaRPr/>
          </a:p>
        </p:txBody>
      </p:sp>
      <p:sp>
        <p:nvSpPr>
          <p:cNvPr id="1867" name="Google Shape;1867;p53"/>
          <p:cNvSpPr txBox="1"/>
          <p:nvPr/>
        </p:nvSpPr>
        <p:spPr>
          <a:xfrm>
            <a:off x="493712" y="3562350"/>
            <a:ext cx="2635250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ACK arrives, send next 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packet, t = RTT + L / R</a:t>
            </a:r>
            <a:endParaRPr/>
          </a:p>
        </p:txBody>
      </p:sp>
      <p:grpSp>
        <p:nvGrpSpPr>
          <p:cNvPr id="1868" name="Google Shape;1868;p53"/>
          <p:cNvGrpSpPr/>
          <p:nvPr/>
        </p:nvGrpSpPr>
        <p:grpSpPr>
          <a:xfrm>
            <a:off x="3043237" y="3892550"/>
            <a:ext cx="1466850" cy="608012"/>
            <a:chOff x="19846925" y="34012188"/>
            <a:chExt cx="5397500" cy="1627187"/>
          </a:xfrm>
        </p:grpSpPr>
        <p:cxnSp>
          <p:nvCxnSpPr>
            <p:cNvPr id="1869" name="Google Shape;1869;p53"/>
            <p:cNvCxnSpPr/>
            <p:nvPr/>
          </p:nvCxnSpPr>
          <p:spPr>
            <a:xfrm flipH="1">
              <a:off x="19846925" y="34012188"/>
              <a:ext cx="457200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1870" name="Google Shape;1870;p53"/>
            <p:cNvSpPr/>
            <p:nvPr/>
          </p:nvSpPr>
          <p:spPr>
            <a:xfrm>
              <a:off x="20362863" y="34032825"/>
              <a:ext cx="4881562" cy="15668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120000"/>
                  </a:lnTo>
                  <a:lnTo>
                    <a:pt x="71219" y="120000"/>
                  </a:lnTo>
                  <a:lnTo>
                    <a:pt x="0" y="5006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00CCFF"/>
                </a:gs>
                <a:gs pos="100000">
                  <a:srgbClr val="FFFFF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871" name="Google Shape;1871;p53"/>
            <p:cNvGrpSpPr/>
            <p:nvPr/>
          </p:nvGrpSpPr>
          <p:grpSpPr>
            <a:xfrm>
              <a:off x="20343813" y="34012188"/>
              <a:ext cx="4406900" cy="1449387"/>
              <a:chOff x="19550063" y="20994688"/>
              <a:chExt cx="4405312" cy="1449387"/>
            </a:xfrm>
          </p:grpSpPr>
          <p:cxnSp>
            <p:nvCxnSpPr>
              <p:cNvPr id="1872" name="Google Shape;1872;p53"/>
              <p:cNvCxnSpPr/>
              <p:nvPr/>
            </p:nvCxnSpPr>
            <p:spPr>
              <a:xfrm>
                <a:off x="19550063" y="20994688"/>
                <a:ext cx="2519362" cy="8143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873" name="Google Shape;1873;p53"/>
              <p:cNvCxnSpPr/>
              <p:nvPr/>
            </p:nvCxnSpPr>
            <p:spPr>
              <a:xfrm>
                <a:off x="22090063" y="21807488"/>
                <a:ext cx="1865312" cy="636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cxnSp>
          <p:nvCxnSpPr>
            <p:cNvPr id="1874" name="Google Shape;1874;p53"/>
            <p:cNvCxnSpPr/>
            <p:nvPr/>
          </p:nvCxnSpPr>
          <p:spPr>
            <a:xfrm>
              <a:off x="20343813" y="34666238"/>
              <a:ext cx="1090612" cy="33813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875" name="Google Shape;1875;p53"/>
            <p:cNvCxnSpPr/>
            <p:nvPr/>
          </p:nvCxnSpPr>
          <p:spPr>
            <a:xfrm>
              <a:off x="21455063" y="35001200"/>
              <a:ext cx="1865312" cy="638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1876" name="Google Shape;1876;p53"/>
          <p:cNvSpPr/>
          <p:nvPr/>
        </p:nvSpPr>
        <p:spPr>
          <a:xfrm>
            <a:off x="3171825" y="2022475"/>
            <a:ext cx="2087562" cy="1168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710" y="94886"/>
                </a:lnTo>
                <a:lnTo>
                  <a:pt x="120000" y="120000"/>
                </a:lnTo>
                <a:lnTo>
                  <a:pt x="0" y="25012"/>
                </a:lnTo>
                <a:lnTo>
                  <a:pt x="0" y="0"/>
                </a:lnTo>
                <a:close/>
              </a:path>
            </a:pathLst>
          </a:custGeom>
          <a:solidFill>
            <a:srgbClr val="00CC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877" name="Google Shape;1877;p53"/>
          <p:cNvSpPr/>
          <p:nvPr/>
        </p:nvSpPr>
        <p:spPr>
          <a:xfrm>
            <a:off x="3171825" y="2273300"/>
            <a:ext cx="2087562" cy="1168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19710" y="94886"/>
                </a:lnTo>
                <a:lnTo>
                  <a:pt x="120000" y="120000"/>
                </a:lnTo>
                <a:lnTo>
                  <a:pt x="0" y="25012"/>
                </a:lnTo>
                <a:lnTo>
                  <a:pt x="0" y="0"/>
                </a:lnTo>
                <a:close/>
              </a:path>
            </a:pathLst>
          </a:custGeom>
          <a:solidFill>
            <a:srgbClr val="00CC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878" name="Google Shape;1878;p53"/>
          <p:cNvCxnSpPr/>
          <p:nvPr/>
        </p:nvCxnSpPr>
        <p:spPr>
          <a:xfrm rot="10800000" flipH="1">
            <a:off x="3189287" y="2954337"/>
            <a:ext cx="2065337" cy="93186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79" name="Google Shape;1879;p53"/>
          <p:cNvCxnSpPr/>
          <p:nvPr/>
        </p:nvCxnSpPr>
        <p:spPr>
          <a:xfrm rot="10800000" flipH="1">
            <a:off x="3189287" y="3205162"/>
            <a:ext cx="2065337" cy="93186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1880" name="Google Shape;1880;p53"/>
          <p:cNvGrpSpPr/>
          <p:nvPr/>
        </p:nvGrpSpPr>
        <p:grpSpPr>
          <a:xfrm>
            <a:off x="3032125" y="4130675"/>
            <a:ext cx="1466850" cy="606425"/>
            <a:chOff x="19846925" y="34012188"/>
            <a:chExt cx="5397500" cy="1627187"/>
          </a:xfrm>
        </p:grpSpPr>
        <p:cxnSp>
          <p:nvCxnSpPr>
            <p:cNvPr id="1881" name="Google Shape;1881;p53"/>
            <p:cNvCxnSpPr/>
            <p:nvPr/>
          </p:nvCxnSpPr>
          <p:spPr>
            <a:xfrm flipH="1">
              <a:off x="19846925" y="34012188"/>
              <a:ext cx="457200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1882" name="Google Shape;1882;p53"/>
            <p:cNvSpPr/>
            <p:nvPr/>
          </p:nvSpPr>
          <p:spPr>
            <a:xfrm>
              <a:off x="20362863" y="34032825"/>
              <a:ext cx="4881562" cy="15668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120000"/>
                  </a:lnTo>
                  <a:lnTo>
                    <a:pt x="71219" y="120000"/>
                  </a:lnTo>
                  <a:lnTo>
                    <a:pt x="0" y="5006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00CCFF"/>
                </a:gs>
                <a:gs pos="100000">
                  <a:srgbClr val="FFFFF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883" name="Google Shape;1883;p53"/>
            <p:cNvGrpSpPr/>
            <p:nvPr/>
          </p:nvGrpSpPr>
          <p:grpSpPr>
            <a:xfrm>
              <a:off x="20343813" y="34012188"/>
              <a:ext cx="4406900" cy="1449387"/>
              <a:chOff x="19550063" y="20994688"/>
              <a:chExt cx="4405312" cy="1449387"/>
            </a:xfrm>
          </p:grpSpPr>
          <p:cxnSp>
            <p:nvCxnSpPr>
              <p:cNvPr id="1884" name="Google Shape;1884;p53"/>
              <p:cNvCxnSpPr/>
              <p:nvPr/>
            </p:nvCxnSpPr>
            <p:spPr>
              <a:xfrm>
                <a:off x="19550063" y="20994688"/>
                <a:ext cx="2519362" cy="8143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885" name="Google Shape;1885;p53"/>
              <p:cNvCxnSpPr/>
              <p:nvPr/>
            </p:nvCxnSpPr>
            <p:spPr>
              <a:xfrm>
                <a:off x="22090063" y="21807488"/>
                <a:ext cx="1865312" cy="636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cxnSp>
          <p:nvCxnSpPr>
            <p:cNvPr id="1886" name="Google Shape;1886;p53"/>
            <p:cNvCxnSpPr/>
            <p:nvPr/>
          </p:nvCxnSpPr>
          <p:spPr>
            <a:xfrm>
              <a:off x="20343813" y="34666238"/>
              <a:ext cx="1090612" cy="33813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887" name="Google Shape;1887;p53"/>
            <p:cNvCxnSpPr/>
            <p:nvPr/>
          </p:nvCxnSpPr>
          <p:spPr>
            <a:xfrm>
              <a:off x="21455063" y="35001200"/>
              <a:ext cx="1865312" cy="638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1888" name="Google Shape;1888;p53"/>
          <p:cNvGrpSpPr/>
          <p:nvPr/>
        </p:nvGrpSpPr>
        <p:grpSpPr>
          <a:xfrm>
            <a:off x="3043237" y="4381500"/>
            <a:ext cx="1466850" cy="606425"/>
            <a:chOff x="19846925" y="34012188"/>
            <a:chExt cx="5397500" cy="1627187"/>
          </a:xfrm>
        </p:grpSpPr>
        <p:cxnSp>
          <p:nvCxnSpPr>
            <p:cNvPr id="1889" name="Google Shape;1889;p53"/>
            <p:cNvCxnSpPr/>
            <p:nvPr/>
          </p:nvCxnSpPr>
          <p:spPr>
            <a:xfrm flipH="1">
              <a:off x="19846925" y="34012188"/>
              <a:ext cx="457200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1890" name="Google Shape;1890;p53"/>
            <p:cNvSpPr/>
            <p:nvPr/>
          </p:nvSpPr>
          <p:spPr>
            <a:xfrm>
              <a:off x="20362863" y="34032825"/>
              <a:ext cx="4881562" cy="15668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20000" y="120000"/>
                  </a:lnTo>
                  <a:lnTo>
                    <a:pt x="71219" y="120000"/>
                  </a:lnTo>
                  <a:lnTo>
                    <a:pt x="0" y="5006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00CCFF"/>
                </a:gs>
                <a:gs pos="100000">
                  <a:srgbClr val="FFFFF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891" name="Google Shape;1891;p53"/>
            <p:cNvGrpSpPr/>
            <p:nvPr/>
          </p:nvGrpSpPr>
          <p:grpSpPr>
            <a:xfrm>
              <a:off x="20343813" y="34012188"/>
              <a:ext cx="4406900" cy="1449387"/>
              <a:chOff x="19550063" y="20994688"/>
              <a:chExt cx="4405312" cy="1449387"/>
            </a:xfrm>
          </p:grpSpPr>
          <p:cxnSp>
            <p:nvCxnSpPr>
              <p:cNvPr id="1892" name="Google Shape;1892;p53"/>
              <p:cNvCxnSpPr/>
              <p:nvPr/>
            </p:nvCxnSpPr>
            <p:spPr>
              <a:xfrm>
                <a:off x="19550063" y="20994688"/>
                <a:ext cx="2519362" cy="8143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1893" name="Google Shape;1893;p53"/>
              <p:cNvCxnSpPr/>
              <p:nvPr/>
            </p:nvCxnSpPr>
            <p:spPr>
              <a:xfrm>
                <a:off x="22090063" y="21807488"/>
                <a:ext cx="1865312" cy="636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cxnSp>
          <p:nvCxnSpPr>
            <p:cNvPr id="1894" name="Google Shape;1894;p53"/>
            <p:cNvCxnSpPr/>
            <p:nvPr/>
          </p:nvCxnSpPr>
          <p:spPr>
            <a:xfrm>
              <a:off x="20343813" y="34666238"/>
              <a:ext cx="1090612" cy="33813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895" name="Google Shape;1895;p53"/>
            <p:cNvCxnSpPr/>
            <p:nvPr/>
          </p:nvCxnSpPr>
          <p:spPr>
            <a:xfrm>
              <a:off x="21455063" y="35001200"/>
              <a:ext cx="1865312" cy="638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1896" name="Google Shape;1896;p53"/>
          <p:cNvCxnSpPr/>
          <p:nvPr/>
        </p:nvCxnSpPr>
        <p:spPr>
          <a:xfrm rot="10800000" flipH="1">
            <a:off x="3194050" y="3457575"/>
            <a:ext cx="2065337" cy="93186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97" name="Google Shape;1897;p53"/>
          <p:cNvSpPr txBox="1"/>
          <p:nvPr/>
        </p:nvSpPr>
        <p:spPr>
          <a:xfrm>
            <a:off x="5310187" y="3024187"/>
            <a:ext cx="3833812" cy="38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last bit of 2</a:t>
            </a:r>
            <a:r>
              <a:rPr lang="en-US" sz="1600" b="0" i="0" u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nd</a:t>
            </a: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packet arrives, send ACK</a:t>
            </a:r>
            <a:endParaRPr/>
          </a:p>
        </p:txBody>
      </p:sp>
      <p:cxnSp>
        <p:nvCxnSpPr>
          <p:cNvPr id="1898" name="Google Shape;1898;p53"/>
          <p:cNvCxnSpPr/>
          <p:nvPr/>
        </p:nvCxnSpPr>
        <p:spPr>
          <a:xfrm>
            <a:off x="5254625" y="3182937"/>
            <a:ext cx="112712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99" name="Google Shape;1899;p53"/>
          <p:cNvCxnSpPr/>
          <p:nvPr/>
        </p:nvCxnSpPr>
        <p:spPr>
          <a:xfrm>
            <a:off x="5265737" y="3435350"/>
            <a:ext cx="112712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00" name="Google Shape;1900;p53"/>
          <p:cNvSpPr txBox="1"/>
          <p:nvPr/>
        </p:nvSpPr>
        <p:spPr>
          <a:xfrm>
            <a:off x="5305425" y="3257550"/>
            <a:ext cx="3838575" cy="384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last bit of 3</a:t>
            </a:r>
            <a:r>
              <a:rPr lang="en-US" sz="1600" b="0" i="0" u="none" baseline="30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</a:t>
            </a: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packet arrives, send ACK</a:t>
            </a:r>
            <a:endParaRPr/>
          </a:p>
        </p:txBody>
      </p:sp>
      <p:pic>
        <p:nvPicPr>
          <p:cNvPr id="1901" name="Google Shape;1901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2087" y="5135562"/>
            <a:ext cx="5994400" cy="93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2" name="Google Shape;1902;p53"/>
          <p:cNvSpPr txBox="1"/>
          <p:nvPr/>
        </p:nvSpPr>
        <p:spPr>
          <a:xfrm>
            <a:off x="6310312" y="4437062"/>
            <a:ext cx="2505075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0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Increase utilization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0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by a factor of 3!</a:t>
            </a:r>
            <a:endParaRPr/>
          </a:p>
        </p:txBody>
      </p:sp>
      <p:cxnSp>
        <p:nvCxnSpPr>
          <p:cNvPr id="1903" name="Google Shape;1903;p53"/>
          <p:cNvCxnSpPr/>
          <p:nvPr/>
        </p:nvCxnSpPr>
        <p:spPr>
          <a:xfrm flipH="1">
            <a:off x="6386512" y="4821237"/>
            <a:ext cx="125412" cy="512762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p54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909" name="Google Shape;1909;p54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42</a:t>
            </a:fld>
            <a:endParaRPr/>
          </a:p>
        </p:txBody>
      </p:sp>
      <p:sp>
        <p:nvSpPr>
          <p:cNvPr id="1910" name="Google Shape;1910;p54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Pipelining Protocols</a:t>
            </a:r>
            <a:endParaRPr/>
          </a:p>
        </p:txBody>
      </p:sp>
      <p:sp>
        <p:nvSpPr>
          <p:cNvPr id="1911" name="Google Shape;1911;p54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Go-back-N:  overview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up to N unACKed pkts in pipeline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only sends cumulative ACKs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doesn’t ACK pkt if there’s a gap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has timer for oldest unACKed pkt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timer expires: retransmit all unACKed packets</a:t>
            </a:r>
            <a:endParaRPr/>
          </a:p>
        </p:txBody>
      </p:sp>
      <p:sp>
        <p:nvSpPr>
          <p:cNvPr id="1912" name="Google Shape;1912;p54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332287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Selective Repeat:  overview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up to N unACKed packets in pipeline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ACKs individual pkts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maintains timer for each unACKed pkt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timer expires: retransmit only unACKed packet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p55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918" name="Google Shape;1918;p55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43</a:t>
            </a:fld>
            <a:endParaRPr/>
          </a:p>
        </p:txBody>
      </p:sp>
      <p:sp>
        <p:nvSpPr>
          <p:cNvPr id="1919" name="Google Shape;1919;p55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Go-Back-N</a:t>
            </a:r>
            <a:endParaRPr/>
          </a:p>
        </p:txBody>
      </p:sp>
      <p:sp>
        <p:nvSpPr>
          <p:cNvPr id="1920" name="Google Shape;1920;p55"/>
          <p:cNvSpPr txBox="1">
            <a:spLocks noGrp="1"/>
          </p:cNvSpPr>
          <p:nvPr>
            <p:ph type="body" idx="1"/>
          </p:nvPr>
        </p:nvSpPr>
        <p:spPr>
          <a:xfrm>
            <a:off x="533400" y="1314450"/>
            <a:ext cx="832485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k-bit seq # in pkt header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“window” of up to N, consecutive unACKed pkts allowed</a:t>
            </a:r>
            <a:endParaRPr/>
          </a:p>
          <a:p>
            <a:pPr marL="342900" marR="0" lvl="0" indent="-21335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921" name="Google Shape;1921;p55" descr="gbn_seqnu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8187" y="2752725"/>
            <a:ext cx="8099425" cy="1630362"/>
          </a:xfrm>
          <a:prstGeom prst="rect">
            <a:avLst/>
          </a:prstGeom>
          <a:noFill/>
          <a:ln>
            <a:noFill/>
          </a:ln>
        </p:spPr>
      </p:pic>
      <p:sp>
        <p:nvSpPr>
          <p:cNvPr id="1922" name="Google Shape;1922;p55"/>
          <p:cNvSpPr txBox="1"/>
          <p:nvPr/>
        </p:nvSpPr>
        <p:spPr>
          <a:xfrm>
            <a:off x="476250" y="4638675"/>
            <a:ext cx="832485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ACK(n): ACKs all pkts up to, including seq # n - “cumulative ACK”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may receive duplicate ACKs (see receiver)</a:t>
            </a:r>
            <a:endParaRPr sz="18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timer for each in-flight pkt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1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timeout(n):</a:t>
            </a: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retransmit pkt n and all higher seq # pkts in window</a:t>
            </a:r>
            <a:endParaRPr/>
          </a:p>
          <a:p>
            <a:pPr marL="342900" marR="0" lvl="0" indent="-21335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56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928" name="Google Shape;1928;p56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44</a:t>
            </a:fld>
            <a:endParaRPr/>
          </a:p>
        </p:txBody>
      </p:sp>
      <p:sp>
        <p:nvSpPr>
          <p:cNvPr id="1929" name="Google Shape;1929;p56"/>
          <p:cNvSpPr txBox="1">
            <a:spLocks noGrp="1"/>
          </p:cNvSpPr>
          <p:nvPr>
            <p:ph type="title"/>
          </p:nvPr>
        </p:nvSpPr>
        <p:spPr>
          <a:xfrm>
            <a:off x="477837" y="296862"/>
            <a:ext cx="7772400" cy="700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GBN: sender extended FSM</a:t>
            </a:r>
            <a:endParaRPr/>
          </a:p>
        </p:txBody>
      </p:sp>
      <p:grpSp>
        <p:nvGrpSpPr>
          <p:cNvPr id="1930" name="Google Shape;1930;p56"/>
          <p:cNvGrpSpPr/>
          <p:nvPr/>
        </p:nvGrpSpPr>
        <p:grpSpPr>
          <a:xfrm>
            <a:off x="3535362" y="3743325"/>
            <a:ext cx="800100" cy="657225"/>
            <a:chOff x="3078162" y="3992562"/>
            <a:chExt cx="800100" cy="657225"/>
          </a:xfrm>
        </p:grpSpPr>
        <p:sp>
          <p:nvSpPr>
            <p:cNvPr id="1931" name="Google Shape;1931;p56"/>
            <p:cNvSpPr/>
            <p:nvPr/>
          </p:nvSpPr>
          <p:spPr>
            <a:xfrm>
              <a:off x="3181350" y="3992562"/>
              <a:ext cx="666750" cy="657225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932" name="Google Shape;1932;p56"/>
            <p:cNvSpPr txBox="1"/>
            <p:nvPr/>
          </p:nvSpPr>
          <p:spPr>
            <a:xfrm>
              <a:off x="3078162" y="4144962"/>
              <a:ext cx="800100" cy="238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Wait</a:t>
              </a:r>
              <a:endParaRPr/>
            </a:p>
          </p:txBody>
        </p:sp>
      </p:grpSp>
      <p:cxnSp>
        <p:nvCxnSpPr>
          <p:cNvPr id="1933" name="Google Shape;1933;p56"/>
          <p:cNvCxnSpPr/>
          <p:nvPr/>
        </p:nvCxnSpPr>
        <p:spPr>
          <a:xfrm>
            <a:off x="2028825" y="2830512"/>
            <a:ext cx="1624012" cy="1069975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934" name="Google Shape;1934;p56"/>
          <p:cNvSpPr txBox="1"/>
          <p:nvPr/>
        </p:nvSpPr>
        <p:spPr>
          <a:xfrm>
            <a:off x="4751387" y="3810000"/>
            <a:ext cx="2776537" cy="82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start_timer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udt_send(sndpkt[base])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udt_send(sndpkt[base+1])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udt_send(sndpkt[nextseqnum-1])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5" name="Google Shape;1935;p56"/>
          <p:cNvSpPr txBox="1"/>
          <p:nvPr/>
        </p:nvSpPr>
        <p:spPr>
          <a:xfrm>
            <a:off x="4773612" y="3575050"/>
            <a:ext cx="1100137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timeout</a:t>
            </a:r>
            <a:endParaRPr sz="1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36" name="Google Shape;1936;p56"/>
          <p:cNvCxnSpPr/>
          <p:nvPr/>
        </p:nvCxnSpPr>
        <p:spPr>
          <a:xfrm>
            <a:off x="4857750" y="3851275"/>
            <a:ext cx="161925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37" name="Google Shape;1937;p56"/>
          <p:cNvSpPr/>
          <p:nvPr/>
        </p:nvSpPr>
        <p:spPr>
          <a:xfrm>
            <a:off x="4360862" y="3498850"/>
            <a:ext cx="393700" cy="1152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7560" y="75107"/>
                </a:moveTo>
                <a:cubicBezTo>
                  <a:pt x="120000" y="119999"/>
                  <a:pt x="93828" y="0"/>
                  <a:pt x="0" y="51107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38" name="Google Shape;1938;p56"/>
          <p:cNvSpPr txBox="1"/>
          <p:nvPr/>
        </p:nvSpPr>
        <p:spPr>
          <a:xfrm>
            <a:off x="3194050" y="1069975"/>
            <a:ext cx="2333625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rdt_send(data)</a:t>
            </a:r>
            <a:r>
              <a:rPr lang="en-US"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cxnSp>
        <p:nvCxnSpPr>
          <p:cNvPr id="1939" name="Google Shape;1939;p56"/>
          <p:cNvCxnSpPr/>
          <p:nvPr/>
        </p:nvCxnSpPr>
        <p:spPr>
          <a:xfrm>
            <a:off x="3302000" y="1389062"/>
            <a:ext cx="191452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40" name="Google Shape;1940;p56"/>
          <p:cNvSpPr txBox="1"/>
          <p:nvPr/>
        </p:nvSpPr>
        <p:spPr>
          <a:xfrm>
            <a:off x="3194050" y="1411287"/>
            <a:ext cx="5521325" cy="146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(nextseqnum &lt; base+N)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sndpkt[nextseqnum] = make_pkt(nextseqnum,data,chksum)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udt_send(sndpkt[nextseqnum])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if (base == nextseqnum)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start_timer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nextseqnum++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else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refuse_data(data)</a:t>
            </a:r>
            <a:endParaRPr/>
          </a:p>
        </p:txBody>
      </p:sp>
      <p:sp>
        <p:nvSpPr>
          <p:cNvPr id="1941" name="Google Shape;1941;p56"/>
          <p:cNvSpPr/>
          <p:nvPr/>
        </p:nvSpPr>
        <p:spPr>
          <a:xfrm rot="5160000" flipH="1">
            <a:off x="3787775" y="2933700"/>
            <a:ext cx="393700" cy="1152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7560" y="75107"/>
                </a:moveTo>
                <a:cubicBezTo>
                  <a:pt x="120000" y="119999"/>
                  <a:pt x="93828" y="0"/>
                  <a:pt x="0" y="51107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42" name="Google Shape;1942;p56"/>
          <p:cNvSpPr txBox="1"/>
          <p:nvPr/>
        </p:nvSpPr>
        <p:spPr>
          <a:xfrm>
            <a:off x="3343275" y="5478462"/>
            <a:ext cx="3686175" cy="82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base = getacknum(rcvpkt)+1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(base == nextseqnum)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stop_timer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else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start_timer</a:t>
            </a:r>
            <a:endParaRPr/>
          </a:p>
        </p:txBody>
      </p:sp>
      <p:sp>
        <p:nvSpPr>
          <p:cNvPr id="1943" name="Google Shape;1943;p56"/>
          <p:cNvSpPr txBox="1"/>
          <p:nvPr/>
        </p:nvSpPr>
        <p:spPr>
          <a:xfrm>
            <a:off x="3355975" y="4978400"/>
            <a:ext cx="2833687" cy="44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&amp;&amp;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notcorrupt(rcvpkt)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44" name="Google Shape;1944;p56"/>
          <p:cNvCxnSpPr/>
          <p:nvPr/>
        </p:nvCxnSpPr>
        <p:spPr>
          <a:xfrm>
            <a:off x="3448050" y="5502275"/>
            <a:ext cx="161925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45" name="Google Shape;1945;p56"/>
          <p:cNvSpPr/>
          <p:nvPr/>
        </p:nvSpPr>
        <p:spPr>
          <a:xfrm>
            <a:off x="3505200" y="4446587"/>
            <a:ext cx="1054100" cy="674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43554" y="5647"/>
                </a:moveTo>
                <a:cubicBezTo>
                  <a:pt x="0" y="110964"/>
                  <a:pt x="119999" y="120000"/>
                  <a:pt x="7012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946" name="Google Shape;1946;p56"/>
          <p:cNvCxnSpPr/>
          <p:nvPr/>
        </p:nvCxnSpPr>
        <p:spPr>
          <a:xfrm>
            <a:off x="1614487" y="3257550"/>
            <a:ext cx="803275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47" name="Google Shape;1947;p56"/>
          <p:cNvSpPr txBox="1"/>
          <p:nvPr/>
        </p:nvSpPr>
        <p:spPr>
          <a:xfrm>
            <a:off x="1487487" y="3227387"/>
            <a:ext cx="1485900" cy="50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base=1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nextseqnum=1</a:t>
            </a:r>
            <a:endParaRPr sz="1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48" name="Google Shape;1948;p56"/>
          <p:cNvSpPr txBox="1"/>
          <p:nvPr/>
        </p:nvSpPr>
        <p:spPr>
          <a:xfrm>
            <a:off x="1250950" y="4289425"/>
            <a:ext cx="2047875" cy="44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&amp;&amp; corrupt(rcvpkt)</a:t>
            </a:r>
            <a:r>
              <a:rPr lang="en-US"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49" name="Google Shape;1949;p56"/>
          <p:cNvCxnSpPr/>
          <p:nvPr/>
        </p:nvCxnSpPr>
        <p:spPr>
          <a:xfrm>
            <a:off x="1343025" y="4787900"/>
            <a:ext cx="1520825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50" name="Google Shape;1950;p56"/>
          <p:cNvSpPr/>
          <p:nvPr/>
        </p:nvSpPr>
        <p:spPr>
          <a:xfrm>
            <a:off x="2898775" y="4221162"/>
            <a:ext cx="695325" cy="6381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0136" y="0"/>
                </a:moveTo>
                <a:cubicBezTo>
                  <a:pt x="0" y="3582"/>
                  <a:pt x="70684" y="120000"/>
                  <a:pt x="120000" y="19701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51" name="Google Shape;1951;p56"/>
          <p:cNvSpPr txBox="1"/>
          <p:nvPr/>
        </p:nvSpPr>
        <p:spPr>
          <a:xfrm>
            <a:off x="1530350" y="2927350"/>
            <a:ext cx="3238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p57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957" name="Google Shape;1957;p57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45</a:t>
            </a:fld>
            <a:endParaRPr/>
          </a:p>
        </p:txBody>
      </p:sp>
      <p:sp>
        <p:nvSpPr>
          <p:cNvPr id="1958" name="Google Shape;1958;p57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GBN: receiver extended FSM</a:t>
            </a:r>
            <a:endParaRPr/>
          </a:p>
        </p:txBody>
      </p:sp>
      <p:sp>
        <p:nvSpPr>
          <p:cNvPr id="1959" name="Google Shape;1959;p57"/>
          <p:cNvSpPr txBox="1">
            <a:spLocks noGrp="1"/>
          </p:cNvSpPr>
          <p:nvPr>
            <p:ph type="body" idx="1"/>
          </p:nvPr>
        </p:nvSpPr>
        <p:spPr>
          <a:xfrm>
            <a:off x="801687" y="3641725"/>
            <a:ext cx="8148637" cy="285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ACK-only: always send ACK for correctly-received pkt with highest </a:t>
            </a:r>
            <a:r>
              <a:rPr lang="en-US" sz="2400" b="0" i="1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in-order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seq #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may generate duplicate ACKs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need only remember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expectedseqnum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out-of-order pkt: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discard (don’t buffer) -&gt; </a:t>
            </a: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no receiver buffering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!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Re-ACK pkt with highest in-order seq #</a:t>
            </a:r>
            <a:endParaRPr/>
          </a:p>
        </p:txBody>
      </p:sp>
      <p:sp>
        <p:nvSpPr>
          <p:cNvPr id="1960" name="Google Shape;1960;p57"/>
          <p:cNvSpPr/>
          <p:nvPr/>
        </p:nvSpPr>
        <p:spPr>
          <a:xfrm>
            <a:off x="3159125" y="2041525"/>
            <a:ext cx="666750" cy="657225"/>
          </a:xfrm>
          <a:prstGeom prst="ellipse">
            <a:avLst/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61" name="Google Shape;1961;p57"/>
          <p:cNvSpPr txBox="1"/>
          <p:nvPr/>
        </p:nvSpPr>
        <p:spPr>
          <a:xfrm>
            <a:off x="3068637" y="2209800"/>
            <a:ext cx="800100" cy="238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Wait</a:t>
            </a:r>
            <a:endParaRPr/>
          </a:p>
        </p:txBody>
      </p:sp>
      <p:cxnSp>
        <p:nvCxnSpPr>
          <p:cNvPr id="1962" name="Google Shape;1962;p57"/>
          <p:cNvCxnSpPr/>
          <p:nvPr/>
        </p:nvCxnSpPr>
        <p:spPr>
          <a:xfrm>
            <a:off x="844550" y="1881187"/>
            <a:ext cx="2298700" cy="474662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1963" name="Google Shape;1963;p57"/>
          <p:cNvSpPr txBox="1"/>
          <p:nvPr/>
        </p:nvSpPr>
        <p:spPr>
          <a:xfrm>
            <a:off x="2557462" y="1468437"/>
            <a:ext cx="1617662" cy="314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</p:txBody>
      </p:sp>
      <p:sp>
        <p:nvSpPr>
          <p:cNvPr id="1964" name="Google Shape;1964;p57"/>
          <p:cNvSpPr txBox="1"/>
          <p:nvPr/>
        </p:nvSpPr>
        <p:spPr>
          <a:xfrm>
            <a:off x="2597150" y="1192212"/>
            <a:ext cx="725487" cy="24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default</a:t>
            </a:r>
            <a:endParaRPr sz="1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965" name="Google Shape;1965;p57"/>
          <p:cNvCxnSpPr/>
          <p:nvPr/>
        </p:nvCxnSpPr>
        <p:spPr>
          <a:xfrm>
            <a:off x="2678112" y="1489075"/>
            <a:ext cx="815975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66" name="Google Shape;1966;p57"/>
          <p:cNvSpPr/>
          <p:nvPr/>
        </p:nvSpPr>
        <p:spPr>
          <a:xfrm>
            <a:off x="3832225" y="1784350"/>
            <a:ext cx="828675" cy="1152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7560" y="75107"/>
                </a:moveTo>
                <a:cubicBezTo>
                  <a:pt x="120000" y="119999"/>
                  <a:pt x="93828" y="0"/>
                  <a:pt x="0" y="51107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67" name="Google Shape;1967;p57"/>
          <p:cNvSpPr txBox="1"/>
          <p:nvPr/>
        </p:nvSpPr>
        <p:spPr>
          <a:xfrm>
            <a:off x="4325937" y="1554162"/>
            <a:ext cx="3570287" cy="563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rdt_rcv(rcvpkt)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&amp;&amp; notcurrupt(rcvpkt)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&amp;&amp; hasseqnum(rcvpkt,expectedseqnum) </a:t>
            </a:r>
            <a:endParaRPr/>
          </a:p>
        </p:txBody>
      </p:sp>
      <p:cxnSp>
        <p:nvCxnSpPr>
          <p:cNvPr id="1968" name="Google Shape;1968;p57"/>
          <p:cNvCxnSpPr/>
          <p:nvPr/>
        </p:nvCxnSpPr>
        <p:spPr>
          <a:xfrm>
            <a:off x="4395787" y="2246312"/>
            <a:ext cx="3175000" cy="1587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69" name="Google Shape;1969;p57"/>
          <p:cNvSpPr txBox="1"/>
          <p:nvPr/>
        </p:nvSpPr>
        <p:spPr>
          <a:xfrm>
            <a:off x="4330700" y="2289175"/>
            <a:ext cx="4314825" cy="858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extract(rcvpkt,data)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deliver_data(data)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make_pkt(expectedseqnum,ACK,chksum)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udt_send(sndpkt)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expectedseqnum++</a:t>
            </a:r>
            <a:endParaRPr/>
          </a:p>
        </p:txBody>
      </p:sp>
      <p:sp>
        <p:nvSpPr>
          <p:cNvPr id="1970" name="Google Shape;1970;p57"/>
          <p:cNvSpPr/>
          <p:nvPr/>
        </p:nvSpPr>
        <p:spPr>
          <a:xfrm rot="5160000" flipH="1">
            <a:off x="3305175" y="1260475"/>
            <a:ext cx="393700" cy="11525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7560" y="75107"/>
                </a:moveTo>
                <a:cubicBezTo>
                  <a:pt x="120000" y="119999"/>
                  <a:pt x="93828" y="0"/>
                  <a:pt x="0" y="51107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971" name="Google Shape;1971;p57"/>
          <p:cNvCxnSpPr/>
          <p:nvPr/>
        </p:nvCxnSpPr>
        <p:spPr>
          <a:xfrm>
            <a:off x="784225" y="2293937"/>
            <a:ext cx="1238250" cy="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72" name="Google Shape;1972;p57"/>
          <p:cNvSpPr txBox="1"/>
          <p:nvPr/>
        </p:nvSpPr>
        <p:spPr>
          <a:xfrm>
            <a:off x="693737" y="2314575"/>
            <a:ext cx="3641725" cy="98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expectedseqnum=1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sndpkt =  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make_pkt(expectedseqnum,ACK,chksum)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3" name="Google Shape;1973;p57"/>
          <p:cNvSpPr txBox="1"/>
          <p:nvPr/>
        </p:nvSpPr>
        <p:spPr>
          <a:xfrm>
            <a:off x="730250" y="1990725"/>
            <a:ext cx="3238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6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58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979" name="Google Shape;1979;p58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46</a:t>
            </a:fld>
            <a:endParaRPr/>
          </a:p>
        </p:txBody>
      </p:sp>
      <p:sp>
        <p:nvSpPr>
          <p:cNvPr id="1980" name="Google Shape;1980;p58"/>
          <p:cNvSpPr txBox="1">
            <a:spLocks noGrp="1"/>
          </p:cNvSpPr>
          <p:nvPr>
            <p:ph type="title"/>
          </p:nvPr>
        </p:nvSpPr>
        <p:spPr>
          <a:xfrm>
            <a:off x="542925" y="4381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GBN in</a:t>
            </a:r>
            <a:b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action</a:t>
            </a:r>
            <a:endParaRPr/>
          </a:p>
        </p:txBody>
      </p:sp>
      <p:pic>
        <p:nvPicPr>
          <p:cNvPr id="1981" name="Google Shape;1981;p58" descr="gbn_exampl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00312" y="482600"/>
            <a:ext cx="5972175" cy="574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1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59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987" name="Google Shape;1987;p59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47</a:t>
            </a:fld>
            <a:endParaRPr/>
          </a:p>
        </p:txBody>
      </p:sp>
      <p:sp>
        <p:nvSpPr>
          <p:cNvPr id="1988" name="Google Shape;1988;p59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Selective Repeat</a:t>
            </a:r>
            <a:endParaRPr/>
          </a:p>
        </p:txBody>
      </p:sp>
      <p:sp>
        <p:nvSpPr>
          <p:cNvPr id="1989" name="Google Shape;1989;p59"/>
          <p:cNvSpPr txBox="1">
            <a:spLocks noGrp="1"/>
          </p:cNvSpPr>
          <p:nvPr>
            <p:ph type="body" idx="1"/>
          </p:nvPr>
        </p:nvSpPr>
        <p:spPr>
          <a:xfrm>
            <a:off x="552450" y="1466850"/>
            <a:ext cx="756285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 </a:t>
            </a:r>
            <a:r>
              <a:rPr lang="en-US" sz="2400" b="0" i="1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individually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acknowledges all correctly received pkts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buffers pkts, as needed, for eventual in-order delivery to upper layer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only resends pkts for which ACK not received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timer for each unACKed pkt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window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 consecutive seq #’s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again limits seq #s of sent, unACKed pkts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p60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1995" name="Google Shape;1995;p60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48</a:t>
            </a:fld>
            <a:endParaRPr/>
          </a:p>
        </p:txBody>
      </p:sp>
      <p:sp>
        <p:nvSpPr>
          <p:cNvPr id="1996" name="Google Shape;1996;p60"/>
          <p:cNvSpPr txBox="1">
            <a:spLocks noGrp="1"/>
          </p:cNvSpPr>
          <p:nvPr>
            <p:ph type="title"/>
          </p:nvPr>
        </p:nvSpPr>
        <p:spPr>
          <a:xfrm>
            <a:off x="285750" y="304800"/>
            <a:ext cx="8486775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Selective repeat: sender, receiver windows</a:t>
            </a:r>
            <a:endParaRPr/>
          </a:p>
        </p:txBody>
      </p:sp>
      <p:pic>
        <p:nvPicPr>
          <p:cNvPr id="1997" name="Google Shape;1997;p60" descr="sr_seqnum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4825" y="1404937"/>
            <a:ext cx="8235950" cy="4916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" name="Google Shape;2002;p61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003" name="Google Shape;2003;p61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49</a:t>
            </a:fld>
            <a:endParaRPr/>
          </a:p>
        </p:txBody>
      </p:sp>
      <p:sp>
        <p:nvSpPr>
          <p:cNvPr id="2004" name="Google Shape;2004;p61"/>
          <p:cNvSpPr txBox="1">
            <a:spLocks noGrp="1"/>
          </p:cNvSpPr>
          <p:nvPr>
            <p:ph type="title"/>
          </p:nvPr>
        </p:nvSpPr>
        <p:spPr>
          <a:xfrm>
            <a:off x="447675" y="247650"/>
            <a:ext cx="7772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Selective repeat</a:t>
            </a:r>
            <a:endParaRPr/>
          </a:p>
        </p:txBody>
      </p:sp>
      <p:sp>
        <p:nvSpPr>
          <p:cNvPr id="2005" name="Google Shape;2005;p61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data from above 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next available seq # in window, send pkt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timeout(n):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resend pkt n, restart timer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ACK(n)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</a:t>
            </a:r>
            <a:r>
              <a:rPr lang="en-US" sz="16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[sendbase,sendbase+N]:</a:t>
            </a: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mark pkt n as received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n smallest unACKed pkt, advance window base to next unACKed seq # 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06" name="Google Shape;2006;p61"/>
          <p:cNvSpPr txBox="1"/>
          <p:nvPr/>
        </p:nvSpPr>
        <p:spPr>
          <a:xfrm>
            <a:off x="495300" y="1457325"/>
            <a:ext cx="3838575" cy="46101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2007" name="Google Shape;2007;p61"/>
          <p:cNvGrpSpPr/>
          <p:nvPr/>
        </p:nvGrpSpPr>
        <p:grpSpPr>
          <a:xfrm>
            <a:off x="703262" y="1208087"/>
            <a:ext cx="1150937" cy="457200"/>
            <a:chOff x="1751012" y="6237287"/>
            <a:chExt cx="1150937" cy="457200"/>
          </a:xfrm>
        </p:grpSpPr>
        <p:sp>
          <p:nvSpPr>
            <p:cNvPr id="2008" name="Google Shape;2008;p61"/>
            <p:cNvSpPr txBox="1"/>
            <p:nvPr/>
          </p:nvSpPr>
          <p:spPr>
            <a:xfrm>
              <a:off x="1819275" y="6324600"/>
              <a:ext cx="971550" cy="28575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09" name="Google Shape;2009;p61"/>
            <p:cNvSpPr txBox="1"/>
            <p:nvPr/>
          </p:nvSpPr>
          <p:spPr>
            <a:xfrm>
              <a:off x="1751012" y="6237287"/>
              <a:ext cx="1150937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Font typeface="Comic Sans MS"/>
                <a:buNone/>
              </a:pPr>
              <a:r>
                <a:rPr lang="en-US" sz="2400" b="0" i="0" u="none">
                  <a:solidFill>
                    <a:schemeClr val="accent2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sender</a:t>
              </a:r>
              <a:endParaRPr/>
            </a:p>
          </p:txBody>
        </p:sp>
      </p:grpSp>
      <p:sp>
        <p:nvSpPr>
          <p:cNvPr id="2010" name="Google Shape;2010;p61"/>
          <p:cNvSpPr txBox="1"/>
          <p:nvPr/>
        </p:nvSpPr>
        <p:spPr>
          <a:xfrm>
            <a:off x="5000625" y="158115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pkt n in </a:t>
            </a:r>
            <a:r>
              <a:rPr lang="en-US" sz="16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[rcvbase, rcvbase+N-1]</a:t>
            </a:r>
            <a:endParaRPr sz="24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 ACK(n)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out-of-order: buffer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in-order: deliver (also deliver buffered, in-order pkts), advance window to next not-yet-received pkt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pkt n in </a:t>
            </a:r>
            <a:r>
              <a:rPr lang="en-US" sz="16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[rcvbase-N,rcvbase-1]</a:t>
            </a:r>
            <a:endParaRPr sz="24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ACK(n)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otherwise:</a:t>
            </a:r>
            <a:r>
              <a:rPr lang="en-US" sz="20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ignore </a:t>
            </a:r>
            <a:endParaRPr sz="24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11" name="Google Shape;2011;p61"/>
          <p:cNvSpPr txBox="1"/>
          <p:nvPr/>
        </p:nvSpPr>
        <p:spPr>
          <a:xfrm>
            <a:off x="4962525" y="1438275"/>
            <a:ext cx="3838575" cy="46101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2012" name="Google Shape;2012;p61"/>
          <p:cNvGrpSpPr/>
          <p:nvPr/>
        </p:nvGrpSpPr>
        <p:grpSpPr>
          <a:xfrm>
            <a:off x="5186362" y="1179512"/>
            <a:ext cx="1366837" cy="457200"/>
            <a:chOff x="5300662" y="303212"/>
            <a:chExt cx="1366837" cy="457200"/>
          </a:xfrm>
        </p:grpSpPr>
        <p:sp>
          <p:nvSpPr>
            <p:cNvPr id="2013" name="Google Shape;2013;p61"/>
            <p:cNvSpPr txBox="1"/>
            <p:nvPr/>
          </p:nvSpPr>
          <p:spPr>
            <a:xfrm>
              <a:off x="5334000" y="419100"/>
              <a:ext cx="1304925" cy="28575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14" name="Google Shape;2014;p61"/>
            <p:cNvSpPr txBox="1"/>
            <p:nvPr/>
          </p:nvSpPr>
          <p:spPr>
            <a:xfrm>
              <a:off x="5300662" y="303212"/>
              <a:ext cx="1366837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Font typeface="Comic Sans MS"/>
                <a:buNone/>
              </a:pPr>
              <a:r>
                <a:rPr lang="en-US" sz="2400" b="0" i="0" u="none">
                  <a:solidFill>
                    <a:schemeClr val="accent2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receiver</a:t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17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879" name="Google Shape;879;p17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/>
          </a:p>
        </p:txBody>
      </p:sp>
      <p:sp>
        <p:nvSpPr>
          <p:cNvPr id="880" name="Google Shape;880;p17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Chapter 3 outline</a:t>
            </a:r>
            <a:endParaRPr/>
          </a:p>
        </p:txBody>
      </p:sp>
      <p:sp>
        <p:nvSpPr>
          <p:cNvPr id="881" name="Google Shape;881;p17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3.1 Transport-layer services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3.2 Multiplexing and demultiplexing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3.3 Connectionless transport: UDP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3.4 Principles of reliable data transfer</a:t>
            </a:r>
            <a:endParaRPr/>
          </a:p>
        </p:txBody>
      </p:sp>
      <p:sp>
        <p:nvSpPr>
          <p:cNvPr id="882" name="Google Shape;882;p17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0544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3.5 Connection-oriented transport: TCP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 structure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management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3.6 Principles of congestion control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3.7 TCP congestion control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p62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020" name="Google Shape;2020;p62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50</a:t>
            </a:fld>
            <a:endParaRPr/>
          </a:p>
        </p:txBody>
      </p:sp>
      <p:sp>
        <p:nvSpPr>
          <p:cNvPr id="2021" name="Google Shape;2021;p62"/>
          <p:cNvSpPr txBox="1">
            <a:spLocks noGrp="1"/>
          </p:cNvSpPr>
          <p:nvPr>
            <p:ph type="title"/>
          </p:nvPr>
        </p:nvSpPr>
        <p:spPr>
          <a:xfrm>
            <a:off x="339725" y="255587"/>
            <a:ext cx="77724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Selective repeat in action</a:t>
            </a:r>
            <a:endParaRPr/>
          </a:p>
        </p:txBody>
      </p:sp>
      <p:pic>
        <p:nvPicPr>
          <p:cNvPr id="2022" name="Google Shape;2022;p62" descr="03-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0087" y="1028700"/>
            <a:ext cx="6856412" cy="582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Google Shape;2027;p63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028" name="Google Shape;2028;p63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51</a:t>
            </a:fld>
            <a:endParaRPr/>
          </a:p>
        </p:txBody>
      </p:sp>
      <p:sp>
        <p:nvSpPr>
          <p:cNvPr id="2029" name="Google Shape;2029;p63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Selective repeat:</a:t>
            </a:r>
            <a:b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 dilemma</a:t>
            </a:r>
            <a:endParaRPr/>
          </a:p>
        </p:txBody>
      </p:sp>
      <p:sp>
        <p:nvSpPr>
          <p:cNvPr id="2030" name="Google Shape;2030;p63"/>
          <p:cNvSpPr txBox="1">
            <a:spLocks noGrp="1"/>
          </p:cNvSpPr>
          <p:nvPr>
            <p:ph type="body" idx="1"/>
          </p:nvPr>
        </p:nvSpPr>
        <p:spPr>
          <a:xfrm>
            <a:off x="542925" y="1524000"/>
            <a:ext cx="32766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Example: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 #’s: 0, 1, 2, 3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window size=3</a:t>
            </a:r>
            <a:endParaRPr/>
          </a:p>
          <a:p>
            <a:pPr marL="342900" marR="0" lvl="0" indent="-21335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 sees no difference in two scenarios!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incorrectly passes duplicate data as new in (a)</a:t>
            </a:r>
            <a:endParaRPr/>
          </a:p>
          <a:p>
            <a:pPr marL="342900" marR="0" lvl="0" indent="-2349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Q: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what relationship between seq # size and window size?</a:t>
            </a:r>
            <a:endParaRPr/>
          </a:p>
        </p:txBody>
      </p:sp>
      <p:pic>
        <p:nvPicPr>
          <p:cNvPr id="2031" name="Google Shape;2031;p63" descr="sr_dilemma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24362" y="323850"/>
            <a:ext cx="4225925" cy="602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p64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037" name="Google Shape;2037;p64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52</a:t>
            </a:fld>
            <a:endParaRPr/>
          </a:p>
        </p:txBody>
      </p:sp>
      <p:sp>
        <p:nvSpPr>
          <p:cNvPr id="2038" name="Google Shape;2038;p64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Chapter 3 outline</a:t>
            </a:r>
            <a:endParaRPr/>
          </a:p>
        </p:txBody>
      </p:sp>
      <p:sp>
        <p:nvSpPr>
          <p:cNvPr id="2039" name="Google Shape;2039;p64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3.1 Transport-layer services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3.2 Multiplexing and demultiplexing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3.3 Connectionless transport: UDP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3.4 Principles of reliable data transfer</a:t>
            </a:r>
            <a:endParaRPr/>
          </a:p>
        </p:txBody>
      </p:sp>
      <p:sp>
        <p:nvSpPr>
          <p:cNvPr id="2040" name="Google Shape;2040;p64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0544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3.5 Connection-oriented transport: TCP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 structure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management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3.6 Principles of congestion control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3.7 TCP congestion control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65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046" name="Google Shape;2046;p65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53</a:t>
            </a:fld>
            <a:endParaRPr/>
          </a:p>
        </p:txBody>
      </p:sp>
      <p:sp>
        <p:nvSpPr>
          <p:cNvPr id="2047" name="Google Shape;2047;p65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8143875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TCP: Overview</a:t>
            </a:r>
            <a:r>
              <a:rPr lang="en-US" sz="40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</a:t>
            </a:r>
            <a:r>
              <a:rPr lang="en-US" sz="20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RFCs: 793, 1122, 1323, 2018, 2581</a:t>
            </a:r>
            <a:endParaRPr/>
          </a:p>
        </p:txBody>
      </p:sp>
      <p:sp>
        <p:nvSpPr>
          <p:cNvPr id="2048" name="Google Shape;2048;p65"/>
          <p:cNvSpPr txBox="1">
            <a:spLocks noGrp="1"/>
          </p:cNvSpPr>
          <p:nvPr>
            <p:ph type="body" idx="1"/>
          </p:nvPr>
        </p:nvSpPr>
        <p:spPr>
          <a:xfrm>
            <a:off x="4810125" y="1552575"/>
            <a:ext cx="389572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full duplex data: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bi-directional data flow in same connection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MSS: maximum segment size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connection-oriented: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handshaking (exchange of control msgs) init’s sender, receiver state before data exchange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controlled: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will not overwhelm receiver</a:t>
            </a:r>
            <a:endParaRPr/>
          </a:p>
        </p:txBody>
      </p:sp>
      <p:sp>
        <p:nvSpPr>
          <p:cNvPr id="2049" name="Google Shape;2049;p65"/>
          <p:cNvSpPr txBox="1">
            <a:spLocks noGrp="1"/>
          </p:cNvSpPr>
          <p:nvPr>
            <p:ph type="body" idx="1"/>
          </p:nvPr>
        </p:nvSpPr>
        <p:spPr>
          <a:xfrm>
            <a:off x="571500" y="1543050"/>
            <a:ext cx="398145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point-to-point: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one sender, one receiver</a:t>
            </a: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reliable, in-order </a:t>
            </a: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byte steam:</a:t>
            </a:r>
            <a:endParaRPr sz="2400" b="0" i="1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 “message boundaries”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pipelined: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congestion and flow control set window size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 &amp; receive buffers</a:t>
            </a:r>
            <a:endParaRPr sz="2400" b="0" i="1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1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050" name="Google Shape;2050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90537" y="5421312"/>
            <a:ext cx="6026150" cy="1023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Google Shape;2055;p66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056" name="Google Shape;2056;p66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54</a:t>
            </a:fld>
            <a:endParaRPr/>
          </a:p>
        </p:txBody>
      </p:sp>
      <p:sp>
        <p:nvSpPr>
          <p:cNvPr id="2057" name="Google Shape;2057;p66"/>
          <p:cNvSpPr txBox="1">
            <a:spLocks noGrp="1"/>
          </p:cNvSpPr>
          <p:nvPr>
            <p:ph type="title"/>
          </p:nvPr>
        </p:nvSpPr>
        <p:spPr>
          <a:xfrm>
            <a:off x="533400" y="190500"/>
            <a:ext cx="7772400" cy="781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segment structure</a:t>
            </a:r>
            <a:endParaRPr/>
          </a:p>
        </p:txBody>
      </p:sp>
      <p:grpSp>
        <p:nvGrpSpPr>
          <p:cNvPr id="2058" name="Google Shape;2058;p66"/>
          <p:cNvGrpSpPr/>
          <p:nvPr/>
        </p:nvGrpSpPr>
        <p:grpSpPr>
          <a:xfrm>
            <a:off x="2747962" y="1103312"/>
            <a:ext cx="4089399" cy="5330825"/>
            <a:chOff x="4473575" y="1046162"/>
            <a:chExt cx="4089399" cy="5330825"/>
          </a:xfrm>
        </p:grpSpPr>
        <p:sp>
          <p:nvSpPr>
            <p:cNvPr id="2059" name="Google Shape;2059;p66"/>
            <p:cNvSpPr txBox="1"/>
            <p:nvPr/>
          </p:nvSpPr>
          <p:spPr>
            <a:xfrm>
              <a:off x="4611687" y="1455737"/>
              <a:ext cx="3951287" cy="48244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60" name="Google Shape;2060;p66"/>
            <p:cNvSpPr txBox="1"/>
            <p:nvPr/>
          </p:nvSpPr>
          <p:spPr>
            <a:xfrm>
              <a:off x="4525962" y="1571625"/>
              <a:ext cx="3951287" cy="4805362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061" name="Google Shape;2061;p66"/>
            <p:cNvSpPr txBox="1"/>
            <p:nvPr/>
          </p:nvSpPr>
          <p:spPr>
            <a:xfrm>
              <a:off x="4581525" y="1536700"/>
              <a:ext cx="1843087" cy="3968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source port #</a:t>
              </a:r>
              <a:endParaRPr/>
            </a:p>
          </p:txBody>
        </p:sp>
        <p:sp>
          <p:nvSpPr>
            <p:cNvPr id="2062" name="Google Shape;2062;p66"/>
            <p:cNvSpPr txBox="1"/>
            <p:nvPr/>
          </p:nvSpPr>
          <p:spPr>
            <a:xfrm>
              <a:off x="6664325" y="1541462"/>
              <a:ext cx="1593850" cy="3968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dest port #</a:t>
              </a:r>
              <a:endParaRPr/>
            </a:p>
          </p:txBody>
        </p:sp>
        <p:cxnSp>
          <p:nvCxnSpPr>
            <p:cNvPr id="2063" name="Google Shape;2063;p66"/>
            <p:cNvCxnSpPr/>
            <p:nvPr/>
          </p:nvCxnSpPr>
          <p:spPr>
            <a:xfrm>
              <a:off x="4529137" y="1946275"/>
              <a:ext cx="3946525" cy="4762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64" name="Google Shape;2064;p66"/>
            <p:cNvCxnSpPr/>
            <p:nvPr/>
          </p:nvCxnSpPr>
          <p:spPr>
            <a:xfrm>
              <a:off x="4522787" y="2325687"/>
              <a:ext cx="3951287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65" name="Google Shape;2065;p66"/>
            <p:cNvCxnSpPr/>
            <p:nvPr/>
          </p:nvCxnSpPr>
          <p:spPr>
            <a:xfrm rot="10800000">
              <a:off x="6469062" y="1571625"/>
              <a:ext cx="0" cy="392112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2066" name="Google Shape;2066;p66"/>
            <p:cNvSpPr txBox="1"/>
            <p:nvPr/>
          </p:nvSpPr>
          <p:spPr>
            <a:xfrm>
              <a:off x="5965825" y="1046162"/>
              <a:ext cx="949325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32 bits</a:t>
              </a:r>
              <a:endParaRPr/>
            </a:p>
          </p:txBody>
        </p:sp>
        <p:cxnSp>
          <p:nvCxnSpPr>
            <p:cNvPr id="2067" name="Google Shape;2067;p66"/>
            <p:cNvCxnSpPr/>
            <p:nvPr/>
          </p:nvCxnSpPr>
          <p:spPr>
            <a:xfrm>
              <a:off x="7011987" y="1287462"/>
              <a:ext cx="1427162" cy="4762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068" name="Google Shape;2068;p66"/>
            <p:cNvCxnSpPr/>
            <p:nvPr/>
          </p:nvCxnSpPr>
          <p:spPr>
            <a:xfrm rot="10800000">
              <a:off x="4503737" y="1298575"/>
              <a:ext cx="1341437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069" name="Google Shape;2069;p66"/>
            <p:cNvSpPr txBox="1"/>
            <p:nvPr/>
          </p:nvSpPr>
          <p:spPr>
            <a:xfrm>
              <a:off x="5516562" y="4516437"/>
              <a:ext cx="2128837" cy="1006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application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data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(variable length)</a:t>
              </a:r>
              <a:endParaRPr/>
            </a:p>
          </p:txBody>
        </p:sp>
        <p:sp>
          <p:nvSpPr>
            <p:cNvPr id="2070" name="Google Shape;2070;p66"/>
            <p:cNvSpPr txBox="1"/>
            <p:nvPr/>
          </p:nvSpPr>
          <p:spPr>
            <a:xfrm>
              <a:off x="5159375" y="1925637"/>
              <a:ext cx="2486025" cy="3968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sequence number</a:t>
              </a:r>
              <a:endParaRPr/>
            </a:p>
          </p:txBody>
        </p:sp>
        <p:cxnSp>
          <p:nvCxnSpPr>
            <p:cNvPr id="2071" name="Google Shape;2071;p66"/>
            <p:cNvCxnSpPr/>
            <p:nvPr/>
          </p:nvCxnSpPr>
          <p:spPr>
            <a:xfrm>
              <a:off x="4532312" y="2706687"/>
              <a:ext cx="3951287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2072" name="Google Shape;2072;p66"/>
            <p:cNvSpPr txBox="1"/>
            <p:nvPr/>
          </p:nvSpPr>
          <p:spPr>
            <a:xfrm>
              <a:off x="4759325" y="2325687"/>
              <a:ext cx="3409950" cy="3968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acknowledgement number</a:t>
              </a:r>
              <a:endParaRPr/>
            </a:p>
          </p:txBody>
        </p:sp>
        <p:cxnSp>
          <p:nvCxnSpPr>
            <p:cNvPr id="2073" name="Google Shape;2073;p66"/>
            <p:cNvCxnSpPr/>
            <p:nvPr/>
          </p:nvCxnSpPr>
          <p:spPr>
            <a:xfrm>
              <a:off x="4527550" y="3101975"/>
              <a:ext cx="3951287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74" name="Google Shape;2074;p66"/>
            <p:cNvCxnSpPr/>
            <p:nvPr/>
          </p:nvCxnSpPr>
          <p:spPr>
            <a:xfrm>
              <a:off x="4522787" y="3492500"/>
              <a:ext cx="3951287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75" name="Google Shape;2075;p66"/>
            <p:cNvCxnSpPr/>
            <p:nvPr/>
          </p:nvCxnSpPr>
          <p:spPr>
            <a:xfrm>
              <a:off x="4522787" y="4054475"/>
              <a:ext cx="3951287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76" name="Google Shape;2076;p66"/>
            <p:cNvCxnSpPr/>
            <p:nvPr/>
          </p:nvCxnSpPr>
          <p:spPr>
            <a:xfrm rot="10800000">
              <a:off x="6483350" y="2709862"/>
              <a:ext cx="4762" cy="77787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2077" name="Google Shape;2077;p66"/>
            <p:cNvSpPr txBox="1"/>
            <p:nvPr/>
          </p:nvSpPr>
          <p:spPr>
            <a:xfrm>
              <a:off x="6550025" y="2717800"/>
              <a:ext cx="181610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Receive window</a:t>
              </a:r>
              <a:endParaRPr/>
            </a:p>
          </p:txBody>
        </p:sp>
        <p:sp>
          <p:nvSpPr>
            <p:cNvPr id="2078" name="Google Shape;2078;p66"/>
            <p:cNvSpPr txBox="1"/>
            <p:nvPr/>
          </p:nvSpPr>
          <p:spPr>
            <a:xfrm>
              <a:off x="6538912" y="3113087"/>
              <a:ext cx="1965325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Urg data pointer</a:t>
              </a:r>
              <a:endParaRPr/>
            </a:p>
          </p:txBody>
        </p:sp>
        <p:sp>
          <p:nvSpPr>
            <p:cNvPr id="2079" name="Google Shape;2079;p66"/>
            <p:cNvSpPr txBox="1"/>
            <p:nvPr/>
          </p:nvSpPr>
          <p:spPr>
            <a:xfrm>
              <a:off x="4895850" y="3094037"/>
              <a:ext cx="1208087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checksum</a:t>
              </a:r>
              <a:endParaRPr/>
            </a:p>
          </p:txBody>
        </p:sp>
        <p:sp>
          <p:nvSpPr>
            <p:cNvPr id="2080" name="Google Shape;2080;p66"/>
            <p:cNvSpPr txBox="1"/>
            <p:nvPr/>
          </p:nvSpPr>
          <p:spPr>
            <a:xfrm>
              <a:off x="6246812" y="2746375"/>
              <a:ext cx="307975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F</a:t>
              </a:r>
              <a:endParaRPr/>
            </a:p>
          </p:txBody>
        </p:sp>
        <p:cxnSp>
          <p:nvCxnSpPr>
            <p:cNvPr id="2081" name="Google Shape;2081;p66"/>
            <p:cNvCxnSpPr/>
            <p:nvPr/>
          </p:nvCxnSpPr>
          <p:spPr>
            <a:xfrm rot="10800000">
              <a:off x="6326187" y="2700337"/>
              <a:ext cx="0" cy="392112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82" name="Google Shape;2082;p66"/>
            <p:cNvCxnSpPr/>
            <p:nvPr/>
          </p:nvCxnSpPr>
          <p:spPr>
            <a:xfrm rot="10800000">
              <a:off x="6164262" y="2705100"/>
              <a:ext cx="0" cy="392112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83" name="Google Shape;2083;p66"/>
            <p:cNvCxnSpPr/>
            <p:nvPr/>
          </p:nvCxnSpPr>
          <p:spPr>
            <a:xfrm rot="10800000">
              <a:off x="5997575" y="2705100"/>
              <a:ext cx="0" cy="392112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84" name="Google Shape;2084;p66"/>
            <p:cNvCxnSpPr/>
            <p:nvPr/>
          </p:nvCxnSpPr>
          <p:spPr>
            <a:xfrm rot="10800000">
              <a:off x="5835650" y="2709862"/>
              <a:ext cx="0" cy="392112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85" name="Google Shape;2085;p66"/>
            <p:cNvCxnSpPr/>
            <p:nvPr/>
          </p:nvCxnSpPr>
          <p:spPr>
            <a:xfrm rot="10800000">
              <a:off x="5678487" y="2705100"/>
              <a:ext cx="0" cy="392112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086" name="Google Shape;2086;p66"/>
            <p:cNvCxnSpPr/>
            <p:nvPr/>
          </p:nvCxnSpPr>
          <p:spPr>
            <a:xfrm rot="10800000">
              <a:off x="5507037" y="2714625"/>
              <a:ext cx="0" cy="392112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2087" name="Google Shape;2087;p66"/>
            <p:cNvSpPr txBox="1"/>
            <p:nvPr/>
          </p:nvSpPr>
          <p:spPr>
            <a:xfrm>
              <a:off x="6076950" y="2741612"/>
              <a:ext cx="325437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</a:t>
              </a:r>
              <a:endParaRPr/>
            </a:p>
          </p:txBody>
        </p:sp>
        <p:sp>
          <p:nvSpPr>
            <p:cNvPr id="2088" name="Google Shape;2088;p66"/>
            <p:cNvSpPr txBox="1"/>
            <p:nvPr/>
          </p:nvSpPr>
          <p:spPr>
            <a:xfrm>
              <a:off x="5916612" y="2741612"/>
              <a:ext cx="311150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</a:t>
              </a:r>
              <a:endParaRPr/>
            </a:p>
          </p:txBody>
        </p:sp>
        <p:sp>
          <p:nvSpPr>
            <p:cNvPr id="2089" name="Google Shape;2089;p66"/>
            <p:cNvSpPr txBox="1"/>
            <p:nvPr/>
          </p:nvSpPr>
          <p:spPr>
            <a:xfrm>
              <a:off x="5759450" y="2736850"/>
              <a:ext cx="290512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</a:t>
              </a:r>
              <a:endParaRPr/>
            </a:p>
          </p:txBody>
        </p:sp>
        <p:sp>
          <p:nvSpPr>
            <p:cNvPr id="2090" name="Google Shape;2090;p66"/>
            <p:cNvSpPr txBox="1"/>
            <p:nvPr/>
          </p:nvSpPr>
          <p:spPr>
            <a:xfrm>
              <a:off x="5586412" y="2736850"/>
              <a:ext cx="333375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A</a:t>
              </a:r>
              <a:endParaRPr/>
            </a:p>
          </p:txBody>
        </p:sp>
        <p:sp>
          <p:nvSpPr>
            <p:cNvPr id="2091" name="Google Shape;2091;p66"/>
            <p:cNvSpPr txBox="1"/>
            <p:nvPr/>
          </p:nvSpPr>
          <p:spPr>
            <a:xfrm>
              <a:off x="5424487" y="2736850"/>
              <a:ext cx="333375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U</a:t>
              </a:r>
              <a:endParaRPr/>
            </a:p>
          </p:txBody>
        </p:sp>
        <p:sp>
          <p:nvSpPr>
            <p:cNvPr id="2092" name="Google Shape;2092;p66"/>
            <p:cNvSpPr txBox="1"/>
            <p:nvPr/>
          </p:nvSpPr>
          <p:spPr>
            <a:xfrm>
              <a:off x="4473575" y="2643187"/>
              <a:ext cx="579437" cy="5175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head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len</a:t>
              </a:r>
              <a:endParaRPr/>
            </a:p>
          </p:txBody>
        </p:sp>
        <p:sp>
          <p:nvSpPr>
            <p:cNvPr id="2093" name="Google Shape;2093;p66"/>
            <p:cNvSpPr txBox="1"/>
            <p:nvPr/>
          </p:nvSpPr>
          <p:spPr>
            <a:xfrm>
              <a:off x="4954587" y="2643187"/>
              <a:ext cx="565150" cy="5175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not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used</a:t>
              </a:r>
              <a:endParaRPr/>
            </a:p>
          </p:txBody>
        </p:sp>
        <p:cxnSp>
          <p:nvCxnSpPr>
            <p:cNvPr id="2094" name="Google Shape;2094;p66"/>
            <p:cNvCxnSpPr/>
            <p:nvPr/>
          </p:nvCxnSpPr>
          <p:spPr>
            <a:xfrm rot="10800000">
              <a:off x="5002212" y="2705100"/>
              <a:ext cx="0" cy="392112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2095" name="Google Shape;2095;p66"/>
            <p:cNvSpPr txBox="1"/>
            <p:nvPr/>
          </p:nvSpPr>
          <p:spPr>
            <a:xfrm>
              <a:off x="4918075" y="3597275"/>
              <a:ext cx="3125787" cy="3968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Options (variable length)</a:t>
              </a:r>
              <a:endParaRPr/>
            </a:p>
          </p:txBody>
        </p:sp>
      </p:grpSp>
      <p:sp>
        <p:nvSpPr>
          <p:cNvPr id="2096" name="Google Shape;2096;p66"/>
          <p:cNvSpPr txBox="1"/>
          <p:nvPr/>
        </p:nvSpPr>
        <p:spPr>
          <a:xfrm>
            <a:off x="177800" y="1431925"/>
            <a:ext cx="2287587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URG: urgent data 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(generally not used)</a:t>
            </a:r>
            <a:endParaRPr/>
          </a:p>
        </p:txBody>
      </p:sp>
      <p:sp>
        <p:nvSpPr>
          <p:cNvPr id="2097" name="Google Shape;2097;p66"/>
          <p:cNvSpPr txBox="1"/>
          <p:nvPr/>
        </p:nvSpPr>
        <p:spPr>
          <a:xfrm>
            <a:off x="947737" y="2155825"/>
            <a:ext cx="1470025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ACK: ACK #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valid</a:t>
            </a:r>
            <a:endParaRPr/>
          </a:p>
        </p:txBody>
      </p:sp>
      <p:sp>
        <p:nvSpPr>
          <p:cNvPr id="2098" name="Google Shape;2098;p66"/>
          <p:cNvSpPr txBox="1"/>
          <p:nvPr/>
        </p:nvSpPr>
        <p:spPr>
          <a:xfrm>
            <a:off x="149225" y="2832100"/>
            <a:ext cx="2287587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PSH: push data now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(generally not used)</a:t>
            </a:r>
            <a:endParaRPr/>
          </a:p>
        </p:txBody>
      </p:sp>
      <p:sp>
        <p:nvSpPr>
          <p:cNvPr id="2099" name="Google Shape;2099;p66"/>
          <p:cNvSpPr txBox="1"/>
          <p:nvPr/>
        </p:nvSpPr>
        <p:spPr>
          <a:xfrm>
            <a:off x="476250" y="3632200"/>
            <a:ext cx="1979612" cy="1190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RST, SYN, FIN: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estab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(setup, teardown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commands)</a:t>
            </a:r>
            <a:endParaRPr/>
          </a:p>
        </p:txBody>
      </p:sp>
      <p:cxnSp>
        <p:nvCxnSpPr>
          <p:cNvPr id="2100" name="Google Shape;2100;p66"/>
          <p:cNvCxnSpPr/>
          <p:nvPr/>
        </p:nvCxnSpPr>
        <p:spPr>
          <a:xfrm>
            <a:off x="2371725" y="1800225"/>
            <a:ext cx="1495425" cy="962025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101" name="Google Shape;2101;p66"/>
          <p:cNvCxnSpPr/>
          <p:nvPr/>
        </p:nvCxnSpPr>
        <p:spPr>
          <a:xfrm>
            <a:off x="2343150" y="2476500"/>
            <a:ext cx="1647825" cy="352425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102" name="Google Shape;2102;p66"/>
          <p:cNvCxnSpPr/>
          <p:nvPr/>
        </p:nvCxnSpPr>
        <p:spPr>
          <a:xfrm rot="10800000" flipH="1">
            <a:off x="2352675" y="2828925"/>
            <a:ext cx="1838325" cy="4572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103" name="Google Shape;2103;p66"/>
          <p:cNvSpPr/>
          <p:nvPr/>
        </p:nvSpPr>
        <p:spPr>
          <a:xfrm>
            <a:off x="2390775" y="3105150"/>
            <a:ext cx="2314575" cy="7048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20000"/>
                </a:moveTo>
                <a:lnTo>
                  <a:pt x="102716" y="0"/>
                </a:lnTo>
                <a:lnTo>
                  <a:pt x="120000" y="1621"/>
                </a:lnTo>
              </a:path>
            </a:pathLst>
          </a:cu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104" name="Google Shape;2104;p66"/>
          <p:cNvSpPr txBox="1"/>
          <p:nvPr/>
        </p:nvSpPr>
        <p:spPr>
          <a:xfrm>
            <a:off x="7439025" y="3013075"/>
            <a:ext cx="1347787" cy="915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# bytes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rcvr willing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 accept</a:t>
            </a:r>
            <a:endParaRPr/>
          </a:p>
        </p:txBody>
      </p:sp>
      <p:sp>
        <p:nvSpPr>
          <p:cNvPr id="2105" name="Google Shape;2105;p66"/>
          <p:cNvSpPr txBox="1"/>
          <p:nvPr/>
        </p:nvSpPr>
        <p:spPr>
          <a:xfrm>
            <a:off x="7132637" y="1527175"/>
            <a:ext cx="1820862" cy="1190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counting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by bytes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of data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(not segments!)</a:t>
            </a:r>
            <a:endParaRPr/>
          </a:p>
        </p:txBody>
      </p:sp>
      <p:sp>
        <p:nvSpPr>
          <p:cNvPr id="2106" name="Google Shape;2106;p66"/>
          <p:cNvSpPr txBox="1"/>
          <p:nvPr/>
        </p:nvSpPr>
        <p:spPr>
          <a:xfrm>
            <a:off x="995362" y="4965700"/>
            <a:ext cx="1352550" cy="915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Internet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checksum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(as in UDP)</a:t>
            </a:r>
            <a:endParaRPr/>
          </a:p>
        </p:txBody>
      </p:sp>
      <p:cxnSp>
        <p:nvCxnSpPr>
          <p:cNvPr id="2107" name="Google Shape;2107;p66"/>
          <p:cNvCxnSpPr/>
          <p:nvPr/>
        </p:nvCxnSpPr>
        <p:spPr>
          <a:xfrm rot="10800000" flipH="1">
            <a:off x="2266950" y="3429000"/>
            <a:ext cx="2105025" cy="19812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108" name="Google Shape;2108;p66"/>
          <p:cNvCxnSpPr/>
          <p:nvPr/>
        </p:nvCxnSpPr>
        <p:spPr>
          <a:xfrm rot="10800000">
            <a:off x="6686550" y="3019425"/>
            <a:ext cx="809625" cy="466725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109" name="Google Shape;2109;p66"/>
          <p:cNvCxnSpPr/>
          <p:nvPr/>
        </p:nvCxnSpPr>
        <p:spPr>
          <a:xfrm flipH="1">
            <a:off x="6619875" y="1724025"/>
            <a:ext cx="552450" cy="885825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110" name="Google Shape;2110;p66"/>
          <p:cNvCxnSpPr/>
          <p:nvPr/>
        </p:nvCxnSpPr>
        <p:spPr>
          <a:xfrm flipH="1">
            <a:off x="6581775" y="1714500"/>
            <a:ext cx="571500" cy="523875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" name="Google Shape;2115;p67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116" name="Google Shape;2116;p67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55</a:t>
            </a:fld>
            <a:endParaRPr/>
          </a:p>
        </p:txBody>
      </p:sp>
      <p:cxnSp>
        <p:nvCxnSpPr>
          <p:cNvPr id="2117" name="Google Shape;2117;p67"/>
          <p:cNvCxnSpPr/>
          <p:nvPr/>
        </p:nvCxnSpPr>
        <p:spPr>
          <a:xfrm>
            <a:off x="4972050" y="4686300"/>
            <a:ext cx="2790825" cy="56197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118" name="Google Shape;2118;p67"/>
          <p:cNvCxnSpPr/>
          <p:nvPr/>
        </p:nvCxnSpPr>
        <p:spPr>
          <a:xfrm>
            <a:off x="4895850" y="2238375"/>
            <a:ext cx="2619375" cy="5715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119" name="Google Shape;2119;p67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seq. #’s and ACKs</a:t>
            </a:r>
            <a:endParaRPr/>
          </a:p>
        </p:txBody>
      </p:sp>
      <p:sp>
        <p:nvSpPr>
          <p:cNvPr id="2120" name="Google Shape;2120;p67"/>
          <p:cNvSpPr txBox="1">
            <a:spLocks noGrp="1"/>
          </p:cNvSpPr>
          <p:nvPr>
            <p:ph type="body" idx="1"/>
          </p:nvPr>
        </p:nvSpPr>
        <p:spPr>
          <a:xfrm>
            <a:off x="352425" y="1295400"/>
            <a:ext cx="325755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Seq. #’s:</a:t>
            </a: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byte stream “number” of first byte in segment’s data</a:t>
            </a:r>
            <a:endParaRPr sz="18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ACKs:</a:t>
            </a: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 # of next byte expected from other side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cumulative ACK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Q: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how receiver handles out-of-order segments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A: TCP spec doesn’t say, - up to implementer</a:t>
            </a:r>
            <a:endParaRPr/>
          </a:p>
        </p:txBody>
      </p:sp>
      <p:pic>
        <p:nvPicPr>
          <p:cNvPr id="2121" name="Google Shape;2121;p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33850" y="1408112"/>
            <a:ext cx="606425" cy="4810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2" name="Google Shape;2122;p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58100" y="1322387"/>
            <a:ext cx="606425" cy="481012"/>
          </a:xfrm>
          <a:prstGeom prst="rect">
            <a:avLst/>
          </a:prstGeom>
          <a:noFill/>
          <a:ln>
            <a:noFill/>
          </a:ln>
        </p:spPr>
      </p:pic>
      <p:sp>
        <p:nvSpPr>
          <p:cNvPr id="2123" name="Google Shape;2123;p67"/>
          <p:cNvSpPr txBox="1"/>
          <p:nvPr/>
        </p:nvSpPr>
        <p:spPr>
          <a:xfrm>
            <a:off x="4783137" y="1460500"/>
            <a:ext cx="935037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A</a:t>
            </a:r>
            <a:endParaRPr/>
          </a:p>
        </p:txBody>
      </p:sp>
      <p:sp>
        <p:nvSpPr>
          <p:cNvPr id="2124" name="Google Shape;2124;p67"/>
          <p:cNvSpPr txBox="1"/>
          <p:nvPr/>
        </p:nvSpPr>
        <p:spPr>
          <a:xfrm>
            <a:off x="6775450" y="1450975"/>
            <a:ext cx="912812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B</a:t>
            </a:r>
            <a:endParaRPr/>
          </a:p>
        </p:txBody>
      </p:sp>
      <p:sp>
        <p:nvSpPr>
          <p:cNvPr id="2125" name="Google Shape;2125;p67"/>
          <p:cNvSpPr txBox="1"/>
          <p:nvPr/>
        </p:nvSpPr>
        <p:spPr>
          <a:xfrm rot="660000">
            <a:off x="4981575" y="2220912"/>
            <a:ext cx="241776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Seq=42, ACK=79, data = ‘C’</a:t>
            </a:r>
            <a:endParaRPr/>
          </a:p>
        </p:txBody>
      </p:sp>
      <p:sp>
        <p:nvSpPr>
          <p:cNvPr id="2126" name="Google Shape;2126;p67"/>
          <p:cNvSpPr txBox="1"/>
          <p:nvPr/>
        </p:nvSpPr>
        <p:spPr>
          <a:xfrm rot="-900000">
            <a:off x="5037137" y="3278187"/>
            <a:ext cx="241776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Seq=79, ACK=43, data = ‘C’</a:t>
            </a:r>
            <a:endParaRPr/>
          </a:p>
        </p:txBody>
      </p:sp>
      <p:sp>
        <p:nvSpPr>
          <p:cNvPr id="2127" name="Google Shape;2127;p67"/>
          <p:cNvSpPr txBox="1"/>
          <p:nvPr/>
        </p:nvSpPr>
        <p:spPr>
          <a:xfrm rot="660000">
            <a:off x="5099050" y="4519612"/>
            <a:ext cx="15652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Seq=43, ACK=80</a:t>
            </a:r>
            <a:endParaRPr/>
          </a:p>
        </p:txBody>
      </p:sp>
      <p:sp>
        <p:nvSpPr>
          <p:cNvPr id="2128" name="Google Shape;2128;p67"/>
          <p:cNvSpPr txBox="1"/>
          <p:nvPr/>
        </p:nvSpPr>
        <p:spPr>
          <a:xfrm>
            <a:off x="4022725" y="1931987"/>
            <a:ext cx="703262" cy="8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types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‘C’</a:t>
            </a:r>
            <a:endParaRPr/>
          </a:p>
        </p:txBody>
      </p:sp>
      <p:sp>
        <p:nvSpPr>
          <p:cNvPr id="2129" name="Google Shape;2129;p67"/>
          <p:cNvSpPr txBox="1"/>
          <p:nvPr/>
        </p:nvSpPr>
        <p:spPr>
          <a:xfrm>
            <a:off x="3800475" y="4046537"/>
            <a:ext cx="1155700" cy="10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ACKs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receipt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of echoed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‘C’</a:t>
            </a:r>
            <a:endParaRPr/>
          </a:p>
        </p:txBody>
      </p:sp>
      <p:sp>
        <p:nvSpPr>
          <p:cNvPr id="2130" name="Google Shape;2130;p67"/>
          <p:cNvSpPr txBox="1"/>
          <p:nvPr/>
        </p:nvSpPr>
        <p:spPr>
          <a:xfrm>
            <a:off x="7496175" y="2589212"/>
            <a:ext cx="1155700" cy="1069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ACKs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receipt of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‘C’, echoes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back ‘C’</a:t>
            </a:r>
            <a:endParaRPr/>
          </a:p>
        </p:txBody>
      </p:sp>
      <p:cxnSp>
        <p:nvCxnSpPr>
          <p:cNvPr id="2131" name="Google Shape;2131;p67"/>
          <p:cNvCxnSpPr/>
          <p:nvPr/>
        </p:nvCxnSpPr>
        <p:spPr>
          <a:xfrm flipH="1">
            <a:off x="4886325" y="3200400"/>
            <a:ext cx="2609850" cy="8001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132" name="Google Shape;2132;p67"/>
          <p:cNvCxnSpPr/>
          <p:nvPr/>
        </p:nvCxnSpPr>
        <p:spPr>
          <a:xfrm>
            <a:off x="8620125" y="1714500"/>
            <a:ext cx="0" cy="4514850"/>
          </a:xfrm>
          <a:prstGeom prst="straightConnector1">
            <a:avLst/>
          </a:prstGeom>
          <a:noFill/>
          <a:ln w="28575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grpSp>
        <p:nvGrpSpPr>
          <p:cNvPr id="2133" name="Google Shape;2133;p67"/>
          <p:cNvGrpSpPr/>
          <p:nvPr/>
        </p:nvGrpSpPr>
        <p:grpSpPr>
          <a:xfrm>
            <a:off x="8293100" y="5527675"/>
            <a:ext cx="658812" cy="366712"/>
            <a:chOff x="5245100" y="5603875"/>
            <a:chExt cx="658812" cy="366712"/>
          </a:xfrm>
        </p:grpSpPr>
        <p:sp>
          <p:nvSpPr>
            <p:cNvPr id="2134" name="Google Shape;2134;p67"/>
            <p:cNvSpPr txBox="1"/>
            <p:nvPr/>
          </p:nvSpPr>
          <p:spPr>
            <a:xfrm>
              <a:off x="5305425" y="5676900"/>
              <a:ext cx="514350" cy="24765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135" name="Google Shape;2135;p67"/>
            <p:cNvSpPr txBox="1"/>
            <p:nvPr/>
          </p:nvSpPr>
          <p:spPr>
            <a:xfrm>
              <a:off x="5245100" y="5603875"/>
              <a:ext cx="658812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1800" b="0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time</a:t>
              </a:r>
              <a:endParaRPr/>
            </a:p>
          </p:txBody>
        </p:sp>
      </p:grpSp>
      <p:sp>
        <p:nvSpPr>
          <p:cNvPr id="2136" name="Google Shape;2136;p67"/>
          <p:cNvSpPr txBox="1"/>
          <p:nvPr/>
        </p:nvSpPr>
        <p:spPr>
          <a:xfrm>
            <a:off x="5392737" y="5794375"/>
            <a:ext cx="251460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simple telnet scenario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68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142" name="Google Shape;2142;p68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56</a:t>
            </a:fld>
            <a:endParaRPr/>
          </a:p>
        </p:txBody>
      </p:sp>
      <p:sp>
        <p:nvSpPr>
          <p:cNvPr id="2143" name="Google Shape;2143;p68"/>
          <p:cNvSpPr txBox="1">
            <a:spLocks noGrp="1"/>
          </p:cNvSpPr>
          <p:nvPr>
            <p:ph type="title"/>
          </p:nvPr>
        </p:nvSpPr>
        <p:spPr>
          <a:xfrm>
            <a:off x="542925" y="1333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Round Trip Time and Timeout</a:t>
            </a:r>
            <a:endParaRPr/>
          </a:p>
        </p:txBody>
      </p:sp>
      <p:sp>
        <p:nvSpPr>
          <p:cNvPr id="2144" name="Google Shape;2144;p68"/>
          <p:cNvSpPr txBox="1">
            <a:spLocks noGrp="1"/>
          </p:cNvSpPr>
          <p:nvPr>
            <p:ph type="body" idx="1"/>
          </p:nvPr>
        </p:nvSpPr>
        <p:spPr>
          <a:xfrm>
            <a:off x="581025" y="1381125"/>
            <a:ext cx="33813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Q: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how to set TCP timeout value?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longer than RTT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350"/>
              <a:buFont typeface="Arial"/>
              <a:buChar char="m"/>
            </a:pPr>
            <a:r>
              <a:rPr lang="en-US" sz="1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but RTT varies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too short: premature timeout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unnecessary retransmissions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too long: slow reaction to segment loss</a:t>
            </a:r>
            <a:endParaRPr/>
          </a:p>
        </p:txBody>
      </p:sp>
      <p:sp>
        <p:nvSpPr>
          <p:cNvPr id="2145" name="Google Shape;2145;p68"/>
          <p:cNvSpPr txBox="1">
            <a:spLocks noGrp="1"/>
          </p:cNvSpPr>
          <p:nvPr>
            <p:ph type="body" idx="1"/>
          </p:nvPr>
        </p:nvSpPr>
        <p:spPr>
          <a:xfrm>
            <a:off x="4200525" y="1352550"/>
            <a:ext cx="450532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Q: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how to estimate RTT?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1" i="0" u="none" strike="noStrike" cap="none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SampleRTT</a:t>
            </a:r>
            <a:r>
              <a:rPr lang="en-US" sz="20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measured time from segment transmission until ACK receipt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ignore retransmissions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SampleRTT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will vary, want estimated RTT “smoother”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average several recent measurements, not just current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SampleRTT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" name="Google Shape;2150;p69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151" name="Google Shape;2151;p69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57</a:t>
            </a:fld>
            <a:endParaRPr/>
          </a:p>
        </p:txBody>
      </p:sp>
      <p:sp>
        <p:nvSpPr>
          <p:cNvPr id="2152" name="Google Shape;2152;p69"/>
          <p:cNvSpPr txBox="1">
            <a:spLocks noGrp="1"/>
          </p:cNvSpPr>
          <p:nvPr>
            <p:ph type="title"/>
          </p:nvPr>
        </p:nvSpPr>
        <p:spPr>
          <a:xfrm>
            <a:off x="542925" y="1333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Round Trip Time and Timeout</a:t>
            </a:r>
            <a:endParaRPr/>
          </a:p>
        </p:txBody>
      </p:sp>
      <p:sp>
        <p:nvSpPr>
          <p:cNvPr id="2153" name="Google Shape;2153;p69"/>
          <p:cNvSpPr txBox="1"/>
          <p:nvPr/>
        </p:nvSpPr>
        <p:spPr>
          <a:xfrm>
            <a:off x="533400" y="1447800"/>
            <a:ext cx="7515225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urier New"/>
              <a:buNone/>
            </a:pPr>
            <a:r>
              <a:rPr lang="en-US" sz="2000" b="1" i="0" u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EstimatedRTT = (1- α)*EstimatedRTT + α*SampleRTT</a:t>
            </a:r>
            <a:endParaRPr/>
          </a:p>
        </p:txBody>
      </p:sp>
      <p:sp>
        <p:nvSpPr>
          <p:cNvPr id="2154" name="Google Shape;2154;p69"/>
          <p:cNvSpPr txBox="1"/>
          <p:nvPr/>
        </p:nvSpPr>
        <p:spPr>
          <a:xfrm>
            <a:off x="1219200" y="2133600"/>
            <a:ext cx="7067550" cy="1266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Exponential weighted moving average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influence of past sample decreases exponentially fast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typical value: </a:t>
            </a:r>
            <a:r>
              <a:rPr lang="en-US" sz="2000" b="1" i="0" u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α =</a:t>
            </a: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0.125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70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160" name="Google Shape;2160;p70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58</a:t>
            </a:fld>
            <a:endParaRPr/>
          </a:p>
        </p:txBody>
      </p:sp>
      <p:sp>
        <p:nvSpPr>
          <p:cNvPr id="2161" name="Google Shape;2161;p70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 RTT estimation:</a:t>
            </a:r>
            <a:endParaRPr/>
          </a:p>
        </p:txBody>
      </p:sp>
      <p:pic>
        <p:nvPicPr>
          <p:cNvPr id="2162" name="Google Shape;2162;p7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0537" y="1049337"/>
            <a:ext cx="7739062" cy="5297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71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168" name="Google Shape;2168;p71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59</a:t>
            </a:fld>
            <a:endParaRPr/>
          </a:p>
        </p:txBody>
      </p:sp>
      <p:sp>
        <p:nvSpPr>
          <p:cNvPr id="2169" name="Google Shape;2169;p71"/>
          <p:cNvSpPr txBox="1">
            <a:spLocks noGrp="1"/>
          </p:cNvSpPr>
          <p:nvPr>
            <p:ph type="title"/>
          </p:nvPr>
        </p:nvSpPr>
        <p:spPr>
          <a:xfrm>
            <a:off x="542925" y="1333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Round Trip Time and Timeout</a:t>
            </a:r>
            <a:endParaRPr/>
          </a:p>
        </p:txBody>
      </p:sp>
      <p:sp>
        <p:nvSpPr>
          <p:cNvPr id="2170" name="Google Shape;2170;p71"/>
          <p:cNvSpPr txBox="1">
            <a:spLocks noGrp="1"/>
          </p:cNvSpPr>
          <p:nvPr>
            <p:ph type="body" idx="1"/>
          </p:nvPr>
        </p:nvSpPr>
        <p:spPr>
          <a:xfrm>
            <a:off x="533400" y="1295400"/>
            <a:ext cx="7639050" cy="1495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8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Setting the timeout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EstimtedRTT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plus “safety margin”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350"/>
              <a:buFont typeface="Arial"/>
              <a:buChar char="m"/>
            </a:pPr>
            <a:r>
              <a:rPr lang="en-US" sz="1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large variation in 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EstimatedRTT -&gt;</a:t>
            </a:r>
            <a:r>
              <a:rPr lang="en-US" sz="18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larger safety margin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first estimate of how much SampleRTT deviates from EstimatedRTT: </a:t>
            </a:r>
            <a:endParaRPr/>
          </a:p>
        </p:txBody>
      </p:sp>
      <p:sp>
        <p:nvSpPr>
          <p:cNvPr id="2171" name="Google Shape;2171;p71"/>
          <p:cNvSpPr txBox="1"/>
          <p:nvPr/>
        </p:nvSpPr>
        <p:spPr>
          <a:xfrm>
            <a:off x="533400" y="5486400"/>
            <a:ext cx="6432550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urier New"/>
              <a:buNone/>
            </a:pPr>
            <a:r>
              <a:rPr lang="en-US" sz="2000" b="1" i="0" u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TimeoutInterval = EstimatedRTT + 4*DevRTT</a:t>
            </a:r>
            <a:endParaRPr/>
          </a:p>
        </p:txBody>
      </p:sp>
      <p:sp>
        <p:nvSpPr>
          <p:cNvPr id="2172" name="Google Shape;2172;p71"/>
          <p:cNvSpPr txBox="1"/>
          <p:nvPr/>
        </p:nvSpPr>
        <p:spPr>
          <a:xfrm>
            <a:off x="914400" y="3429000"/>
            <a:ext cx="6975475" cy="131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urier New"/>
              <a:buNone/>
            </a:pPr>
            <a:r>
              <a:rPr lang="en-US" sz="2000" b="1" i="0" u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DevRTT = (1-β)*DevRTT +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urier New"/>
              <a:buNone/>
            </a:pPr>
            <a:r>
              <a:rPr lang="en-US" sz="2000" b="1" i="0" u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β*|SampleRTT-EstimatedRTT|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2000" b="1" i="0" u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urier New"/>
              <a:buNone/>
            </a:pPr>
            <a:r>
              <a:rPr lang="en-US" sz="2000" b="1" i="0" u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(typically, β = 0.25)</a:t>
            </a:r>
            <a:endParaRPr/>
          </a:p>
        </p:txBody>
      </p:sp>
      <p:sp>
        <p:nvSpPr>
          <p:cNvPr id="2173" name="Google Shape;2173;p71"/>
          <p:cNvSpPr txBox="1"/>
          <p:nvPr/>
        </p:nvSpPr>
        <p:spPr>
          <a:xfrm>
            <a:off x="381000" y="4953000"/>
            <a:ext cx="3344862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Then set timeout interval: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18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888" name="Google Shape;888;p18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/>
          </a:p>
        </p:txBody>
      </p:sp>
      <p:sp>
        <p:nvSpPr>
          <p:cNvPr id="889" name="Google Shape;889;p18"/>
          <p:cNvSpPr txBox="1"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Multiplexing/demultiplexing</a:t>
            </a:r>
            <a:endParaRPr/>
          </a:p>
        </p:txBody>
      </p:sp>
      <p:sp>
        <p:nvSpPr>
          <p:cNvPr id="890" name="Google Shape;890;p18"/>
          <p:cNvSpPr txBox="1"/>
          <p:nvPr/>
        </p:nvSpPr>
        <p:spPr>
          <a:xfrm>
            <a:off x="685800" y="3508375"/>
            <a:ext cx="2001837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application</a:t>
            </a:r>
            <a:endParaRPr/>
          </a:p>
        </p:txBody>
      </p:sp>
      <p:sp>
        <p:nvSpPr>
          <p:cNvPr id="891" name="Google Shape;891;p18"/>
          <p:cNvSpPr txBox="1"/>
          <p:nvPr/>
        </p:nvSpPr>
        <p:spPr>
          <a:xfrm>
            <a:off x="685800" y="3984625"/>
            <a:ext cx="2001837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</a:t>
            </a:r>
            <a:endParaRPr/>
          </a:p>
        </p:txBody>
      </p:sp>
      <p:sp>
        <p:nvSpPr>
          <p:cNvPr id="892" name="Google Shape;892;p18"/>
          <p:cNvSpPr txBox="1"/>
          <p:nvPr/>
        </p:nvSpPr>
        <p:spPr>
          <a:xfrm>
            <a:off x="685800" y="4460875"/>
            <a:ext cx="2001837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network</a:t>
            </a:r>
            <a:endParaRPr/>
          </a:p>
        </p:txBody>
      </p:sp>
      <p:sp>
        <p:nvSpPr>
          <p:cNvPr id="893" name="Google Shape;893;p18"/>
          <p:cNvSpPr txBox="1"/>
          <p:nvPr/>
        </p:nvSpPr>
        <p:spPr>
          <a:xfrm>
            <a:off x="685800" y="4937125"/>
            <a:ext cx="2001837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link</a:t>
            </a:r>
            <a:endParaRPr/>
          </a:p>
        </p:txBody>
      </p:sp>
      <p:sp>
        <p:nvSpPr>
          <p:cNvPr id="894" name="Google Shape;894;p18"/>
          <p:cNvSpPr txBox="1"/>
          <p:nvPr/>
        </p:nvSpPr>
        <p:spPr>
          <a:xfrm>
            <a:off x="685800" y="5413375"/>
            <a:ext cx="2001837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physical</a:t>
            </a:r>
            <a:endParaRPr/>
          </a:p>
        </p:txBody>
      </p:sp>
      <p:sp>
        <p:nvSpPr>
          <p:cNvPr id="895" name="Google Shape;895;p18"/>
          <p:cNvSpPr txBox="1"/>
          <p:nvPr/>
        </p:nvSpPr>
        <p:spPr>
          <a:xfrm>
            <a:off x="3319462" y="3852862"/>
            <a:ext cx="598487" cy="195262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96" name="Google Shape;896;p18"/>
          <p:cNvSpPr/>
          <p:nvPr/>
        </p:nvSpPr>
        <p:spPr>
          <a:xfrm>
            <a:off x="3319462" y="3548062"/>
            <a:ext cx="598487" cy="304800"/>
          </a:xfrm>
          <a:prstGeom prst="ellipse">
            <a:avLst/>
          </a:prstGeom>
          <a:solidFill>
            <a:srgbClr val="CC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P1</a:t>
            </a:r>
            <a:endParaRPr/>
          </a:p>
        </p:txBody>
      </p:sp>
      <p:sp>
        <p:nvSpPr>
          <p:cNvPr id="897" name="Google Shape;897;p18"/>
          <p:cNvSpPr txBox="1"/>
          <p:nvPr/>
        </p:nvSpPr>
        <p:spPr>
          <a:xfrm>
            <a:off x="6615112" y="3429000"/>
            <a:ext cx="2001837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application</a:t>
            </a:r>
            <a:endParaRPr/>
          </a:p>
        </p:txBody>
      </p:sp>
      <p:sp>
        <p:nvSpPr>
          <p:cNvPr id="898" name="Google Shape;898;p18"/>
          <p:cNvSpPr txBox="1"/>
          <p:nvPr/>
        </p:nvSpPr>
        <p:spPr>
          <a:xfrm>
            <a:off x="6615112" y="3905250"/>
            <a:ext cx="2001837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</a:t>
            </a:r>
            <a:endParaRPr/>
          </a:p>
        </p:txBody>
      </p:sp>
      <p:sp>
        <p:nvSpPr>
          <p:cNvPr id="899" name="Google Shape;899;p18"/>
          <p:cNvSpPr txBox="1"/>
          <p:nvPr/>
        </p:nvSpPr>
        <p:spPr>
          <a:xfrm>
            <a:off x="6615112" y="4381500"/>
            <a:ext cx="2001837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network</a:t>
            </a:r>
            <a:endParaRPr/>
          </a:p>
        </p:txBody>
      </p:sp>
      <p:sp>
        <p:nvSpPr>
          <p:cNvPr id="900" name="Google Shape;900;p18"/>
          <p:cNvSpPr txBox="1"/>
          <p:nvPr/>
        </p:nvSpPr>
        <p:spPr>
          <a:xfrm>
            <a:off x="6615112" y="4857750"/>
            <a:ext cx="2001837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link</a:t>
            </a:r>
            <a:endParaRPr/>
          </a:p>
        </p:txBody>
      </p:sp>
      <p:sp>
        <p:nvSpPr>
          <p:cNvPr id="901" name="Google Shape;901;p18"/>
          <p:cNvSpPr txBox="1"/>
          <p:nvPr/>
        </p:nvSpPr>
        <p:spPr>
          <a:xfrm>
            <a:off x="6615112" y="5334000"/>
            <a:ext cx="2001837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physical</a:t>
            </a:r>
            <a:endParaRPr/>
          </a:p>
        </p:txBody>
      </p:sp>
      <p:sp>
        <p:nvSpPr>
          <p:cNvPr id="902" name="Google Shape;902;p18"/>
          <p:cNvSpPr txBox="1"/>
          <p:nvPr/>
        </p:nvSpPr>
        <p:spPr>
          <a:xfrm>
            <a:off x="3287712" y="3508375"/>
            <a:ext cx="2735262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application</a:t>
            </a:r>
            <a:endParaRPr/>
          </a:p>
        </p:txBody>
      </p:sp>
      <p:sp>
        <p:nvSpPr>
          <p:cNvPr id="903" name="Google Shape;903;p18"/>
          <p:cNvSpPr txBox="1"/>
          <p:nvPr/>
        </p:nvSpPr>
        <p:spPr>
          <a:xfrm>
            <a:off x="3287712" y="3984625"/>
            <a:ext cx="2735262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</a:t>
            </a:r>
            <a:endParaRPr/>
          </a:p>
        </p:txBody>
      </p:sp>
      <p:sp>
        <p:nvSpPr>
          <p:cNvPr id="904" name="Google Shape;904;p18"/>
          <p:cNvSpPr txBox="1"/>
          <p:nvPr/>
        </p:nvSpPr>
        <p:spPr>
          <a:xfrm>
            <a:off x="3287712" y="4460875"/>
            <a:ext cx="2735262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network</a:t>
            </a:r>
            <a:endParaRPr/>
          </a:p>
        </p:txBody>
      </p:sp>
      <p:sp>
        <p:nvSpPr>
          <p:cNvPr id="905" name="Google Shape;905;p18"/>
          <p:cNvSpPr txBox="1"/>
          <p:nvPr/>
        </p:nvSpPr>
        <p:spPr>
          <a:xfrm>
            <a:off x="3287712" y="4937125"/>
            <a:ext cx="2735262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link</a:t>
            </a:r>
            <a:endParaRPr/>
          </a:p>
        </p:txBody>
      </p:sp>
      <p:sp>
        <p:nvSpPr>
          <p:cNvPr id="906" name="Google Shape;906;p18"/>
          <p:cNvSpPr txBox="1"/>
          <p:nvPr/>
        </p:nvSpPr>
        <p:spPr>
          <a:xfrm>
            <a:off x="3287712" y="5413375"/>
            <a:ext cx="2735262" cy="47625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physical</a:t>
            </a:r>
            <a:endParaRPr/>
          </a:p>
        </p:txBody>
      </p:sp>
      <p:sp>
        <p:nvSpPr>
          <p:cNvPr id="907" name="Google Shape;907;p18"/>
          <p:cNvSpPr txBox="1"/>
          <p:nvPr/>
        </p:nvSpPr>
        <p:spPr>
          <a:xfrm>
            <a:off x="5314950" y="3859212"/>
            <a:ext cx="598487" cy="195262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08" name="Google Shape;908;p18"/>
          <p:cNvSpPr/>
          <p:nvPr/>
        </p:nvSpPr>
        <p:spPr>
          <a:xfrm>
            <a:off x="5314950" y="3554412"/>
            <a:ext cx="598487" cy="304800"/>
          </a:xfrm>
          <a:prstGeom prst="ellipse">
            <a:avLst/>
          </a:prstGeom>
          <a:solidFill>
            <a:srgbClr val="CC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P2</a:t>
            </a:r>
            <a:endParaRPr/>
          </a:p>
        </p:txBody>
      </p:sp>
      <p:sp>
        <p:nvSpPr>
          <p:cNvPr id="909" name="Google Shape;909;p18"/>
          <p:cNvSpPr txBox="1"/>
          <p:nvPr/>
        </p:nvSpPr>
        <p:spPr>
          <a:xfrm>
            <a:off x="1944687" y="3883025"/>
            <a:ext cx="598487" cy="195262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10" name="Google Shape;910;p18"/>
          <p:cNvSpPr/>
          <p:nvPr/>
        </p:nvSpPr>
        <p:spPr>
          <a:xfrm>
            <a:off x="1944687" y="3578225"/>
            <a:ext cx="598487" cy="304800"/>
          </a:xfrm>
          <a:prstGeom prst="ellipse">
            <a:avLst/>
          </a:prstGeom>
          <a:solidFill>
            <a:srgbClr val="CC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P3</a:t>
            </a:r>
            <a:endParaRPr/>
          </a:p>
        </p:txBody>
      </p:sp>
      <p:sp>
        <p:nvSpPr>
          <p:cNvPr id="911" name="Google Shape;911;p18"/>
          <p:cNvSpPr txBox="1"/>
          <p:nvPr/>
        </p:nvSpPr>
        <p:spPr>
          <a:xfrm>
            <a:off x="6718300" y="3797300"/>
            <a:ext cx="598487" cy="195262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12" name="Google Shape;912;p18"/>
          <p:cNvSpPr/>
          <p:nvPr/>
        </p:nvSpPr>
        <p:spPr>
          <a:xfrm>
            <a:off x="6718300" y="3492500"/>
            <a:ext cx="598487" cy="304800"/>
          </a:xfrm>
          <a:prstGeom prst="ellipse">
            <a:avLst/>
          </a:prstGeom>
          <a:solidFill>
            <a:srgbClr val="CC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P4</a:t>
            </a:r>
            <a:endParaRPr/>
          </a:p>
        </p:txBody>
      </p:sp>
      <p:sp>
        <p:nvSpPr>
          <p:cNvPr id="913" name="Google Shape;913;p18"/>
          <p:cNvSpPr txBox="1"/>
          <p:nvPr/>
        </p:nvSpPr>
        <p:spPr>
          <a:xfrm>
            <a:off x="3381375" y="3889375"/>
            <a:ext cx="598487" cy="195262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14" name="Google Shape;914;p18"/>
          <p:cNvSpPr/>
          <p:nvPr/>
        </p:nvSpPr>
        <p:spPr>
          <a:xfrm>
            <a:off x="3381375" y="3584575"/>
            <a:ext cx="598487" cy="304800"/>
          </a:xfrm>
          <a:prstGeom prst="ellipse">
            <a:avLst/>
          </a:prstGeom>
          <a:solidFill>
            <a:srgbClr val="CC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P1</a:t>
            </a:r>
            <a:endParaRPr/>
          </a:p>
        </p:txBody>
      </p:sp>
      <p:sp>
        <p:nvSpPr>
          <p:cNvPr id="915" name="Google Shape;915;p18"/>
          <p:cNvSpPr txBox="1"/>
          <p:nvPr/>
        </p:nvSpPr>
        <p:spPr>
          <a:xfrm>
            <a:off x="1189037" y="5967412"/>
            <a:ext cx="896937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1</a:t>
            </a:r>
            <a:endParaRPr/>
          </a:p>
        </p:txBody>
      </p:sp>
      <p:sp>
        <p:nvSpPr>
          <p:cNvPr id="916" name="Google Shape;916;p18"/>
          <p:cNvSpPr txBox="1"/>
          <p:nvPr/>
        </p:nvSpPr>
        <p:spPr>
          <a:xfrm>
            <a:off x="4195762" y="5954712"/>
            <a:ext cx="938212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2</a:t>
            </a:r>
            <a:endParaRPr/>
          </a:p>
        </p:txBody>
      </p:sp>
      <p:sp>
        <p:nvSpPr>
          <p:cNvPr id="917" name="Google Shape;917;p18"/>
          <p:cNvSpPr txBox="1"/>
          <p:nvPr/>
        </p:nvSpPr>
        <p:spPr>
          <a:xfrm>
            <a:off x="7224712" y="5832475"/>
            <a:ext cx="938212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0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3</a:t>
            </a:r>
            <a:endParaRPr/>
          </a:p>
        </p:txBody>
      </p:sp>
      <p:grpSp>
        <p:nvGrpSpPr>
          <p:cNvPr id="918" name="Google Shape;918;p18"/>
          <p:cNvGrpSpPr/>
          <p:nvPr/>
        </p:nvGrpSpPr>
        <p:grpSpPr>
          <a:xfrm>
            <a:off x="2308225" y="3983037"/>
            <a:ext cx="2263775" cy="1676400"/>
            <a:chOff x="2255837" y="3983037"/>
            <a:chExt cx="2263775" cy="1676400"/>
          </a:xfrm>
        </p:grpSpPr>
        <p:cxnSp>
          <p:nvCxnSpPr>
            <p:cNvPr id="919" name="Google Shape;919;p18"/>
            <p:cNvCxnSpPr/>
            <p:nvPr/>
          </p:nvCxnSpPr>
          <p:spPr>
            <a:xfrm>
              <a:off x="2255837" y="3983037"/>
              <a:ext cx="0" cy="16764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920" name="Google Shape;920;p18"/>
            <p:cNvSpPr/>
            <p:nvPr/>
          </p:nvSpPr>
          <p:spPr>
            <a:xfrm>
              <a:off x="4041775" y="4068762"/>
              <a:ext cx="454025" cy="15700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119160" y="14196"/>
                  </a:ln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921" name="Google Shape;921;p18"/>
            <p:cNvSpPr/>
            <p:nvPr/>
          </p:nvSpPr>
          <p:spPr>
            <a:xfrm>
              <a:off x="2255837" y="5645150"/>
              <a:ext cx="2263775" cy="142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119999" y="0"/>
                  </a:ln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922" name="Google Shape;922;p18"/>
          <p:cNvSpPr txBox="1"/>
          <p:nvPr/>
        </p:nvSpPr>
        <p:spPr>
          <a:xfrm>
            <a:off x="457200" y="2895600"/>
            <a:ext cx="598487" cy="195262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23" name="Google Shape;923;p18"/>
          <p:cNvSpPr/>
          <p:nvPr/>
        </p:nvSpPr>
        <p:spPr>
          <a:xfrm>
            <a:off x="2590800" y="2819400"/>
            <a:ext cx="598487" cy="304800"/>
          </a:xfrm>
          <a:prstGeom prst="ellipse">
            <a:avLst/>
          </a:prstGeom>
          <a:solidFill>
            <a:srgbClr val="CCFFFF"/>
          </a:solidFill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24" name="Google Shape;924;p18"/>
          <p:cNvSpPr txBox="1"/>
          <p:nvPr/>
        </p:nvSpPr>
        <p:spPr>
          <a:xfrm>
            <a:off x="3276600" y="2819400"/>
            <a:ext cx="107315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= process</a:t>
            </a:r>
            <a:endParaRPr/>
          </a:p>
        </p:txBody>
      </p:sp>
      <p:sp>
        <p:nvSpPr>
          <p:cNvPr id="925" name="Google Shape;925;p18"/>
          <p:cNvSpPr txBox="1"/>
          <p:nvPr/>
        </p:nvSpPr>
        <p:spPr>
          <a:xfrm>
            <a:off x="1143000" y="2819400"/>
            <a:ext cx="973137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= socket</a:t>
            </a:r>
            <a:endParaRPr/>
          </a:p>
        </p:txBody>
      </p:sp>
      <p:sp>
        <p:nvSpPr>
          <p:cNvPr id="926" name="Google Shape;926;p18"/>
          <p:cNvSpPr txBox="1"/>
          <p:nvPr/>
        </p:nvSpPr>
        <p:spPr>
          <a:xfrm>
            <a:off x="444500" y="1589087"/>
            <a:ext cx="17621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27" name="Google Shape;927;p18"/>
          <p:cNvSpPr txBox="1"/>
          <p:nvPr/>
        </p:nvSpPr>
        <p:spPr>
          <a:xfrm>
            <a:off x="468312" y="1366837"/>
            <a:ext cx="176212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28" name="Google Shape;928;p18"/>
          <p:cNvSpPr txBox="1"/>
          <p:nvPr/>
        </p:nvSpPr>
        <p:spPr>
          <a:xfrm>
            <a:off x="444500" y="1524000"/>
            <a:ext cx="3808412" cy="10668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delivering received segments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 correct socket</a:t>
            </a:r>
            <a:endParaRPr/>
          </a:p>
        </p:txBody>
      </p:sp>
      <p:grpSp>
        <p:nvGrpSpPr>
          <p:cNvPr id="929" name="Google Shape;929;p18"/>
          <p:cNvGrpSpPr/>
          <p:nvPr/>
        </p:nvGrpSpPr>
        <p:grpSpPr>
          <a:xfrm>
            <a:off x="533400" y="1295400"/>
            <a:ext cx="3382962" cy="396875"/>
            <a:chOff x="1714500" y="5894387"/>
            <a:chExt cx="2717800" cy="396875"/>
          </a:xfrm>
        </p:grpSpPr>
        <p:sp>
          <p:nvSpPr>
            <p:cNvPr id="930" name="Google Shape;930;p18"/>
            <p:cNvSpPr txBox="1"/>
            <p:nvPr/>
          </p:nvSpPr>
          <p:spPr>
            <a:xfrm>
              <a:off x="2257425" y="5924550"/>
              <a:ext cx="1590675" cy="33337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931" name="Google Shape;931;p18"/>
            <p:cNvSpPr txBox="1"/>
            <p:nvPr/>
          </p:nvSpPr>
          <p:spPr>
            <a:xfrm>
              <a:off x="1714500" y="5894387"/>
              <a:ext cx="2717800" cy="39687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2000" b="0" i="0" u="sng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Demultiplexing at rcv host:</a:t>
              </a:r>
              <a:endParaRPr/>
            </a:p>
          </p:txBody>
        </p:sp>
      </p:grpSp>
      <p:sp>
        <p:nvSpPr>
          <p:cNvPr id="932" name="Google Shape;932;p18"/>
          <p:cNvSpPr txBox="1"/>
          <p:nvPr/>
        </p:nvSpPr>
        <p:spPr>
          <a:xfrm>
            <a:off x="5130800" y="1571625"/>
            <a:ext cx="3719512" cy="131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gathering data from multiple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sockets, enveloping data with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header (later used for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demultiplexing)</a:t>
            </a:r>
            <a:endParaRPr/>
          </a:p>
        </p:txBody>
      </p:sp>
      <p:sp>
        <p:nvSpPr>
          <p:cNvPr id="933" name="Google Shape;933;p18"/>
          <p:cNvSpPr txBox="1"/>
          <p:nvPr/>
        </p:nvSpPr>
        <p:spPr>
          <a:xfrm>
            <a:off x="5105400" y="1506537"/>
            <a:ext cx="3609975" cy="1419225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934" name="Google Shape;934;p18"/>
          <p:cNvGrpSpPr/>
          <p:nvPr/>
        </p:nvGrpSpPr>
        <p:grpSpPr>
          <a:xfrm>
            <a:off x="5257800" y="1219200"/>
            <a:ext cx="3257550" cy="396875"/>
            <a:chOff x="1449387" y="5894387"/>
            <a:chExt cx="3257550" cy="396875"/>
          </a:xfrm>
        </p:grpSpPr>
        <p:sp>
          <p:nvSpPr>
            <p:cNvPr id="935" name="Google Shape;935;p18"/>
            <p:cNvSpPr txBox="1"/>
            <p:nvPr/>
          </p:nvSpPr>
          <p:spPr>
            <a:xfrm>
              <a:off x="2257425" y="5924550"/>
              <a:ext cx="1590675" cy="33337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936" name="Google Shape;936;p18"/>
            <p:cNvSpPr txBox="1"/>
            <p:nvPr/>
          </p:nvSpPr>
          <p:spPr>
            <a:xfrm>
              <a:off x="1449387" y="5894387"/>
              <a:ext cx="3257550" cy="396875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2000" b="0" i="0" u="sng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Multiplexing at send host:</a:t>
              </a:r>
              <a:endParaRPr/>
            </a:p>
          </p:txBody>
        </p:sp>
      </p:grpSp>
      <p:grpSp>
        <p:nvGrpSpPr>
          <p:cNvPr id="937" name="Google Shape;937;p18"/>
          <p:cNvGrpSpPr/>
          <p:nvPr/>
        </p:nvGrpSpPr>
        <p:grpSpPr>
          <a:xfrm flipH="1">
            <a:off x="4648200" y="3962400"/>
            <a:ext cx="2263775" cy="1676400"/>
            <a:chOff x="2255837" y="3983037"/>
            <a:chExt cx="2263775" cy="1676400"/>
          </a:xfrm>
        </p:grpSpPr>
        <p:cxnSp>
          <p:nvCxnSpPr>
            <p:cNvPr id="938" name="Google Shape;938;p18"/>
            <p:cNvCxnSpPr/>
            <p:nvPr/>
          </p:nvCxnSpPr>
          <p:spPr>
            <a:xfrm>
              <a:off x="2255837" y="3983037"/>
              <a:ext cx="0" cy="16764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939" name="Google Shape;939;p18"/>
            <p:cNvSpPr/>
            <p:nvPr/>
          </p:nvSpPr>
          <p:spPr>
            <a:xfrm>
              <a:off x="4041775" y="4068762"/>
              <a:ext cx="454025" cy="15700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lnTo>
                    <a:pt x="119160" y="14196"/>
                  </a:ln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940" name="Google Shape;940;p18"/>
            <p:cNvSpPr/>
            <p:nvPr/>
          </p:nvSpPr>
          <p:spPr>
            <a:xfrm>
              <a:off x="2255837" y="5645150"/>
              <a:ext cx="2263775" cy="142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119999" y="0"/>
                  </a:lnTo>
                </a:path>
              </a:pathLst>
            </a:cu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p72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179" name="Google Shape;2179;p72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60</a:t>
            </a:fld>
            <a:endParaRPr/>
          </a:p>
        </p:txBody>
      </p:sp>
      <p:sp>
        <p:nvSpPr>
          <p:cNvPr id="2180" name="Google Shape;2180;p72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Chapter 3 outline</a:t>
            </a:r>
            <a:endParaRPr/>
          </a:p>
        </p:txBody>
      </p:sp>
      <p:sp>
        <p:nvSpPr>
          <p:cNvPr id="2181" name="Google Shape;2181;p72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3.1 Transport-layer services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3.2 Multiplexing and demultiplexing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3.3 Connectionless transport: UDP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3.4 Principles of reliable data transfer</a:t>
            </a:r>
            <a:endParaRPr/>
          </a:p>
        </p:txBody>
      </p:sp>
      <p:sp>
        <p:nvSpPr>
          <p:cNvPr id="2182" name="Google Shape;2182;p72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0544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3.5 Connection-oriented transport: TCP</a:t>
            </a:r>
            <a:endParaRPr sz="2400" b="0" i="0" u="none" strike="noStrike" cap="none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 structure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management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3.6 Principles of congestion control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3.7 TCP congestion control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p73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188" name="Google Shape;2188;p73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61</a:t>
            </a:fld>
            <a:endParaRPr/>
          </a:p>
        </p:txBody>
      </p:sp>
      <p:sp>
        <p:nvSpPr>
          <p:cNvPr id="2189" name="Google Shape;2189;p73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reliable data transfer</a:t>
            </a:r>
            <a:endParaRPr/>
          </a:p>
        </p:txBody>
      </p:sp>
      <p:sp>
        <p:nvSpPr>
          <p:cNvPr id="2190" name="Google Shape;2190;p73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creates rdt service on top of IP’s unreliable service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pipelined segments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cumulative ACKs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uses single retransmission timer</a:t>
            </a:r>
            <a:endParaRPr/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191" name="Google Shape;2191;p73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retransmissions are triggered by: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timeout events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duplicate ACKs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initially consider simplified TCP sender: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ignore duplicate ACKs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ignore flow control, congestion control</a:t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" name="Google Shape;2196;p74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197" name="Google Shape;2197;p74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62</a:t>
            </a:fld>
            <a:endParaRPr/>
          </a:p>
        </p:txBody>
      </p:sp>
      <p:sp>
        <p:nvSpPr>
          <p:cNvPr id="2198" name="Google Shape;2198;p74"/>
          <p:cNvSpPr txBox="1">
            <a:spLocks noGrp="1"/>
          </p:cNvSpPr>
          <p:nvPr>
            <p:ph type="title"/>
          </p:nvPr>
        </p:nvSpPr>
        <p:spPr>
          <a:xfrm>
            <a:off x="533400" y="0"/>
            <a:ext cx="8153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sender events:</a:t>
            </a:r>
            <a:endParaRPr/>
          </a:p>
        </p:txBody>
      </p:sp>
      <p:sp>
        <p:nvSpPr>
          <p:cNvPr id="2199" name="Google Shape;2199;p74"/>
          <p:cNvSpPr txBox="1">
            <a:spLocks noGrp="1"/>
          </p:cNvSpPr>
          <p:nvPr>
            <p:ph type="body" idx="1"/>
          </p:nvPr>
        </p:nvSpPr>
        <p:spPr>
          <a:xfrm>
            <a:off x="533400" y="10668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data rcvd from app: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create segment with seq #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 # is byte-stream number of first data byte in  segment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start timer if not already running (think of timer as for oldest unACKed segment)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expiration interval: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TimeOutInterval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</p:txBody>
      </p:sp>
      <p:sp>
        <p:nvSpPr>
          <p:cNvPr id="2200" name="Google Shape;2200;p74"/>
          <p:cNvSpPr txBox="1">
            <a:spLocks noGrp="1"/>
          </p:cNvSpPr>
          <p:nvPr>
            <p:ph type="body" idx="1"/>
          </p:nvPr>
        </p:nvSpPr>
        <p:spPr>
          <a:xfrm>
            <a:off x="4419600" y="10668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timeout: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retransmit segment that caused timeout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restart timer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 rcvd: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acknowledges previously unACKed segments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update what is known to be ACKed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start timer if there are  outstanding segments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75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206" name="Google Shape;2206;p75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63</a:t>
            </a:fld>
            <a:endParaRPr/>
          </a:p>
        </p:txBody>
      </p:sp>
      <p:sp>
        <p:nvSpPr>
          <p:cNvPr id="2207" name="Google Shape;2207;p75"/>
          <p:cNvSpPr txBox="1">
            <a:spLocks noGrp="1"/>
          </p:cNvSpPr>
          <p:nvPr>
            <p:ph type="title"/>
          </p:nvPr>
        </p:nvSpPr>
        <p:spPr>
          <a:xfrm>
            <a:off x="6858000" y="838200"/>
            <a:ext cx="2133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</a:t>
            </a:r>
            <a:b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</a:t>
            </a:r>
            <a:b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28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(simplified)</a:t>
            </a:r>
            <a:endParaRPr/>
          </a:p>
        </p:txBody>
      </p:sp>
      <p:sp>
        <p:nvSpPr>
          <p:cNvPr id="2208" name="Google Shape;2208;p75"/>
          <p:cNvSpPr txBox="1"/>
          <p:nvPr/>
        </p:nvSpPr>
        <p:spPr>
          <a:xfrm>
            <a:off x="228600" y="152400"/>
            <a:ext cx="6450012" cy="645795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</a:t>
            </a: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NextSeqNum = InitialSeqNum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SendBase = InitialSeqNum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6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</a:t>
            </a:r>
            <a:r>
              <a:rPr lang="en-US" sz="1600" b="0" i="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loop (forever) {</a:t>
            </a: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</a:t>
            </a:r>
            <a:r>
              <a:rPr lang="en-US" sz="16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switch(event)</a:t>
            </a: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6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</a:t>
            </a:r>
            <a:r>
              <a:rPr lang="en-US" sz="16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event:</a:t>
            </a: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data received from application above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create TCP segment with sequence number NextSeqNum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if (timer currently not running)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start timer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pass segment to IP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NextSeqNum = NextSeqNum + length(data)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6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</a:t>
            </a:r>
            <a:r>
              <a:rPr lang="en-US" sz="16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event:</a:t>
            </a: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timer timeout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retransmit not-yet-acknowledged segment with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  smallest sequence number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start timer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6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</a:t>
            </a:r>
            <a:r>
              <a:rPr lang="en-US" sz="16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event:</a:t>
            </a: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ACK received, with ACK field value of y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if (y &gt; SendBase) {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SendBase = y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if (there are currently not-yet-acknowledged segments)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        start timer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}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6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r>
              <a:rPr lang="en-US" sz="1600" b="0" i="0" u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}  /* end of loop forever */</a:t>
            </a:r>
            <a:r>
              <a:rPr lang="en-US" sz="16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/>
          </a:p>
        </p:txBody>
      </p:sp>
      <p:sp>
        <p:nvSpPr>
          <p:cNvPr id="2209" name="Google Shape;2209;p75"/>
          <p:cNvSpPr txBox="1"/>
          <p:nvPr/>
        </p:nvSpPr>
        <p:spPr>
          <a:xfrm>
            <a:off x="6935787" y="2667000"/>
            <a:ext cx="2179637" cy="3113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Comment:</a:t>
            </a:r>
            <a:endParaRPr sz="18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ic Sans MS"/>
              <a:buChar char="•"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SendBase-1: last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cumulatively </a:t>
            </a:r>
            <a:b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ACKed byte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Example:</a:t>
            </a:r>
            <a:endParaRPr sz="18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mic Sans MS"/>
              <a:buChar char="•"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SendBase-1 = 71;</a:t>
            </a:r>
            <a:b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y= 73, so the rcvr</a:t>
            </a:r>
            <a:b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wants 73+ ;</a:t>
            </a:r>
            <a:b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y &gt; SendBase, so</a:t>
            </a:r>
            <a:b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that new data is </a:t>
            </a:r>
            <a:b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ACKed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" name="Google Shape;2214;p76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215" name="Google Shape;2215;p76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64</a:t>
            </a:fld>
            <a:endParaRPr/>
          </a:p>
        </p:txBody>
      </p:sp>
      <p:cxnSp>
        <p:nvCxnSpPr>
          <p:cNvPr id="2216" name="Google Shape;2216;p76"/>
          <p:cNvCxnSpPr/>
          <p:nvPr/>
        </p:nvCxnSpPr>
        <p:spPr>
          <a:xfrm flipH="1">
            <a:off x="5810250" y="3143250"/>
            <a:ext cx="2476500" cy="11049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217" name="Google Shape;2217;p76"/>
          <p:cNvCxnSpPr/>
          <p:nvPr/>
        </p:nvCxnSpPr>
        <p:spPr>
          <a:xfrm flipH="1">
            <a:off x="5781675" y="2733675"/>
            <a:ext cx="2543175" cy="138112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218" name="Google Shape;2218;p76"/>
          <p:cNvSpPr txBox="1"/>
          <p:nvPr/>
        </p:nvSpPr>
        <p:spPr>
          <a:xfrm rot="720000">
            <a:off x="6075362" y="3814762"/>
            <a:ext cx="1817687" cy="28416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219" name="Google Shape;2219;p76"/>
          <p:cNvSpPr txBox="1">
            <a:spLocks noGrp="1"/>
          </p:cNvSpPr>
          <p:nvPr>
            <p:ph type="title"/>
          </p:nvPr>
        </p:nvSpPr>
        <p:spPr>
          <a:xfrm>
            <a:off x="476250" y="238125"/>
            <a:ext cx="7772400" cy="904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TCP: retransmission scenarios</a:t>
            </a:r>
            <a:endParaRPr/>
          </a:p>
        </p:txBody>
      </p:sp>
      <p:cxnSp>
        <p:nvCxnSpPr>
          <p:cNvPr id="2220" name="Google Shape;2220;p76"/>
          <p:cNvCxnSpPr/>
          <p:nvPr/>
        </p:nvCxnSpPr>
        <p:spPr>
          <a:xfrm>
            <a:off x="5800725" y="2009775"/>
            <a:ext cx="2533650" cy="59055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pic>
        <p:nvPicPr>
          <p:cNvPr id="2221" name="Google Shape;2221;p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87975" y="1341437"/>
            <a:ext cx="485775" cy="385762"/>
          </a:xfrm>
          <a:prstGeom prst="rect">
            <a:avLst/>
          </a:prstGeom>
          <a:noFill/>
          <a:ln>
            <a:noFill/>
          </a:ln>
        </p:spPr>
      </p:pic>
      <p:sp>
        <p:nvSpPr>
          <p:cNvPr id="2222" name="Google Shape;2222;p76"/>
          <p:cNvSpPr txBox="1"/>
          <p:nvPr/>
        </p:nvSpPr>
        <p:spPr>
          <a:xfrm>
            <a:off x="5797550" y="1341437"/>
            <a:ext cx="84931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A</a:t>
            </a:r>
            <a:endParaRPr/>
          </a:p>
        </p:txBody>
      </p:sp>
      <p:sp>
        <p:nvSpPr>
          <p:cNvPr id="2223" name="Google Shape;2223;p76"/>
          <p:cNvSpPr txBox="1"/>
          <p:nvPr/>
        </p:nvSpPr>
        <p:spPr>
          <a:xfrm rot="780000">
            <a:off x="5986462" y="2420937"/>
            <a:ext cx="20605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Seq=100, 20 bytes data</a:t>
            </a:r>
            <a:endParaRPr/>
          </a:p>
        </p:txBody>
      </p:sp>
      <p:sp>
        <p:nvSpPr>
          <p:cNvPr id="2224" name="Google Shape;2224;p76"/>
          <p:cNvSpPr txBox="1"/>
          <p:nvPr/>
        </p:nvSpPr>
        <p:spPr>
          <a:xfrm rot="-1799893">
            <a:off x="6719367" y="2977767"/>
            <a:ext cx="1312871" cy="304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ACK=100</a:t>
            </a:r>
            <a:endParaRPr/>
          </a:p>
        </p:txBody>
      </p:sp>
      <p:grpSp>
        <p:nvGrpSpPr>
          <p:cNvPr id="2225" name="Google Shape;2225;p76"/>
          <p:cNvGrpSpPr/>
          <p:nvPr/>
        </p:nvGrpSpPr>
        <p:grpSpPr>
          <a:xfrm>
            <a:off x="5410200" y="5943600"/>
            <a:ext cx="658812" cy="366712"/>
            <a:chOff x="5245100" y="5603875"/>
            <a:chExt cx="658812" cy="366712"/>
          </a:xfrm>
        </p:grpSpPr>
        <p:sp>
          <p:nvSpPr>
            <p:cNvPr id="2226" name="Google Shape;2226;p76"/>
            <p:cNvSpPr txBox="1"/>
            <p:nvPr/>
          </p:nvSpPr>
          <p:spPr>
            <a:xfrm>
              <a:off x="5305425" y="5676900"/>
              <a:ext cx="514350" cy="24765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227" name="Google Shape;2227;p76"/>
            <p:cNvSpPr txBox="1"/>
            <p:nvPr/>
          </p:nvSpPr>
          <p:spPr>
            <a:xfrm>
              <a:off x="5245100" y="5603875"/>
              <a:ext cx="658812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1800" b="0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time</a:t>
              </a:r>
              <a:endParaRPr/>
            </a:p>
          </p:txBody>
        </p:sp>
      </p:grpSp>
      <p:sp>
        <p:nvSpPr>
          <p:cNvPr id="2228" name="Google Shape;2228;p76"/>
          <p:cNvSpPr txBox="1"/>
          <p:nvPr/>
        </p:nvSpPr>
        <p:spPr>
          <a:xfrm>
            <a:off x="6432550" y="5715000"/>
            <a:ext cx="2189162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premature timeout</a:t>
            </a:r>
            <a:endParaRPr/>
          </a:p>
        </p:txBody>
      </p:sp>
      <p:pic>
        <p:nvPicPr>
          <p:cNvPr id="2229" name="Google Shape;2229;p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45450" y="1350962"/>
            <a:ext cx="485775" cy="385762"/>
          </a:xfrm>
          <a:prstGeom prst="rect">
            <a:avLst/>
          </a:prstGeom>
          <a:noFill/>
          <a:ln>
            <a:noFill/>
          </a:ln>
        </p:spPr>
      </p:pic>
      <p:sp>
        <p:nvSpPr>
          <p:cNvPr id="2230" name="Google Shape;2230;p76"/>
          <p:cNvSpPr txBox="1"/>
          <p:nvPr/>
        </p:nvSpPr>
        <p:spPr>
          <a:xfrm>
            <a:off x="7321550" y="1360487"/>
            <a:ext cx="828675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B</a:t>
            </a:r>
            <a:endParaRPr/>
          </a:p>
        </p:txBody>
      </p:sp>
      <p:cxnSp>
        <p:nvCxnSpPr>
          <p:cNvPr id="2231" name="Google Shape;2231;p76"/>
          <p:cNvCxnSpPr/>
          <p:nvPr/>
        </p:nvCxnSpPr>
        <p:spPr>
          <a:xfrm>
            <a:off x="5800725" y="3876675"/>
            <a:ext cx="2533650" cy="59055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232" name="Google Shape;2232;p76"/>
          <p:cNvSpPr txBox="1"/>
          <p:nvPr/>
        </p:nvSpPr>
        <p:spPr>
          <a:xfrm rot="660000">
            <a:off x="6069012" y="3792537"/>
            <a:ext cx="186372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Seq=92, 8 bytes data</a:t>
            </a:r>
            <a:endParaRPr/>
          </a:p>
        </p:txBody>
      </p:sp>
      <p:cxnSp>
        <p:nvCxnSpPr>
          <p:cNvPr id="2233" name="Google Shape;2233;p76"/>
          <p:cNvCxnSpPr/>
          <p:nvPr/>
        </p:nvCxnSpPr>
        <p:spPr>
          <a:xfrm>
            <a:off x="5791200" y="1905000"/>
            <a:ext cx="0" cy="4076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234" name="Google Shape;2234;p76"/>
          <p:cNvCxnSpPr/>
          <p:nvPr/>
        </p:nvCxnSpPr>
        <p:spPr>
          <a:xfrm>
            <a:off x="8305800" y="1790700"/>
            <a:ext cx="0" cy="3848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235" name="Google Shape;2235;p76"/>
          <p:cNvSpPr txBox="1"/>
          <p:nvPr/>
        </p:nvSpPr>
        <p:spPr>
          <a:xfrm rot="-1380000">
            <a:off x="7105650" y="3179762"/>
            <a:ext cx="96678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ACK=120</a:t>
            </a:r>
            <a:endParaRPr/>
          </a:p>
        </p:txBody>
      </p:sp>
      <p:cxnSp>
        <p:nvCxnSpPr>
          <p:cNvPr id="2236" name="Google Shape;2236;p76"/>
          <p:cNvCxnSpPr/>
          <p:nvPr/>
        </p:nvCxnSpPr>
        <p:spPr>
          <a:xfrm>
            <a:off x="5788025" y="2362200"/>
            <a:ext cx="2508250" cy="62865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237" name="Google Shape;2237;p76"/>
          <p:cNvSpPr txBox="1"/>
          <p:nvPr/>
        </p:nvSpPr>
        <p:spPr>
          <a:xfrm rot="660000">
            <a:off x="6097587" y="2011362"/>
            <a:ext cx="186372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Seq=92, 8 bytes data</a:t>
            </a:r>
            <a:endParaRPr/>
          </a:p>
        </p:txBody>
      </p:sp>
      <p:grpSp>
        <p:nvGrpSpPr>
          <p:cNvPr id="2238" name="Google Shape;2238;p76"/>
          <p:cNvGrpSpPr/>
          <p:nvPr/>
        </p:nvGrpSpPr>
        <p:grpSpPr>
          <a:xfrm>
            <a:off x="5468936" y="2016125"/>
            <a:ext cx="325439" cy="1860550"/>
            <a:chOff x="5468936" y="2016125"/>
            <a:chExt cx="325439" cy="1860550"/>
          </a:xfrm>
        </p:grpSpPr>
        <p:sp>
          <p:nvSpPr>
            <p:cNvPr id="2239" name="Google Shape;2239;p76"/>
            <p:cNvSpPr txBox="1"/>
            <p:nvPr/>
          </p:nvSpPr>
          <p:spPr>
            <a:xfrm>
              <a:off x="5546725" y="2273300"/>
              <a:ext cx="203200" cy="1320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240" name="Google Shape;2240;p76"/>
            <p:cNvSpPr txBox="1"/>
            <p:nvPr/>
          </p:nvSpPr>
          <p:spPr>
            <a:xfrm rot="-5400000">
              <a:off x="4874418" y="2785268"/>
              <a:ext cx="1493837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Seq=92 timeout</a:t>
              </a:r>
              <a:endParaRPr/>
            </a:p>
          </p:txBody>
        </p:sp>
        <p:cxnSp>
          <p:nvCxnSpPr>
            <p:cNvPr id="2241" name="Google Shape;2241;p76"/>
            <p:cNvCxnSpPr/>
            <p:nvPr/>
          </p:nvCxnSpPr>
          <p:spPr>
            <a:xfrm rot="10800000" flipH="1">
              <a:off x="5638800" y="2016125"/>
              <a:ext cx="6350" cy="24447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242" name="Google Shape;2242;p76"/>
            <p:cNvCxnSpPr/>
            <p:nvPr/>
          </p:nvCxnSpPr>
          <p:spPr>
            <a:xfrm>
              <a:off x="5629275" y="3644900"/>
              <a:ext cx="0" cy="22225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243" name="Google Shape;2243;p76"/>
            <p:cNvCxnSpPr/>
            <p:nvPr/>
          </p:nvCxnSpPr>
          <p:spPr>
            <a:xfrm rot="10800000">
              <a:off x="5613400" y="3876675"/>
              <a:ext cx="180975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244" name="Google Shape;2244;p76"/>
            <p:cNvCxnSpPr/>
            <p:nvPr/>
          </p:nvCxnSpPr>
          <p:spPr>
            <a:xfrm rot="10800000">
              <a:off x="5594350" y="2016125"/>
              <a:ext cx="180975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2245" name="Google Shape;2245;p76"/>
          <p:cNvCxnSpPr/>
          <p:nvPr/>
        </p:nvCxnSpPr>
        <p:spPr>
          <a:xfrm flipH="1">
            <a:off x="5816600" y="4521200"/>
            <a:ext cx="2476500" cy="11049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246" name="Google Shape;2246;p76"/>
          <p:cNvSpPr txBox="1"/>
          <p:nvPr/>
        </p:nvSpPr>
        <p:spPr>
          <a:xfrm rot="-1380000">
            <a:off x="6921500" y="4608512"/>
            <a:ext cx="96678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ACK=120</a:t>
            </a:r>
            <a:endParaRPr/>
          </a:p>
        </p:txBody>
      </p:sp>
      <p:grpSp>
        <p:nvGrpSpPr>
          <p:cNvPr id="2247" name="Google Shape;2247;p76"/>
          <p:cNvGrpSpPr/>
          <p:nvPr/>
        </p:nvGrpSpPr>
        <p:grpSpPr>
          <a:xfrm>
            <a:off x="838200" y="1371600"/>
            <a:ext cx="3143250" cy="5226050"/>
            <a:chOff x="501650" y="1389062"/>
            <a:chExt cx="3143250" cy="5226050"/>
          </a:xfrm>
        </p:grpSpPr>
        <p:cxnSp>
          <p:nvCxnSpPr>
            <p:cNvPr id="2248" name="Google Shape;2248;p76"/>
            <p:cNvCxnSpPr/>
            <p:nvPr/>
          </p:nvCxnSpPr>
          <p:spPr>
            <a:xfrm flipH="1">
              <a:off x="1857375" y="2781300"/>
              <a:ext cx="1581150" cy="48577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249" name="Google Shape;2249;p76"/>
            <p:cNvCxnSpPr/>
            <p:nvPr/>
          </p:nvCxnSpPr>
          <p:spPr>
            <a:xfrm>
              <a:off x="914400" y="2057400"/>
              <a:ext cx="2533650" cy="59055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pic>
          <p:nvPicPr>
            <p:cNvPr id="2250" name="Google Shape;2250;p7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1650" y="1389062"/>
              <a:ext cx="485775" cy="3857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51" name="Google Shape;2251;p76"/>
            <p:cNvSpPr txBox="1"/>
            <p:nvPr/>
          </p:nvSpPr>
          <p:spPr>
            <a:xfrm>
              <a:off x="911225" y="1389062"/>
              <a:ext cx="849312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Host A</a:t>
              </a:r>
              <a:endParaRPr/>
            </a:p>
          </p:txBody>
        </p:sp>
        <p:sp>
          <p:nvSpPr>
            <p:cNvPr id="2252" name="Google Shape;2252;p76"/>
            <p:cNvSpPr txBox="1"/>
            <p:nvPr/>
          </p:nvSpPr>
          <p:spPr>
            <a:xfrm rot="660000">
              <a:off x="1296987" y="2068512"/>
              <a:ext cx="1863725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Seq=92, 8 bytes data</a:t>
              </a:r>
              <a:endParaRPr/>
            </a:p>
          </p:txBody>
        </p:sp>
        <p:sp>
          <p:nvSpPr>
            <p:cNvPr id="2253" name="Google Shape;2253;p76"/>
            <p:cNvSpPr txBox="1"/>
            <p:nvPr/>
          </p:nvSpPr>
          <p:spPr>
            <a:xfrm rot="-1020128">
              <a:off x="2172845" y="2698395"/>
              <a:ext cx="1331704" cy="304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ACK=100</a:t>
              </a:r>
              <a:endParaRPr/>
            </a:p>
          </p:txBody>
        </p:sp>
        <p:sp>
          <p:nvSpPr>
            <p:cNvPr id="2254" name="Google Shape;2254;p76"/>
            <p:cNvSpPr txBox="1"/>
            <p:nvPr/>
          </p:nvSpPr>
          <p:spPr>
            <a:xfrm>
              <a:off x="1500187" y="3317875"/>
              <a:ext cx="588962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1800" b="0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loss</a:t>
              </a:r>
              <a:endParaRPr/>
            </a:p>
          </p:txBody>
        </p:sp>
        <p:sp>
          <p:nvSpPr>
            <p:cNvPr id="2255" name="Google Shape;2255;p76"/>
            <p:cNvSpPr txBox="1"/>
            <p:nvPr/>
          </p:nvSpPr>
          <p:spPr>
            <a:xfrm rot="-5400000">
              <a:off x="257968" y="2864643"/>
              <a:ext cx="912812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timeout</a:t>
              </a:r>
              <a:endParaRPr/>
            </a:p>
          </p:txBody>
        </p:sp>
        <p:sp>
          <p:nvSpPr>
            <p:cNvPr id="2256" name="Google Shape;2256;p76"/>
            <p:cNvSpPr txBox="1"/>
            <p:nvPr/>
          </p:nvSpPr>
          <p:spPr>
            <a:xfrm>
              <a:off x="1219200" y="6248400"/>
              <a:ext cx="20510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lost ACK scenario</a:t>
              </a:r>
              <a:endParaRPr/>
            </a:p>
          </p:txBody>
        </p:sp>
        <p:pic>
          <p:nvPicPr>
            <p:cNvPr id="2257" name="Google Shape;2257;p7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159125" y="1398587"/>
              <a:ext cx="485775" cy="3857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58" name="Google Shape;2258;p76"/>
            <p:cNvSpPr txBox="1"/>
            <p:nvPr/>
          </p:nvSpPr>
          <p:spPr>
            <a:xfrm>
              <a:off x="2435225" y="1408112"/>
              <a:ext cx="828675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Host B</a:t>
              </a:r>
              <a:endParaRPr/>
            </a:p>
          </p:txBody>
        </p:sp>
        <p:sp>
          <p:nvSpPr>
            <p:cNvPr id="2259" name="Google Shape;2259;p76"/>
            <p:cNvSpPr txBox="1"/>
            <p:nvPr/>
          </p:nvSpPr>
          <p:spPr>
            <a:xfrm>
              <a:off x="1606550" y="3040062"/>
              <a:ext cx="38735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Arial"/>
                <a:buNone/>
              </a:pPr>
              <a:r>
                <a:rPr lang="en-US" sz="2400" b="0" i="0" u="non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  <a:endParaRPr/>
            </a:p>
          </p:txBody>
        </p:sp>
        <p:cxnSp>
          <p:nvCxnSpPr>
            <p:cNvPr id="2260" name="Google Shape;2260;p76"/>
            <p:cNvCxnSpPr/>
            <p:nvPr/>
          </p:nvCxnSpPr>
          <p:spPr>
            <a:xfrm>
              <a:off x="914400" y="3924300"/>
              <a:ext cx="2533650" cy="59055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261" name="Google Shape;2261;p76"/>
            <p:cNvSpPr txBox="1"/>
            <p:nvPr/>
          </p:nvSpPr>
          <p:spPr>
            <a:xfrm rot="660000">
              <a:off x="1211262" y="3868737"/>
              <a:ext cx="1863725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Seq=92, 8 bytes data</a:t>
              </a:r>
              <a:endParaRPr/>
            </a:p>
          </p:txBody>
        </p:sp>
        <p:cxnSp>
          <p:nvCxnSpPr>
            <p:cNvPr id="2262" name="Google Shape;2262;p76"/>
            <p:cNvCxnSpPr/>
            <p:nvPr/>
          </p:nvCxnSpPr>
          <p:spPr>
            <a:xfrm>
              <a:off x="904875" y="1838325"/>
              <a:ext cx="9525" cy="425767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263" name="Google Shape;2263;p76"/>
            <p:cNvCxnSpPr/>
            <p:nvPr/>
          </p:nvCxnSpPr>
          <p:spPr>
            <a:xfrm>
              <a:off x="3419475" y="1838325"/>
              <a:ext cx="9525" cy="425767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264" name="Google Shape;2264;p76"/>
            <p:cNvCxnSpPr/>
            <p:nvPr/>
          </p:nvCxnSpPr>
          <p:spPr>
            <a:xfrm flipH="1">
              <a:off x="923925" y="4705350"/>
              <a:ext cx="2495550" cy="75247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265" name="Google Shape;2265;p76"/>
            <p:cNvSpPr txBox="1"/>
            <p:nvPr/>
          </p:nvSpPr>
          <p:spPr>
            <a:xfrm rot="-960000">
              <a:off x="1733550" y="4789487"/>
              <a:ext cx="966787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ACK=100</a:t>
              </a:r>
              <a:endParaRPr/>
            </a:p>
          </p:txBody>
        </p:sp>
        <p:cxnSp>
          <p:nvCxnSpPr>
            <p:cNvPr id="2266" name="Google Shape;2266;p76"/>
            <p:cNvCxnSpPr/>
            <p:nvPr/>
          </p:nvCxnSpPr>
          <p:spPr>
            <a:xfrm rot="10800000">
              <a:off x="733425" y="2038350"/>
              <a:ext cx="0" cy="60007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267" name="Google Shape;2267;p76"/>
            <p:cNvCxnSpPr/>
            <p:nvPr/>
          </p:nvCxnSpPr>
          <p:spPr>
            <a:xfrm>
              <a:off x="742950" y="3438525"/>
              <a:ext cx="0" cy="47625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268" name="Google Shape;2268;p76"/>
            <p:cNvSpPr txBox="1"/>
            <p:nvPr/>
          </p:nvSpPr>
          <p:spPr>
            <a:xfrm>
              <a:off x="582612" y="6072187"/>
              <a:ext cx="658812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1800" b="0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time</a:t>
              </a:r>
              <a:endParaRPr/>
            </a:p>
          </p:txBody>
        </p:sp>
      </p:grpSp>
      <p:sp>
        <p:nvSpPr>
          <p:cNvPr id="2269" name="Google Shape;2269;p76"/>
          <p:cNvSpPr txBox="1"/>
          <p:nvPr/>
        </p:nvSpPr>
        <p:spPr>
          <a:xfrm>
            <a:off x="5564187" y="4143375"/>
            <a:ext cx="203200" cy="1320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270" name="Google Shape;2270;p76"/>
          <p:cNvSpPr txBox="1"/>
          <p:nvPr/>
        </p:nvSpPr>
        <p:spPr>
          <a:xfrm rot="-5400000">
            <a:off x="4891881" y="4655343"/>
            <a:ext cx="149383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Seq=92 timeout</a:t>
            </a:r>
            <a:endParaRPr/>
          </a:p>
        </p:txBody>
      </p:sp>
      <p:cxnSp>
        <p:nvCxnSpPr>
          <p:cNvPr id="2271" name="Google Shape;2271;p76"/>
          <p:cNvCxnSpPr/>
          <p:nvPr/>
        </p:nvCxnSpPr>
        <p:spPr>
          <a:xfrm rot="10800000" flipH="1">
            <a:off x="5656262" y="3886200"/>
            <a:ext cx="6350" cy="24447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272" name="Google Shape;2272;p76"/>
          <p:cNvCxnSpPr/>
          <p:nvPr/>
        </p:nvCxnSpPr>
        <p:spPr>
          <a:xfrm>
            <a:off x="5638800" y="5562600"/>
            <a:ext cx="0" cy="22225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273" name="Google Shape;2273;p76"/>
          <p:cNvCxnSpPr/>
          <p:nvPr/>
        </p:nvCxnSpPr>
        <p:spPr>
          <a:xfrm rot="10800000">
            <a:off x="5562600" y="5791200"/>
            <a:ext cx="18097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274" name="Google Shape;2274;p76"/>
          <p:cNvCxnSpPr/>
          <p:nvPr/>
        </p:nvCxnSpPr>
        <p:spPr>
          <a:xfrm rot="10800000">
            <a:off x="5611812" y="3886200"/>
            <a:ext cx="18097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275" name="Google Shape;2275;p76"/>
          <p:cNvSpPr txBox="1"/>
          <p:nvPr/>
        </p:nvSpPr>
        <p:spPr>
          <a:xfrm>
            <a:off x="152400" y="5257800"/>
            <a:ext cx="1104900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SendBase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= 100</a:t>
            </a:r>
            <a:endParaRPr/>
          </a:p>
        </p:txBody>
      </p:sp>
      <p:sp>
        <p:nvSpPr>
          <p:cNvPr id="2276" name="Google Shape;2276;p76"/>
          <p:cNvSpPr txBox="1"/>
          <p:nvPr/>
        </p:nvSpPr>
        <p:spPr>
          <a:xfrm>
            <a:off x="4416425" y="4267200"/>
            <a:ext cx="1104900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SendBase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= 120</a:t>
            </a:r>
            <a:endParaRPr/>
          </a:p>
        </p:txBody>
      </p:sp>
      <p:sp>
        <p:nvSpPr>
          <p:cNvPr id="2277" name="Google Shape;2277;p76"/>
          <p:cNvSpPr txBox="1"/>
          <p:nvPr/>
        </p:nvSpPr>
        <p:spPr>
          <a:xfrm>
            <a:off x="4416425" y="5410200"/>
            <a:ext cx="1104900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SendBase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= 120</a:t>
            </a:r>
            <a:endParaRPr/>
          </a:p>
        </p:txBody>
      </p:sp>
      <p:sp>
        <p:nvSpPr>
          <p:cNvPr id="2278" name="Google Shape;2278;p76"/>
          <p:cNvSpPr txBox="1"/>
          <p:nvPr/>
        </p:nvSpPr>
        <p:spPr>
          <a:xfrm>
            <a:off x="4343400" y="3810000"/>
            <a:ext cx="1096962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Sendbase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= 100</a:t>
            </a:r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" name="Google Shape;2283;p77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284" name="Google Shape;2284;p77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65</a:t>
            </a:fld>
            <a:endParaRPr/>
          </a:p>
        </p:txBody>
      </p:sp>
      <p:sp>
        <p:nvSpPr>
          <p:cNvPr id="2285" name="Google Shape;2285;p77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8153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retransmission scenarios (more)</a:t>
            </a:r>
            <a:endParaRPr/>
          </a:p>
        </p:txBody>
      </p:sp>
      <p:grpSp>
        <p:nvGrpSpPr>
          <p:cNvPr id="2286" name="Google Shape;2286;p77"/>
          <p:cNvGrpSpPr/>
          <p:nvPr/>
        </p:nvGrpSpPr>
        <p:grpSpPr>
          <a:xfrm>
            <a:off x="1066800" y="1295400"/>
            <a:ext cx="3609975" cy="4786312"/>
            <a:chOff x="685800" y="1295400"/>
            <a:chExt cx="3609975" cy="4786312"/>
          </a:xfrm>
        </p:grpSpPr>
        <p:cxnSp>
          <p:nvCxnSpPr>
            <p:cNvPr id="2287" name="Google Shape;2287;p77"/>
            <p:cNvCxnSpPr/>
            <p:nvPr/>
          </p:nvCxnSpPr>
          <p:spPr>
            <a:xfrm flipH="1">
              <a:off x="2193925" y="2763837"/>
              <a:ext cx="1581150" cy="48577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288" name="Google Shape;2288;p77"/>
            <p:cNvCxnSpPr/>
            <p:nvPr/>
          </p:nvCxnSpPr>
          <p:spPr>
            <a:xfrm>
              <a:off x="1250950" y="2039937"/>
              <a:ext cx="2533650" cy="59055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pic>
          <p:nvPicPr>
            <p:cNvPr id="2289" name="Google Shape;2289;p7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85800" y="1295400"/>
              <a:ext cx="485775" cy="3857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90" name="Google Shape;2290;p77"/>
            <p:cNvSpPr txBox="1"/>
            <p:nvPr/>
          </p:nvSpPr>
          <p:spPr>
            <a:xfrm>
              <a:off x="1247775" y="1371600"/>
              <a:ext cx="849312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Host A</a:t>
              </a:r>
              <a:endParaRPr/>
            </a:p>
          </p:txBody>
        </p:sp>
        <p:sp>
          <p:nvSpPr>
            <p:cNvPr id="2291" name="Google Shape;2291;p77"/>
            <p:cNvSpPr txBox="1"/>
            <p:nvPr/>
          </p:nvSpPr>
          <p:spPr>
            <a:xfrm rot="660000">
              <a:off x="1633537" y="2051050"/>
              <a:ext cx="1863725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Seq=92, 8 bytes data</a:t>
              </a:r>
              <a:endParaRPr/>
            </a:p>
          </p:txBody>
        </p:sp>
        <p:sp>
          <p:nvSpPr>
            <p:cNvPr id="2292" name="Google Shape;2292;p77"/>
            <p:cNvSpPr txBox="1"/>
            <p:nvPr/>
          </p:nvSpPr>
          <p:spPr>
            <a:xfrm rot="-1020440">
              <a:off x="2736696" y="2547482"/>
              <a:ext cx="1245154" cy="3049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ACK=100</a:t>
              </a:r>
              <a:endParaRPr/>
            </a:p>
          </p:txBody>
        </p:sp>
        <p:sp>
          <p:nvSpPr>
            <p:cNvPr id="2293" name="Google Shape;2293;p77"/>
            <p:cNvSpPr txBox="1"/>
            <p:nvPr/>
          </p:nvSpPr>
          <p:spPr>
            <a:xfrm>
              <a:off x="1836737" y="3300412"/>
              <a:ext cx="588962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1800" b="0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loss</a:t>
              </a:r>
              <a:endParaRPr/>
            </a:p>
          </p:txBody>
        </p:sp>
        <p:sp>
          <p:nvSpPr>
            <p:cNvPr id="2294" name="Google Shape;2294;p77"/>
            <p:cNvSpPr txBox="1"/>
            <p:nvPr/>
          </p:nvSpPr>
          <p:spPr>
            <a:xfrm rot="-5400000">
              <a:off x="594518" y="2847181"/>
              <a:ext cx="912812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timeout</a:t>
              </a:r>
              <a:endParaRPr/>
            </a:p>
          </p:txBody>
        </p:sp>
        <p:sp>
          <p:nvSpPr>
            <p:cNvPr id="2295" name="Google Shape;2295;p77"/>
            <p:cNvSpPr txBox="1"/>
            <p:nvPr/>
          </p:nvSpPr>
          <p:spPr>
            <a:xfrm>
              <a:off x="1384300" y="5715000"/>
              <a:ext cx="2790825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Cumulative ACK scenario</a:t>
              </a:r>
              <a:endParaRPr/>
            </a:p>
          </p:txBody>
        </p:sp>
        <p:pic>
          <p:nvPicPr>
            <p:cNvPr id="2296" name="Google Shape;2296;p7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3810000" y="1371600"/>
              <a:ext cx="485775" cy="3857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97" name="Google Shape;2297;p77"/>
            <p:cNvSpPr txBox="1"/>
            <p:nvPr/>
          </p:nvSpPr>
          <p:spPr>
            <a:xfrm>
              <a:off x="2895600" y="1371600"/>
              <a:ext cx="828675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Host B</a:t>
              </a:r>
              <a:endParaRPr/>
            </a:p>
          </p:txBody>
        </p:sp>
        <p:sp>
          <p:nvSpPr>
            <p:cNvPr id="2298" name="Google Shape;2298;p77"/>
            <p:cNvSpPr txBox="1"/>
            <p:nvPr/>
          </p:nvSpPr>
          <p:spPr>
            <a:xfrm>
              <a:off x="1943100" y="3022600"/>
              <a:ext cx="38735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Arial"/>
                <a:buNone/>
              </a:pPr>
              <a:r>
                <a:rPr lang="en-US" sz="2400" b="0" i="0" u="non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X</a:t>
              </a:r>
              <a:endParaRPr/>
            </a:p>
          </p:txBody>
        </p:sp>
        <p:cxnSp>
          <p:nvCxnSpPr>
            <p:cNvPr id="2299" name="Google Shape;2299;p77"/>
            <p:cNvCxnSpPr/>
            <p:nvPr/>
          </p:nvCxnSpPr>
          <p:spPr>
            <a:xfrm>
              <a:off x="1219200" y="2819400"/>
              <a:ext cx="2533650" cy="59055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300" name="Google Shape;2300;p77"/>
            <p:cNvSpPr txBox="1"/>
            <p:nvPr/>
          </p:nvSpPr>
          <p:spPr>
            <a:xfrm rot="660000">
              <a:off x="1501775" y="2819400"/>
              <a:ext cx="2060575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Seq=100, 20 bytes data</a:t>
              </a:r>
              <a:endParaRPr/>
            </a:p>
          </p:txBody>
        </p:sp>
        <p:cxnSp>
          <p:nvCxnSpPr>
            <p:cNvPr id="2301" name="Google Shape;2301;p77"/>
            <p:cNvCxnSpPr/>
            <p:nvPr/>
          </p:nvCxnSpPr>
          <p:spPr>
            <a:xfrm>
              <a:off x="1219200" y="1447800"/>
              <a:ext cx="9525" cy="395287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302" name="Google Shape;2302;p77"/>
            <p:cNvCxnSpPr/>
            <p:nvPr/>
          </p:nvCxnSpPr>
          <p:spPr>
            <a:xfrm>
              <a:off x="3733800" y="1524000"/>
              <a:ext cx="9525" cy="395287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303" name="Google Shape;2303;p77"/>
            <p:cNvCxnSpPr/>
            <p:nvPr/>
          </p:nvCxnSpPr>
          <p:spPr>
            <a:xfrm flipH="1">
              <a:off x="1219200" y="3505200"/>
              <a:ext cx="2495550" cy="75247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304" name="Google Shape;2304;p77"/>
            <p:cNvSpPr txBox="1"/>
            <p:nvPr/>
          </p:nvSpPr>
          <p:spPr>
            <a:xfrm rot="-960000">
              <a:off x="1905000" y="3962400"/>
              <a:ext cx="966787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ACK=120</a:t>
              </a:r>
              <a:endParaRPr/>
            </a:p>
          </p:txBody>
        </p:sp>
        <p:cxnSp>
          <p:nvCxnSpPr>
            <p:cNvPr id="2305" name="Google Shape;2305;p77"/>
            <p:cNvCxnSpPr/>
            <p:nvPr/>
          </p:nvCxnSpPr>
          <p:spPr>
            <a:xfrm rot="10800000">
              <a:off x="1069975" y="2020887"/>
              <a:ext cx="0" cy="60007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306" name="Google Shape;2306;p77"/>
            <p:cNvCxnSpPr/>
            <p:nvPr/>
          </p:nvCxnSpPr>
          <p:spPr>
            <a:xfrm flipH="1">
              <a:off x="1066800" y="3421062"/>
              <a:ext cx="12700" cy="1455737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307" name="Google Shape;2307;p77"/>
            <p:cNvSpPr txBox="1"/>
            <p:nvPr/>
          </p:nvSpPr>
          <p:spPr>
            <a:xfrm>
              <a:off x="914400" y="5410200"/>
              <a:ext cx="658812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1800" b="0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time</a:t>
              </a:r>
              <a:endParaRPr/>
            </a:p>
          </p:txBody>
        </p:sp>
      </p:grpSp>
      <p:sp>
        <p:nvSpPr>
          <p:cNvPr id="2308" name="Google Shape;2308;p77"/>
          <p:cNvSpPr txBox="1"/>
          <p:nvPr/>
        </p:nvSpPr>
        <p:spPr>
          <a:xfrm>
            <a:off x="152400" y="3962400"/>
            <a:ext cx="1104900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SendBase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= 120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78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314" name="Google Shape;2314;p78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66</a:t>
            </a:fld>
            <a:endParaRPr/>
          </a:p>
        </p:txBody>
      </p:sp>
      <p:sp>
        <p:nvSpPr>
          <p:cNvPr id="2315" name="Google Shape;2315;p78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ACK generation</a:t>
            </a:r>
            <a:r>
              <a:rPr lang="en-US" sz="40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4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[RFC 1122, RFC 2581]</a:t>
            </a:r>
            <a:endParaRPr/>
          </a:p>
        </p:txBody>
      </p:sp>
      <p:sp>
        <p:nvSpPr>
          <p:cNvPr id="2316" name="Google Shape;2316;p78"/>
          <p:cNvSpPr txBox="1"/>
          <p:nvPr/>
        </p:nvSpPr>
        <p:spPr>
          <a:xfrm>
            <a:off x="752475" y="1554162"/>
            <a:ext cx="3346450" cy="50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Arial"/>
              <a:buNone/>
            </a:pPr>
            <a:r>
              <a:rPr lang="en-US" sz="24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Event at Receiver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Arrival of in-order segment with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 seq #. All data up to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 seq # already ACKed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Arrival of in-order segment with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expected seq #. One other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segment has ACK pending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Arrival of out-of-order segment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higher-than-expect seq. # 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Gap detected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Arrival of segment that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partially or completely fills gap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7" name="Google Shape;2317;p78"/>
          <p:cNvSpPr txBox="1"/>
          <p:nvPr/>
        </p:nvSpPr>
        <p:spPr>
          <a:xfrm>
            <a:off x="4514850" y="1544637"/>
            <a:ext cx="4070350" cy="50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Arial"/>
              <a:buNone/>
            </a:pPr>
            <a:r>
              <a:rPr lang="en-US" sz="24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TCP Receiver action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Delayed ACK. Wait up to 500ms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 next segment. If no next segment,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send ACK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Immediately send single cumulative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ACK, ACKing both in-order segments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Immediately send </a:t>
            </a:r>
            <a:r>
              <a:rPr lang="en-US" sz="1800" b="0" i="1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duplicate ACK</a:t>
            </a: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indicating seq. # of next expected byte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Immediate send ACK, provided that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segment starts at lower end of gap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18" name="Google Shape;2318;p78"/>
          <p:cNvCxnSpPr/>
          <p:nvPr/>
        </p:nvCxnSpPr>
        <p:spPr>
          <a:xfrm>
            <a:off x="876300" y="2009775"/>
            <a:ext cx="7467600" cy="952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319" name="Google Shape;2319;p78"/>
          <p:cNvCxnSpPr/>
          <p:nvPr/>
        </p:nvCxnSpPr>
        <p:spPr>
          <a:xfrm rot="10800000" flipH="1">
            <a:off x="847725" y="3190875"/>
            <a:ext cx="7477125" cy="952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320" name="Google Shape;2320;p78"/>
          <p:cNvCxnSpPr/>
          <p:nvPr/>
        </p:nvCxnSpPr>
        <p:spPr>
          <a:xfrm>
            <a:off x="857250" y="4305300"/>
            <a:ext cx="75057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321" name="Google Shape;2321;p78"/>
          <p:cNvCxnSpPr/>
          <p:nvPr/>
        </p:nvCxnSpPr>
        <p:spPr>
          <a:xfrm>
            <a:off x="866775" y="5410200"/>
            <a:ext cx="7486650" cy="952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322" name="Google Shape;2322;p78"/>
          <p:cNvCxnSpPr/>
          <p:nvPr/>
        </p:nvCxnSpPr>
        <p:spPr>
          <a:xfrm>
            <a:off x="4324350" y="1704975"/>
            <a:ext cx="0" cy="435292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p79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328" name="Google Shape;2328;p79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67</a:t>
            </a:fld>
            <a:endParaRPr/>
          </a:p>
        </p:txBody>
      </p:sp>
      <p:sp>
        <p:nvSpPr>
          <p:cNvPr id="2329" name="Google Shape;2329;p79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Fast  Retransmit</a:t>
            </a:r>
            <a:endParaRPr/>
          </a:p>
        </p:txBody>
      </p:sp>
      <p:sp>
        <p:nvSpPr>
          <p:cNvPr id="2330" name="Google Shape;2330;p79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time-out period  often relatively long: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long delay before resending lost packet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detect lost segments via duplicate ACKs.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often sends many segments back-to-back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segment is lost, there will likely be many duplicate ACKs for that segment</a:t>
            </a:r>
            <a:endParaRPr/>
          </a:p>
          <a:p>
            <a:pPr marL="742950" marR="0" lvl="1" indent="-190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331" name="Google Shape;2331;p79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39624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sender receives 3 ACKs for same data, it assumes that segment after ACKed data was lost: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fast retransmit:</a:t>
            </a: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resend segment before timer expires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80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337" name="Google Shape;2337;p80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68</a:t>
            </a:fld>
            <a:endParaRPr/>
          </a:p>
        </p:txBody>
      </p:sp>
      <p:cxnSp>
        <p:nvCxnSpPr>
          <p:cNvPr id="2338" name="Google Shape;2338;p80"/>
          <p:cNvCxnSpPr/>
          <p:nvPr/>
        </p:nvCxnSpPr>
        <p:spPr>
          <a:xfrm>
            <a:off x="3090862" y="1539875"/>
            <a:ext cx="2533650" cy="59055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pic>
        <p:nvPicPr>
          <p:cNvPr id="2339" name="Google Shape;2339;p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32100" y="795337"/>
            <a:ext cx="485775" cy="385762"/>
          </a:xfrm>
          <a:prstGeom prst="rect">
            <a:avLst/>
          </a:prstGeom>
          <a:noFill/>
          <a:ln>
            <a:noFill/>
          </a:ln>
        </p:spPr>
      </p:pic>
      <p:sp>
        <p:nvSpPr>
          <p:cNvPr id="2340" name="Google Shape;2340;p80"/>
          <p:cNvSpPr txBox="1"/>
          <p:nvPr/>
        </p:nvSpPr>
        <p:spPr>
          <a:xfrm>
            <a:off x="2706687" y="407987"/>
            <a:ext cx="84931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A</a:t>
            </a:r>
            <a:endParaRPr/>
          </a:p>
        </p:txBody>
      </p:sp>
      <p:sp>
        <p:nvSpPr>
          <p:cNvPr id="2341" name="Google Shape;2341;p80"/>
          <p:cNvSpPr txBox="1"/>
          <p:nvPr/>
        </p:nvSpPr>
        <p:spPr>
          <a:xfrm rot="-5400000">
            <a:off x="2199481" y="4847431"/>
            <a:ext cx="91281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timeout</a:t>
            </a:r>
            <a:endParaRPr/>
          </a:p>
        </p:txBody>
      </p:sp>
      <p:pic>
        <p:nvPicPr>
          <p:cNvPr id="2342" name="Google Shape;2342;p8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81625" y="819150"/>
            <a:ext cx="485775" cy="385762"/>
          </a:xfrm>
          <a:prstGeom prst="rect">
            <a:avLst/>
          </a:prstGeom>
          <a:noFill/>
          <a:ln>
            <a:noFill/>
          </a:ln>
        </p:spPr>
      </p:pic>
      <p:sp>
        <p:nvSpPr>
          <p:cNvPr id="2343" name="Google Shape;2343;p80"/>
          <p:cNvSpPr txBox="1"/>
          <p:nvPr/>
        </p:nvSpPr>
        <p:spPr>
          <a:xfrm>
            <a:off x="5267325" y="446087"/>
            <a:ext cx="828675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B</a:t>
            </a:r>
            <a:endParaRPr/>
          </a:p>
        </p:txBody>
      </p:sp>
      <p:cxnSp>
        <p:nvCxnSpPr>
          <p:cNvPr id="2344" name="Google Shape;2344;p80"/>
          <p:cNvCxnSpPr/>
          <p:nvPr/>
        </p:nvCxnSpPr>
        <p:spPr>
          <a:xfrm>
            <a:off x="3090862" y="1768475"/>
            <a:ext cx="1757362" cy="414337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345" name="Google Shape;2345;p80"/>
          <p:cNvCxnSpPr/>
          <p:nvPr/>
        </p:nvCxnSpPr>
        <p:spPr>
          <a:xfrm>
            <a:off x="3090862" y="1235075"/>
            <a:ext cx="9525" cy="437832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346" name="Google Shape;2346;p80"/>
          <p:cNvCxnSpPr/>
          <p:nvPr/>
        </p:nvCxnSpPr>
        <p:spPr>
          <a:xfrm>
            <a:off x="5605462" y="1311275"/>
            <a:ext cx="22225" cy="435451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347" name="Google Shape;2347;p80"/>
          <p:cNvCxnSpPr/>
          <p:nvPr/>
        </p:nvCxnSpPr>
        <p:spPr>
          <a:xfrm flipH="1">
            <a:off x="3078162" y="2149475"/>
            <a:ext cx="2495550" cy="75247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348" name="Google Shape;2348;p80"/>
          <p:cNvSpPr txBox="1"/>
          <p:nvPr/>
        </p:nvSpPr>
        <p:spPr>
          <a:xfrm>
            <a:off x="2795587" y="5576887"/>
            <a:ext cx="658812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8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</a:t>
            </a:r>
            <a:endParaRPr/>
          </a:p>
        </p:txBody>
      </p:sp>
      <p:cxnSp>
        <p:nvCxnSpPr>
          <p:cNvPr id="2349" name="Google Shape;2349;p80"/>
          <p:cNvCxnSpPr/>
          <p:nvPr/>
        </p:nvCxnSpPr>
        <p:spPr>
          <a:xfrm>
            <a:off x="3090862" y="1997075"/>
            <a:ext cx="2533650" cy="59055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350" name="Google Shape;2350;p80"/>
          <p:cNvCxnSpPr/>
          <p:nvPr/>
        </p:nvCxnSpPr>
        <p:spPr>
          <a:xfrm>
            <a:off x="3090862" y="2454275"/>
            <a:ext cx="2533650" cy="59055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351" name="Google Shape;2351;p80"/>
          <p:cNvCxnSpPr/>
          <p:nvPr/>
        </p:nvCxnSpPr>
        <p:spPr>
          <a:xfrm>
            <a:off x="3090862" y="2225675"/>
            <a:ext cx="2533650" cy="59055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352" name="Google Shape;2352;p80"/>
          <p:cNvCxnSpPr/>
          <p:nvPr/>
        </p:nvCxnSpPr>
        <p:spPr>
          <a:xfrm flipH="1">
            <a:off x="3090862" y="2606675"/>
            <a:ext cx="2495550" cy="75247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353" name="Google Shape;2353;p80"/>
          <p:cNvCxnSpPr/>
          <p:nvPr/>
        </p:nvCxnSpPr>
        <p:spPr>
          <a:xfrm flipH="1">
            <a:off x="3090862" y="2835275"/>
            <a:ext cx="2495550" cy="75247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354" name="Google Shape;2354;p80"/>
          <p:cNvCxnSpPr/>
          <p:nvPr/>
        </p:nvCxnSpPr>
        <p:spPr>
          <a:xfrm flipH="1">
            <a:off x="3090862" y="3063875"/>
            <a:ext cx="2495550" cy="75247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355" name="Google Shape;2355;p80"/>
          <p:cNvSpPr txBox="1"/>
          <p:nvPr/>
        </p:nvSpPr>
        <p:spPr>
          <a:xfrm>
            <a:off x="4764087" y="1935162"/>
            <a:ext cx="2825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Arial"/>
              <a:buNone/>
            </a:pPr>
            <a:r>
              <a:rPr lang="en-US" sz="24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endParaRPr/>
          </a:p>
        </p:txBody>
      </p:sp>
      <p:cxnSp>
        <p:nvCxnSpPr>
          <p:cNvPr id="2356" name="Google Shape;2356;p80"/>
          <p:cNvCxnSpPr/>
          <p:nvPr/>
        </p:nvCxnSpPr>
        <p:spPr>
          <a:xfrm flipH="1">
            <a:off x="2819400" y="2894012"/>
            <a:ext cx="11112" cy="247967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357" name="Google Shape;2357;p80"/>
          <p:cNvCxnSpPr/>
          <p:nvPr/>
        </p:nvCxnSpPr>
        <p:spPr>
          <a:xfrm>
            <a:off x="2817812" y="2894012"/>
            <a:ext cx="138112" cy="1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358" name="Google Shape;2358;p80"/>
          <p:cNvCxnSpPr/>
          <p:nvPr/>
        </p:nvCxnSpPr>
        <p:spPr>
          <a:xfrm>
            <a:off x="2832100" y="5375275"/>
            <a:ext cx="138112" cy="1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359" name="Google Shape;2359;p80"/>
          <p:cNvCxnSpPr/>
          <p:nvPr/>
        </p:nvCxnSpPr>
        <p:spPr>
          <a:xfrm>
            <a:off x="3105150" y="3860800"/>
            <a:ext cx="2533650" cy="59055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360" name="Google Shape;2360;p80"/>
          <p:cNvSpPr txBox="1"/>
          <p:nvPr/>
        </p:nvSpPr>
        <p:spPr>
          <a:xfrm rot="660000">
            <a:off x="3540125" y="3916362"/>
            <a:ext cx="20304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resend seq X2</a:t>
            </a:r>
            <a:endParaRPr/>
          </a:p>
        </p:txBody>
      </p:sp>
      <p:sp>
        <p:nvSpPr>
          <p:cNvPr id="2361" name="Google Shape;2361;p80"/>
          <p:cNvSpPr txBox="1"/>
          <p:nvPr/>
        </p:nvSpPr>
        <p:spPr>
          <a:xfrm>
            <a:off x="2144712" y="1354137"/>
            <a:ext cx="1004887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 # x1</a:t>
            </a:r>
            <a:endParaRPr/>
          </a:p>
        </p:txBody>
      </p:sp>
      <p:sp>
        <p:nvSpPr>
          <p:cNvPr id="2362" name="Google Shape;2362;p80"/>
          <p:cNvSpPr txBox="1"/>
          <p:nvPr/>
        </p:nvSpPr>
        <p:spPr>
          <a:xfrm>
            <a:off x="1993900" y="1589087"/>
            <a:ext cx="118586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 # x2</a:t>
            </a:r>
            <a:endParaRPr/>
          </a:p>
        </p:txBody>
      </p:sp>
      <p:sp>
        <p:nvSpPr>
          <p:cNvPr id="2363" name="Google Shape;2363;p80"/>
          <p:cNvSpPr txBox="1"/>
          <p:nvPr/>
        </p:nvSpPr>
        <p:spPr>
          <a:xfrm>
            <a:off x="1979612" y="1830387"/>
            <a:ext cx="118586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 # x3</a:t>
            </a:r>
            <a:endParaRPr/>
          </a:p>
        </p:txBody>
      </p:sp>
      <p:sp>
        <p:nvSpPr>
          <p:cNvPr id="2364" name="Google Shape;2364;p80"/>
          <p:cNvSpPr txBox="1"/>
          <p:nvPr/>
        </p:nvSpPr>
        <p:spPr>
          <a:xfrm>
            <a:off x="1997075" y="2047875"/>
            <a:ext cx="118586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 # x4</a:t>
            </a:r>
            <a:endParaRPr/>
          </a:p>
        </p:txBody>
      </p:sp>
      <p:sp>
        <p:nvSpPr>
          <p:cNvPr id="2365" name="Google Shape;2365;p80"/>
          <p:cNvSpPr txBox="1"/>
          <p:nvPr/>
        </p:nvSpPr>
        <p:spPr>
          <a:xfrm>
            <a:off x="1992312" y="2266950"/>
            <a:ext cx="118586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 # x5</a:t>
            </a:r>
            <a:endParaRPr/>
          </a:p>
        </p:txBody>
      </p:sp>
      <p:sp>
        <p:nvSpPr>
          <p:cNvPr id="2366" name="Google Shape;2366;p80"/>
          <p:cNvSpPr txBox="1"/>
          <p:nvPr/>
        </p:nvSpPr>
        <p:spPr>
          <a:xfrm>
            <a:off x="5568950" y="1931987"/>
            <a:ext cx="118586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 x1</a:t>
            </a:r>
            <a:endParaRPr/>
          </a:p>
        </p:txBody>
      </p:sp>
      <p:sp>
        <p:nvSpPr>
          <p:cNvPr id="2367" name="Google Shape;2367;p80"/>
          <p:cNvSpPr txBox="1"/>
          <p:nvPr/>
        </p:nvSpPr>
        <p:spPr>
          <a:xfrm>
            <a:off x="5583237" y="2413000"/>
            <a:ext cx="118586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 x1</a:t>
            </a:r>
            <a:endParaRPr/>
          </a:p>
        </p:txBody>
      </p:sp>
      <p:sp>
        <p:nvSpPr>
          <p:cNvPr id="2368" name="Google Shape;2368;p80"/>
          <p:cNvSpPr txBox="1"/>
          <p:nvPr/>
        </p:nvSpPr>
        <p:spPr>
          <a:xfrm>
            <a:off x="5578475" y="2640012"/>
            <a:ext cx="118586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 x1</a:t>
            </a:r>
            <a:endParaRPr/>
          </a:p>
        </p:txBody>
      </p:sp>
      <p:sp>
        <p:nvSpPr>
          <p:cNvPr id="2369" name="Google Shape;2369;p80"/>
          <p:cNvSpPr txBox="1"/>
          <p:nvPr/>
        </p:nvSpPr>
        <p:spPr>
          <a:xfrm>
            <a:off x="5573712" y="2844800"/>
            <a:ext cx="118586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 x1</a:t>
            </a:r>
            <a:endParaRPr/>
          </a:p>
        </p:txBody>
      </p:sp>
      <p:sp>
        <p:nvSpPr>
          <p:cNvPr id="2370" name="Google Shape;2370;p80"/>
          <p:cNvSpPr/>
          <p:nvPr/>
        </p:nvSpPr>
        <p:spPr>
          <a:xfrm>
            <a:off x="2944812" y="3306762"/>
            <a:ext cx="109537" cy="595312"/>
          </a:xfrm>
          <a:prstGeom prst="lef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371" name="Google Shape;2371;p80"/>
          <p:cNvSpPr txBox="1"/>
          <p:nvPr/>
        </p:nvSpPr>
        <p:spPr>
          <a:xfrm>
            <a:off x="1230312" y="3171825"/>
            <a:ext cx="1046162" cy="8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triple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duplicate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ACKs</a:t>
            </a:r>
            <a:endParaRPr/>
          </a:p>
        </p:txBody>
      </p:sp>
      <p:cxnSp>
        <p:nvCxnSpPr>
          <p:cNvPr id="2372" name="Google Shape;2372;p80"/>
          <p:cNvCxnSpPr/>
          <p:nvPr/>
        </p:nvCxnSpPr>
        <p:spPr>
          <a:xfrm rot="10800000">
            <a:off x="2182812" y="3594100"/>
            <a:ext cx="765175" cy="11112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81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378" name="Google Shape;2378;p81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69</a:t>
            </a:fld>
            <a:endParaRPr/>
          </a:p>
        </p:txBody>
      </p:sp>
      <p:sp>
        <p:nvSpPr>
          <p:cNvPr id="2379" name="Google Shape;2379;p81"/>
          <p:cNvSpPr txBox="1"/>
          <p:nvPr/>
        </p:nvSpPr>
        <p:spPr>
          <a:xfrm>
            <a:off x="609600" y="1600200"/>
            <a:ext cx="7191375" cy="3579812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event:</a:t>
            </a: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ACK received, with ACK field value of y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if (y &gt; SendBase) {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SendBase = y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if (there are currently not-yet-acknowledged segments)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      start timer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}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else {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  increment count of dup ACKs received for y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  if (count of dup ACKs received for y = 3)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        resend segment with sequence number y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            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endParaRPr/>
          </a:p>
        </p:txBody>
      </p:sp>
      <p:sp>
        <p:nvSpPr>
          <p:cNvPr id="2380" name="Google Shape;2380;p81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Fast retransmit algorithm:</a:t>
            </a:r>
            <a:endParaRPr/>
          </a:p>
        </p:txBody>
      </p:sp>
      <p:sp>
        <p:nvSpPr>
          <p:cNvPr id="2381" name="Google Shape;2381;p81"/>
          <p:cNvSpPr txBox="1"/>
          <p:nvPr/>
        </p:nvSpPr>
        <p:spPr>
          <a:xfrm>
            <a:off x="228600" y="5386387"/>
            <a:ext cx="2698750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8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 duplicate ACK for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8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already ACKed segment</a:t>
            </a:r>
            <a:endParaRPr/>
          </a:p>
        </p:txBody>
      </p:sp>
      <p:cxnSp>
        <p:nvCxnSpPr>
          <p:cNvPr id="2382" name="Google Shape;2382;p81"/>
          <p:cNvCxnSpPr/>
          <p:nvPr/>
        </p:nvCxnSpPr>
        <p:spPr>
          <a:xfrm rot="10800000" flipH="1">
            <a:off x="1143000" y="3810000"/>
            <a:ext cx="762000" cy="15240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383" name="Google Shape;2383;p81"/>
          <p:cNvSpPr txBox="1"/>
          <p:nvPr/>
        </p:nvSpPr>
        <p:spPr>
          <a:xfrm>
            <a:off x="3649662" y="5451475"/>
            <a:ext cx="185420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8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fast retransmit</a:t>
            </a:r>
            <a:endParaRPr/>
          </a:p>
        </p:txBody>
      </p:sp>
      <p:cxnSp>
        <p:nvCxnSpPr>
          <p:cNvPr id="2384" name="Google Shape;2384;p81"/>
          <p:cNvCxnSpPr/>
          <p:nvPr/>
        </p:nvCxnSpPr>
        <p:spPr>
          <a:xfrm rot="10800000">
            <a:off x="4343400" y="4572000"/>
            <a:ext cx="457200" cy="9144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miter lim="8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19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946" name="Google Shape;946;p19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/>
          </a:p>
        </p:txBody>
      </p:sp>
      <p:sp>
        <p:nvSpPr>
          <p:cNvPr id="947" name="Google Shape;947;p19"/>
          <p:cNvSpPr txBox="1"/>
          <p:nvPr/>
        </p:nvSpPr>
        <p:spPr>
          <a:xfrm>
            <a:off x="5343525" y="2000250"/>
            <a:ext cx="3324225" cy="3200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48" name="Google Shape;948;p19"/>
          <p:cNvSpPr txBox="1"/>
          <p:nvPr/>
        </p:nvSpPr>
        <p:spPr>
          <a:xfrm>
            <a:off x="5267325" y="2095500"/>
            <a:ext cx="3324225" cy="3200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49" name="Google Shape;949;p19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 demultiplexing works</a:t>
            </a:r>
            <a:endParaRPr/>
          </a:p>
        </p:txBody>
      </p:sp>
      <p:sp>
        <p:nvSpPr>
          <p:cNvPr id="950" name="Google Shape;950;p19"/>
          <p:cNvSpPr txBox="1">
            <a:spLocks noGrp="1"/>
          </p:cNvSpPr>
          <p:nvPr>
            <p:ph type="body" idx="1"/>
          </p:nvPr>
        </p:nvSpPr>
        <p:spPr>
          <a:xfrm>
            <a:off x="533400" y="1219200"/>
            <a:ext cx="4114800" cy="279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receives IP datagrams</a:t>
            </a: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each datagram has source IP address, destination IP address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each datagram carries 1 transport-layer segment</a:t>
            </a:r>
            <a:endParaRPr sz="18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each segment has source, destination port number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uses IP addresses &amp; port numbers to direct segment to appropriate socket</a:t>
            </a:r>
            <a:endParaRPr/>
          </a:p>
        </p:txBody>
      </p:sp>
      <p:sp>
        <p:nvSpPr>
          <p:cNvPr id="951" name="Google Shape;951;p19"/>
          <p:cNvSpPr txBox="1"/>
          <p:nvPr/>
        </p:nvSpPr>
        <p:spPr>
          <a:xfrm>
            <a:off x="5251450" y="2117725"/>
            <a:ext cx="167640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8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source port #</a:t>
            </a:r>
            <a:endParaRPr/>
          </a:p>
        </p:txBody>
      </p:sp>
      <p:sp>
        <p:nvSpPr>
          <p:cNvPr id="952" name="Google Shape;952;p19"/>
          <p:cNvSpPr txBox="1"/>
          <p:nvPr/>
        </p:nvSpPr>
        <p:spPr>
          <a:xfrm>
            <a:off x="7031037" y="2117725"/>
            <a:ext cx="1452562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8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dest port #</a:t>
            </a:r>
            <a:endParaRPr/>
          </a:p>
        </p:txBody>
      </p:sp>
      <p:cxnSp>
        <p:nvCxnSpPr>
          <p:cNvPr id="953" name="Google Shape;953;p19"/>
          <p:cNvCxnSpPr/>
          <p:nvPr/>
        </p:nvCxnSpPr>
        <p:spPr>
          <a:xfrm>
            <a:off x="5257800" y="2495550"/>
            <a:ext cx="3328987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954" name="Google Shape;954;p19"/>
          <p:cNvCxnSpPr/>
          <p:nvPr/>
        </p:nvCxnSpPr>
        <p:spPr>
          <a:xfrm>
            <a:off x="5267325" y="3486150"/>
            <a:ext cx="332422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955" name="Google Shape;955;p19"/>
          <p:cNvCxnSpPr/>
          <p:nvPr/>
        </p:nvCxnSpPr>
        <p:spPr>
          <a:xfrm rot="10800000">
            <a:off x="6905625" y="2095500"/>
            <a:ext cx="0" cy="3952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956" name="Google Shape;956;p19"/>
          <p:cNvSpPr txBox="1"/>
          <p:nvPr/>
        </p:nvSpPr>
        <p:spPr>
          <a:xfrm>
            <a:off x="6407150" y="1665287"/>
            <a:ext cx="94932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32 bits</a:t>
            </a:r>
            <a:endParaRPr/>
          </a:p>
        </p:txBody>
      </p:sp>
      <p:cxnSp>
        <p:nvCxnSpPr>
          <p:cNvPr id="957" name="Google Shape;957;p19"/>
          <p:cNvCxnSpPr/>
          <p:nvPr/>
        </p:nvCxnSpPr>
        <p:spPr>
          <a:xfrm>
            <a:off x="7362825" y="1862137"/>
            <a:ext cx="1200150" cy="4762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958" name="Google Shape;958;p19"/>
          <p:cNvCxnSpPr/>
          <p:nvPr/>
        </p:nvCxnSpPr>
        <p:spPr>
          <a:xfrm rot="10800000">
            <a:off x="5253037" y="1871662"/>
            <a:ext cx="112871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959" name="Google Shape;959;p19"/>
          <p:cNvSpPr txBox="1"/>
          <p:nvPr/>
        </p:nvSpPr>
        <p:spPr>
          <a:xfrm>
            <a:off x="6151562" y="3951287"/>
            <a:ext cx="1446212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application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data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(message)</a:t>
            </a:r>
            <a:endParaRPr/>
          </a:p>
        </p:txBody>
      </p:sp>
      <p:sp>
        <p:nvSpPr>
          <p:cNvPr id="960" name="Google Shape;960;p19"/>
          <p:cNvSpPr txBox="1"/>
          <p:nvPr/>
        </p:nvSpPr>
        <p:spPr>
          <a:xfrm>
            <a:off x="5668962" y="2860675"/>
            <a:ext cx="2506662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other header fields</a:t>
            </a:r>
            <a:endParaRPr/>
          </a:p>
        </p:txBody>
      </p:sp>
      <p:sp>
        <p:nvSpPr>
          <p:cNvPr id="961" name="Google Shape;961;p19"/>
          <p:cNvSpPr txBox="1"/>
          <p:nvPr/>
        </p:nvSpPr>
        <p:spPr>
          <a:xfrm>
            <a:off x="5402262" y="5518150"/>
            <a:ext cx="3243262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TCP/UDP segment format</a:t>
            </a:r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9" name="Google Shape;2389;p82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390" name="Google Shape;2390;p82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70</a:t>
            </a:fld>
            <a:endParaRPr/>
          </a:p>
        </p:txBody>
      </p:sp>
      <p:sp>
        <p:nvSpPr>
          <p:cNvPr id="2391" name="Google Shape;2391;p82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Chapter 3 outline</a:t>
            </a:r>
            <a:endParaRPr/>
          </a:p>
        </p:txBody>
      </p:sp>
      <p:sp>
        <p:nvSpPr>
          <p:cNvPr id="2392" name="Google Shape;2392;p82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3.1 Transport-layer services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3.2 Multiplexing and demultiplexing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3.3 Connectionless transport: UDP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3.4 Principles of reliable data transfer</a:t>
            </a:r>
            <a:endParaRPr/>
          </a:p>
        </p:txBody>
      </p:sp>
      <p:sp>
        <p:nvSpPr>
          <p:cNvPr id="2393" name="Google Shape;2393;p82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0544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3.5 Connection-oriented transport: TCP</a:t>
            </a:r>
            <a:endParaRPr sz="2400" b="0" i="0" u="none" strike="noStrike" cap="none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 structure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management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3.6 Principles of congestion control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3.7 TCP congestion control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8" name="Google Shape;2398;p83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399" name="Google Shape;2399;p83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71</a:t>
            </a:fld>
            <a:endParaRPr/>
          </a:p>
        </p:txBody>
      </p:sp>
      <p:sp>
        <p:nvSpPr>
          <p:cNvPr id="2400" name="Google Shape;2400;p83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Flow Control</a:t>
            </a:r>
            <a:endParaRPr/>
          </a:p>
        </p:txBody>
      </p:sp>
      <p:sp>
        <p:nvSpPr>
          <p:cNvPr id="2401" name="Google Shape;2401;p83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 side of TCP connection has a receive buffer:</a:t>
            </a:r>
            <a:endParaRPr/>
          </a:p>
        </p:txBody>
      </p:sp>
      <p:sp>
        <p:nvSpPr>
          <p:cNvPr id="2402" name="Google Shape;2402;p83"/>
          <p:cNvSpPr txBox="1">
            <a:spLocks noGrp="1"/>
          </p:cNvSpPr>
          <p:nvPr>
            <p:ph type="body" idx="1"/>
          </p:nvPr>
        </p:nvSpPr>
        <p:spPr>
          <a:xfrm>
            <a:off x="5029200" y="3276600"/>
            <a:ext cx="3810000" cy="289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speed-matching service: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matching  send rate to receiving application’s drain rate</a:t>
            </a:r>
            <a:endParaRPr/>
          </a:p>
        </p:txBody>
      </p:sp>
      <p:sp>
        <p:nvSpPr>
          <p:cNvPr id="2403" name="Google Shape;2403;p83"/>
          <p:cNvSpPr txBox="1"/>
          <p:nvPr/>
        </p:nvSpPr>
        <p:spPr>
          <a:xfrm>
            <a:off x="457200" y="4953000"/>
            <a:ext cx="38100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 process may be slow at reading from buffer</a:t>
            </a:r>
            <a:endParaRPr/>
          </a:p>
        </p:txBody>
      </p:sp>
      <p:grpSp>
        <p:nvGrpSpPr>
          <p:cNvPr id="2404" name="Google Shape;2404;p83"/>
          <p:cNvGrpSpPr/>
          <p:nvPr/>
        </p:nvGrpSpPr>
        <p:grpSpPr>
          <a:xfrm>
            <a:off x="5181600" y="1066800"/>
            <a:ext cx="3057525" cy="1692275"/>
            <a:chOff x="895350" y="1274762"/>
            <a:chExt cx="3057525" cy="1692275"/>
          </a:xfrm>
        </p:grpSpPr>
        <p:sp>
          <p:nvSpPr>
            <p:cNvPr id="2405" name="Google Shape;2405;p83"/>
            <p:cNvSpPr txBox="1"/>
            <p:nvPr/>
          </p:nvSpPr>
          <p:spPr>
            <a:xfrm>
              <a:off x="895350" y="1504950"/>
              <a:ext cx="3057525" cy="142875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406" name="Google Shape;2406;p83"/>
            <p:cNvSpPr txBox="1"/>
            <p:nvPr/>
          </p:nvSpPr>
          <p:spPr>
            <a:xfrm>
              <a:off x="981075" y="1655762"/>
              <a:ext cx="2871787" cy="13112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sender won’t overflow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receiver’s buffer by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transmitting too much,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 too fast</a:t>
              </a:r>
              <a:endParaRPr/>
            </a:p>
          </p:txBody>
        </p:sp>
        <p:grpSp>
          <p:nvGrpSpPr>
            <p:cNvPr id="2407" name="Google Shape;2407;p83"/>
            <p:cNvGrpSpPr/>
            <p:nvPr/>
          </p:nvGrpSpPr>
          <p:grpSpPr>
            <a:xfrm>
              <a:off x="958850" y="1274762"/>
              <a:ext cx="1893887" cy="457200"/>
              <a:chOff x="5473700" y="484187"/>
              <a:chExt cx="1893887" cy="457200"/>
            </a:xfrm>
          </p:grpSpPr>
          <p:sp>
            <p:nvSpPr>
              <p:cNvPr id="2408" name="Google Shape;2408;p83"/>
              <p:cNvSpPr txBox="1"/>
              <p:nvPr/>
            </p:nvSpPr>
            <p:spPr>
              <a:xfrm>
                <a:off x="5534025" y="523875"/>
                <a:ext cx="1800225" cy="352425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409" name="Google Shape;2409;p83"/>
              <p:cNvSpPr txBox="1"/>
              <p:nvPr/>
            </p:nvSpPr>
            <p:spPr>
              <a:xfrm>
                <a:off x="5473700" y="484187"/>
                <a:ext cx="1893887" cy="45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0000"/>
                  </a:buClr>
                  <a:buFont typeface="Comic Sans MS"/>
                  <a:buNone/>
                </a:pPr>
                <a:r>
                  <a:rPr lang="en-US" sz="2400" b="0" i="0" u="none">
                    <a:solidFill>
                      <a:srgbClr val="FF0000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flow control</a:t>
                </a:r>
                <a:endParaRPr/>
              </a:p>
            </p:txBody>
          </p:sp>
        </p:grpSp>
      </p:grpSp>
      <p:grpSp>
        <p:nvGrpSpPr>
          <p:cNvPr id="2410" name="Google Shape;2410;p83"/>
          <p:cNvGrpSpPr/>
          <p:nvPr/>
        </p:nvGrpSpPr>
        <p:grpSpPr>
          <a:xfrm>
            <a:off x="231775" y="3097212"/>
            <a:ext cx="4610099" cy="1330325"/>
            <a:chOff x="304800" y="2990850"/>
            <a:chExt cx="4610099" cy="1330325"/>
          </a:xfrm>
        </p:grpSpPr>
        <p:sp>
          <p:nvSpPr>
            <p:cNvPr id="2411" name="Google Shape;2411;p83"/>
            <p:cNvSpPr txBox="1"/>
            <p:nvPr/>
          </p:nvSpPr>
          <p:spPr>
            <a:xfrm>
              <a:off x="1465262" y="2990850"/>
              <a:ext cx="2274887" cy="1330325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2412" name="Google Shape;2412;p83"/>
            <p:cNvCxnSpPr/>
            <p:nvPr/>
          </p:nvCxnSpPr>
          <p:spPr>
            <a:xfrm>
              <a:off x="561975" y="3638550"/>
              <a:ext cx="914400" cy="952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413" name="Google Shape;2413;p83"/>
            <p:cNvSpPr txBox="1"/>
            <p:nvPr/>
          </p:nvSpPr>
          <p:spPr>
            <a:xfrm>
              <a:off x="304800" y="3365500"/>
              <a:ext cx="1174750" cy="581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IP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datagrams</a:t>
              </a:r>
              <a:endParaRPr/>
            </a:p>
          </p:txBody>
        </p:sp>
        <p:sp>
          <p:nvSpPr>
            <p:cNvPr id="2414" name="Google Shape;2414;p83"/>
            <p:cNvSpPr txBox="1"/>
            <p:nvPr/>
          </p:nvSpPr>
          <p:spPr>
            <a:xfrm>
              <a:off x="1482725" y="3003550"/>
              <a:ext cx="1276350" cy="1308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415" name="Google Shape;2415;p83"/>
            <p:cNvSpPr txBox="1"/>
            <p:nvPr/>
          </p:nvSpPr>
          <p:spPr>
            <a:xfrm>
              <a:off x="2697162" y="3382962"/>
              <a:ext cx="1069975" cy="5175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TCP data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(in buffer)</a:t>
              </a:r>
              <a:endParaRPr/>
            </a:p>
          </p:txBody>
        </p:sp>
        <p:sp>
          <p:nvSpPr>
            <p:cNvPr id="2416" name="Google Shape;2416;p83"/>
            <p:cNvSpPr txBox="1"/>
            <p:nvPr/>
          </p:nvSpPr>
          <p:spPr>
            <a:xfrm>
              <a:off x="1428750" y="3267075"/>
              <a:ext cx="1363662" cy="7302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(currently)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unused buffer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space</a:t>
              </a:r>
              <a:endParaRPr/>
            </a:p>
          </p:txBody>
        </p:sp>
        <p:cxnSp>
          <p:nvCxnSpPr>
            <p:cNvPr id="2417" name="Google Shape;2417;p83"/>
            <p:cNvCxnSpPr/>
            <p:nvPr/>
          </p:nvCxnSpPr>
          <p:spPr>
            <a:xfrm>
              <a:off x="3744912" y="3632200"/>
              <a:ext cx="776287" cy="952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418" name="Google Shape;2418;p83"/>
            <p:cNvSpPr txBox="1"/>
            <p:nvPr/>
          </p:nvSpPr>
          <p:spPr>
            <a:xfrm>
              <a:off x="3722687" y="3336925"/>
              <a:ext cx="1192212" cy="581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application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process</a:t>
              </a:r>
              <a:endParaRPr/>
            </a:p>
          </p:txBody>
        </p:sp>
      </p:grp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3" name="Google Shape;2423;p84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424" name="Google Shape;2424;p84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72</a:t>
            </a:fld>
            <a:endParaRPr/>
          </a:p>
        </p:txBody>
      </p:sp>
      <p:sp>
        <p:nvSpPr>
          <p:cNvPr id="2425" name="Google Shape;2425;p84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Flow control: how it works</a:t>
            </a:r>
            <a:endParaRPr/>
          </a:p>
        </p:txBody>
      </p:sp>
      <p:sp>
        <p:nvSpPr>
          <p:cNvPr id="2426" name="Google Shape;2426;p84"/>
          <p:cNvSpPr txBox="1">
            <a:spLocks noGrp="1"/>
          </p:cNvSpPr>
          <p:nvPr>
            <p:ph type="body" idx="1"/>
          </p:nvPr>
        </p:nvSpPr>
        <p:spPr>
          <a:xfrm>
            <a:off x="533400" y="3276600"/>
            <a:ext cx="4343400" cy="29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(suppose TCP receiver discards out-of-order segments)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unused buffer space:</a:t>
            </a:r>
            <a:endParaRPr sz="240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 rwnd</a:t>
            </a: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= RcvBuffer-[LastByteRcvd - LastByteRead]</a:t>
            </a:r>
            <a:endParaRPr/>
          </a:p>
        </p:txBody>
      </p:sp>
      <p:sp>
        <p:nvSpPr>
          <p:cNvPr id="2427" name="Google Shape;2427;p84"/>
          <p:cNvSpPr txBox="1">
            <a:spLocks noGrp="1"/>
          </p:cNvSpPr>
          <p:nvPr>
            <p:ph type="body" idx="1"/>
          </p:nvPr>
        </p:nvSpPr>
        <p:spPr>
          <a:xfrm>
            <a:off x="5029200" y="1447800"/>
            <a:ext cx="38862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receiver: advertises unused buffer space by including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rwnd 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value in segment header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sender: limits # of unACKed bytes to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rwnd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guarantees receiver’s buffer doesn’t overflow</a:t>
            </a:r>
            <a:endParaRPr/>
          </a:p>
        </p:txBody>
      </p:sp>
      <p:grpSp>
        <p:nvGrpSpPr>
          <p:cNvPr id="2428" name="Google Shape;2428;p84"/>
          <p:cNvGrpSpPr/>
          <p:nvPr/>
        </p:nvGrpSpPr>
        <p:grpSpPr>
          <a:xfrm>
            <a:off x="390525" y="1289050"/>
            <a:ext cx="4610100" cy="1870075"/>
            <a:chOff x="4878387" y="4659312"/>
            <a:chExt cx="4610100" cy="1870075"/>
          </a:xfrm>
        </p:grpSpPr>
        <p:sp>
          <p:nvSpPr>
            <p:cNvPr id="2429" name="Google Shape;2429;p84"/>
            <p:cNvSpPr txBox="1"/>
            <p:nvPr/>
          </p:nvSpPr>
          <p:spPr>
            <a:xfrm>
              <a:off x="6038850" y="4659312"/>
              <a:ext cx="2274887" cy="1330325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2430" name="Google Shape;2430;p84"/>
            <p:cNvCxnSpPr/>
            <p:nvPr/>
          </p:nvCxnSpPr>
          <p:spPr>
            <a:xfrm>
              <a:off x="5135562" y="5307012"/>
              <a:ext cx="914400" cy="952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431" name="Google Shape;2431;p84"/>
            <p:cNvSpPr txBox="1"/>
            <p:nvPr/>
          </p:nvSpPr>
          <p:spPr>
            <a:xfrm>
              <a:off x="4878387" y="5033962"/>
              <a:ext cx="1174750" cy="581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IP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datagrams</a:t>
              </a:r>
              <a:endParaRPr/>
            </a:p>
          </p:txBody>
        </p:sp>
        <p:sp>
          <p:nvSpPr>
            <p:cNvPr id="2432" name="Google Shape;2432;p84"/>
            <p:cNvSpPr txBox="1"/>
            <p:nvPr/>
          </p:nvSpPr>
          <p:spPr>
            <a:xfrm>
              <a:off x="6056312" y="4672012"/>
              <a:ext cx="1276350" cy="1308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433" name="Google Shape;2433;p84"/>
            <p:cNvSpPr txBox="1"/>
            <p:nvPr/>
          </p:nvSpPr>
          <p:spPr>
            <a:xfrm>
              <a:off x="7270750" y="5051425"/>
              <a:ext cx="1069975" cy="5175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TCP data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(in buffer)</a:t>
              </a:r>
              <a:endParaRPr/>
            </a:p>
          </p:txBody>
        </p:sp>
        <p:sp>
          <p:nvSpPr>
            <p:cNvPr id="2434" name="Google Shape;2434;p84"/>
            <p:cNvSpPr txBox="1"/>
            <p:nvPr/>
          </p:nvSpPr>
          <p:spPr>
            <a:xfrm>
              <a:off x="6002337" y="4935537"/>
              <a:ext cx="1363662" cy="7302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(currently)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unused buffer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space</a:t>
              </a:r>
              <a:endParaRPr/>
            </a:p>
          </p:txBody>
        </p:sp>
        <p:cxnSp>
          <p:nvCxnSpPr>
            <p:cNvPr id="2435" name="Google Shape;2435;p84"/>
            <p:cNvCxnSpPr/>
            <p:nvPr/>
          </p:nvCxnSpPr>
          <p:spPr>
            <a:xfrm>
              <a:off x="8318500" y="5300662"/>
              <a:ext cx="776287" cy="952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436" name="Google Shape;2436;p84"/>
            <p:cNvSpPr txBox="1"/>
            <p:nvPr/>
          </p:nvSpPr>
          <p:spPr>
            <a:xfrm>
              <a:off x="8296275" y="5005387"/>
              <a:ext cx="1192212" cy="581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application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process</a:t>
              </a:r>
              <a:endParaRPr/>
            </a:p>
          </p:txBody>
        </p:sp>
        <p:sp>
          <p:nvSpPr>
            <p:cNvPr id="2437" name="Google Shape;2437;p84"/>
            <p:cNvSpPr txBox="1"/>
            <p:nvPr/>
          </p:nvSpPr>
          <p:spPr>
            <a:xfrm>
              <a:off x="6375400" y="6010275"/>
              <a:ext cx="590550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1400" b="0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rwnd</a:t>
              </a:r>
              <a:endParaRPr/>
            </a:p>
          </p:txBody>
        </p:sp>
        <p:cxnSp>
          <p:nvCxnSpPr>
            <p:cNvPr id="2438" name="Google Shape;2438;p84"/>
            <p:cNvCxnSpPr/>
            <p:nvPr/>
          </p:nvCxnSpPr>
          <p:spPr>
            <a:xfrm>
              <a:off x="6919912" y="6172200"/>
              <a:ext cx="376237" cy="0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439" name="Google Shape;2439;p84"/>
            <p:cNvCxnSpPr/>
            <p:nvPr/>
          </p:nvCxnSpPr>
          <p:spPr>
            <a:xfrm rot="10800000">
              <a:off x="6062662" y="6172200"/>
              <a:ext cx="314325" cy="0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440" name="Google Shape;2440;p84"/>
            <p:cNvSpPr txBox="1"/>
            <p:nvPr/>
          </p:nvSpPr>
          <p:spPr>
            <a:xfrm>
              <a:off x="6661150" y="6224587"/>
              <a:ext cx="1041400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1400" b="0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RcvBuffer</a:t>
              </a:r>
              <a:endParaRPr/>
            </a:p>
          </p:txBody>
        </p:sp>
        <p:cxnSp>
          <p:nvCxnSpPr>
            <p:cNvPr id="2441" name="Google Shape;2441;p84"/>
            <p:cNvCxnSpPr/>
            <p:nvPr/>
          </p:nvCxnSpPr>
          <p:spPr>
            <a:xfrm rot="10800000" flipH="1">
              <a:off x="7681912" y="6372225"/>
              <a:ext cx="604837" cy="4762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442" name="Google Shape;2442;p84"/>
            <p:cNvCxnSpPr/>
            <p:nvPr/>
          </p:nvCxnSpPr>
          <p:spPr>
            <a:xfrm rot="10800000">
              <a:off x="6072187" y="6372225"/>
              <a:ext cx="614362" cy="4762"/>
            </a:xfrm>
            <a:prstGeom prst="straightConnector1">
              <a:avLst/>
            </a:prstGeom>
            <a:noFill/>
            <a:ln w="952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" name="Google Shape;2447;p85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448" name="Google Shape;2448;p85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73</a:t>
            </a:fld>
            <a:endParaRPr/>
          </a:p>
        </p:txBody>
      </p:sp>
      <p:sp>
        <p:nvSpPr>
          <p:cNvPr id="2449" name="Google Shape;2449;p85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Chapter 3 outline</a:t>
            </a:r>
            <a:endParaRPr/>
          </a:p>
        </p:txBody>
      </p:sp>
      <p:sp>
        <p:nvSpPr>
          <p:cNvPr id="2450" name="Google Shape;2450;p85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3.1 Transport-layer services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3.2 Multiplexing and demultiplexing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3.3 Connectionless transport: UDP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3.4 Principles of reliable data transfer</a:t>
            </a:r>
            <a:endParaRPr/>
          </a:p>
        </p:txBody>
      </p:sp>
      <p:sp>
        <p:nvSpPr>
          <p:cNvPr id="2451" name="Google Shape;2451;p85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0544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3.5 Connection-oriented transport: TCP</a:t>
            </a:r>
            <a:endParaRPr sz="2400" b="0" i="0" u="none" strike="noStrike" cap="none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 structure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 sz="2000" b="1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management</a:t>
            </a: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3.6 Principles of congestion control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3.7 TCP congestion control</a:t>
            </a:r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6" name="Google Shape;2456;p86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457" name="Google Shape;2457;p86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74</a:t>
            </a:fld>
            <a:endParaRPr/>
          </a:p>
        </p:txBody>
      </p:sp>
      <p:sp>
        <p:nvSpPr>
          <p:cNvPr id="2458" name="Google Shape;2458;p86"/>
          <p:cNvSpPr txBox="1">
            <a:spLocks noGrp="1"/>
          </p:cNvSpPr>
          <p:nvPr>
            <p:ph type="title"/>
          </p:nvPr>
        </p:nvSpPr>
        <p:spPr>
          <a:xfrm>
            <a:off x="533400" y="0"/>
            <a:ext cx="7772400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Connection Management</a:t>
            </a:r>
            <a:endParaRPr/>
          </a:p>
        </p:txBody>
      </p:sp>
      <p:sp>
        <p:nvSpPr>
          <p:cNvPr id="2459" name="Google Shape;2459;p86"/>
          <p:cNvSpPr txBox="1">
            <a:spLocks noGrp="1"/>
          </p:cNvSpPr>
          <p:nvPr>
            <p:ph type="body" idx="1"/>
          </p:nvPr>
        </p:nvSpPr>
        <p:spPr>
          <a:xfrm>
            <a:off x="457200" y="9144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Recall: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sender, receiver establish “connection” before exchanging data segments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initialize TCP variables: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seq. #s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buffers, flow control info (e.g.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RcvWindow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)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1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client: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connection initiator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Socket clientSocket = new   Socket("hostname","port number");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1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server: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contacted by client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16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Socket connectionSocket = welcomeSocket.accept();</a:t>
            </a:r>
            <a:endParaRPr/>
          </a:p>
        </p:txBody>
      </p:sp>
      <p:sp>
        <p:nvSpPr>
          <p:cNvPr id="2460" name="Google Shape;2460;p86"/>
          <p:cNvSpPr txBox="1">
            <a:spLocks noGrp="1"/>
          </p:cNvSpPr>
          <p:nvPr>
            <p:ph type="body" idx="1"/>
          </p:nvPr>
        </p:nvSpPr>
        <p:spPr>
          <a:xfrm>
            <a:off x="4495800" y="838200"/>
            <a:ext cx="4114800" cy="5048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8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Three way handshake: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144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Step 1: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client host sends TCP SYN segment to server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specifies initial seq #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 data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Step 2: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server host receives SYN, replies with SYNACK segment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server allocates buffers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specifies server initial seq. #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Step 3: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client receives SYNACK, replies with ACK segment, which may contain data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Google Shape;2465;p87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466" name="Google Shape;2466;p87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75</a:t>
            </a:fld>
            <a:endParaRPr/>
          </a:p>
        </p:txBody>
      </p:sp>
      <p:sp>
        <p:nvSpPr>
          <p:cNvPr id="2467" name="Google Shape;2467;p87"/>
          <p:cNvSpPr txBox="1">
            <a:spLocks noGrp="1"/>
          </p:cNvSpPr>
          <p:nvPr>
            <p:ph type="title"/>
          </p:nvPr>
        </p:nvSpPr>
        <p:spPr>
          <a:xfrm>
            <a:off x="590550" y="514350"/>
            <a:ext cx="7772400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Connection Management (cont.)</a:t>
            </a:r>
            <a:endParaRPr/>
          </a:p>
        </p:txBody>
      </p:sp>
      <p:sp>
        <p:nvSpPr>
          <p:cNvPr id="2468" name="Google Shape;2468;p87"/>
          <p:cNvSpPr txBox="1">
            <a:spLocks noGrp="1"/>
          </p:cNvSpPr>
          <p:nvPr>
            <p:ph type="body" idx="1"/>
          </p:nvPr>
        </p:nvSpPr>
        <p:spPr>
          <a:xfrm>
            <a:off x="542925" y="1695450"/>
            <a:ext cx="3762375" cy="345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Closing a connection: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144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client closes socket:</a:t>
            </a: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clientSocket.close();</a:t>
            </a: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144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Step 1: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client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end system sends TCP FIN control segment to server</a:t>
            </a: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144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Step 2: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server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receives FIN, replies with ACK. Closes connection, sends FIN. </a:t>
            </a:r>
            <a:endParaRPr/>
          </a:p>
        </p:txBody>
      </p:sp>
      <p:grpSp>
        <p:nvGrpSpPr>
          <p:cNvPr id="2469" name="Google Shape;2469;p87"/>
          <p:cNvGrpSpPr/>
          <p:nvPr/>
        </p:nvGrpSpPr>
        <p:grpSpPr>
          <a:xfrm>
            <a:off x="4318000" y="1731962"/>
            <a:ext cx="4254500" cy="4186237"/>
            <a:chOff x="4318000" y="1731962"/>
            <a:chExt cx="4254500" cy="4186237"/>
          </a:xfrm>
        </p:grpSpPr>
        <p:cxnSp>
          <p:nvCxnSpPr>
            <p:cNvPr id="2470" name="Google Shape;2470;p87"/>
            <p:cNvCxnSpPr/>
            <p:nvPr/>
          </p:nvCxnSpPr>
          <p:spPr>
            <a:xfrm>
              <a:off x="5391150" y="2400300"/>
              <a:ext cx="2533650" cy="59055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pic>
          <p:nvPicPr>
            <p:cNvPr id="2471" name="Google Shape;2471;p8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978400" y="1731962"/>
              <a:ext cx="485775" cy="3857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72" name="Google Shape;2472;p87"/>
            <p:cNvSpPr txBox="1"/>
            <p:nvPr/>
          </p:nvSpPr>
          <p:spPr>
            <a:xfrm>
              <a:off x="5456237" y="1731962"/>
              <a:ext cx="714375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client</a:t>
              </a:r>
              <a:endParaRPr/>
            </a:p>
          </p:txBody>
        </p:sp>
        <p:sp>
          <p:nvSpPr>
            <p:cNvPr id="2473" name="Google Shape;2473;p87"/>
            <p:cNvSpPr txBox="1"/>
            <p:nvPr/>
          </p:nvSpPr>
          <p:spPr>
            <a:xfrm rot="660000">
              <a:off x="6481762" y="2441575"/>
              <a:ext cx="469900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FIN</a:t>
              </a:r>
              <a:endParaRPr/>
            </a:p>
          </p:txBody>
        </p:sp>
        <p:pic>
          <p:nvPicPr>
            <p:cNvPr id="2474" name="Google Shape;2474;p87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635875" y="1741487"/>
              <a:ext cx="485775" cy="3857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75" name="Google Shape;2475;p87"/>
            <p:cNvSpPr txBox="1"/>
            <p:nvPr/>
          </p:nvSpPr>
          <p:spPr>
            <a:xfrm>
              <a:off x="6926262" y="1751012"/>
              <a:ext cx="800100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server</a:t>
              </a:r>
              <a:endParaRPr/>
            </a:p>
          </p:txBody>
        </p:sp>
        <p:cxnSp>
          <p:nvCxnSpPr>
            <p:cNvPr id="2476" name="Google Shape;2476;p87"/>
            <p:cNvCxnSpPr/>
            <p:nvPr/>
          </p:nvCxnSpPr>
          <p:spPr>
            <a:xfrm>
              <a:off x="5400675" y="4438650"/>
              <a:ext cx="2533650" cy="59055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477" name="Google Shape;2477;p87"/>
            <p:cNvCxnSpPr/>
            <p:nvPr/>
          </p:nvCxnSpPr>
          <p:spPr>
            <a:xfrm>
              <a:off x="5229225" y="4295775"/>
              <a:ext cx="0" cy="1343025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478" name="Google Shape;2478;p87"/>
            <p:cNvCxnSpPr/>
            <p:nvPr/>
          </p:nvCxnSpPr>
          <p:spPr>
            <a:xfrm>
              <a:off x="7924800" y="2171700"/>
              <a:ext cx="0" cy="340995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479" name="Google Shape;2479;p87"/>
            <p:cNvCxnSpPr/>
            <p:nvPr/>
          </p:nvCxnSpPr>
          <p:spPr>
            <a:xfrm flipH="1">
              <a:off x="5362575" y="3133725"/>
              <a:ext cx="2495550" cy="75247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480" name="Google Shape;2480;p87"/>
            <p:cNvSpPr txBox="1"/>
            <p:nvPr/>
          </p:nvSpPr>
          <p:spPr>
            <a:xfrm rot="-960000">
              <a:off x="5241925" y="3228975"/>
              <a:ext cx="2732087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ACK</a:t>
              </a:r>
              <a:endParaRPr/>
            </a:p>
          </p:txBody>
        </p:sp>
        <p:sp>
          <p:nvSpPr>
            <p:cNvPr id="2481" name="Google Shape;2481;p87"/>
            <p:cNvSpPr txBox="1"/>
            <p:nvPr/>
          </p:nvSpPr>
          <p:spPr>
            <a:xfrm rot="660000">
              <a:off x="6365875" y="4443412"/>
              <a:ext cx="550862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ACK</a:t>
              </a:r>
              <a:endParaRPr/>
            </a:p>
          </p:txBody>
        </p:sp>
        <p:cxnSp>
          <p:nvCxnSpPr>
            <p:cNvPr id="2482" name="Google Shape;2482;p87"/>
            <p:cNvCxnSpPr/>
            <p:nvPr/>
          </p:nvCxnSpPr>
          <p:spPr>
            <a:xfrm flipH="1">
              <a:off x="5410200" y="3543300"/>
              <a:ext cx="2495550" cy="75247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483" name="Google Shape;2483;p87"/>
            <p:cNvSpPr txBox="1"/>
            <p:nvPr/>
          </p:nvSpPr>
          <p:spPr>
            <a:xfrm rot="-960000">
              <a:off x="5289550" y="3638550"/>
              <a:ext cx="2732087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FIN</a:t>
              </a:r>
              <a:endParaRPr/>
            </a:p>
          </p:txBody>
        </p:sp>
        <p:cxnSp>
          <p:nvCxnSpPr>
            <p:cNvPr id="2484" name="Google Shape;2484;p87"/>
            <p:cNvCxnSpPr/>
            <p:nvPr/>
          </p:nvCxnSpPr>
          <p:spPr>
            <a:xfrm>
              <a:off x="5381625" y="2324100"/>
              <a:ext cx="0" cy="334327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2485" name="Google Shape;2485;p87"/>
            <p:cNvSpPr txBox="1"/>
            <p:nvPr/>
          </p:nvSpPr>
          <p:spPr>
            <a:xfrm>
              <a:off x="4651375" y="2203450"/>
              <a:ext cx="720725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close</a:t>
              </a:r>
              <a:endParaRPr/>
            </a:p>
          </p:txBody>
        </p:sp>
        <p:sp>
          <p:nvSpPr>
            <p:cNvPr id="2486" name="Google Shape;2486;p87"/>
            <p:cNvSpPr txBox="1"/>
            <p:nvPr/>
          </p:nvSpPr>
          <p:spPr>
            <a:xfrm>
              <a:off x="7851775" y="3336925"/>
              <a:ext cx="720725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close</a:t>
              </a:r>
              <a:endParaRPr/>
            </a:p>
          </p:txBody>
        </p:sp>
        <p:sp>
          <p:nvSpPr>
            <p:cNvPr id="2487" name="Google Shape;2487;p87"/>
            <p:cNvSpPr txBox="1"/>
            <p:nvPr/>
          </p:nvSpPr>
          <p:spPr>
            <a:xfrm>
              <a:off x="4318000" y="5551487"/>
              <a:ext cx="855662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closed</a:t>
              </a:r>
              <a:endParaRPr/>
            </a:p>
          </p:txBody>
        </p:sp>
        <p:cxnSp>
          <p:nvCxnSpPr>
            <p:cNvPr id="2488" name="Google Shape;2488;p87"/>
            <p:cNvCxnSpPr/>
            <p:nvPr/>
          </p:nvCxnSpPr>
          <p:spPr>
            <a:xfrm>
              <a:off x="5124450" y="4276725"/>
              <a:ext cx="1905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489" name="Google Shape;2489;p87"/>
            <p:cNvCxnSpPr/>
            <p:nvPr/>
          </p:nvCxnSpPr>
          <p:spPr>
            <a:xfrm>
              <a:off x="5138737" y="5657850"/>
              <a:ext cx="1905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2490" name="Google Shape;2490;p87"/>
            <p:cNvSpPr txBox="1"/>
            <p:nvPr/>
          </p:nvSpPr>
          <p:spPr>
            <a:xfrm rot="-5400000">
              <a:off x="4379118" y="4804568"/>
              <a:ext cx="130810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timed wait</a:t>
              </a:r>
              <a:endParaRPr/>
            </a:p>
          </p:txBody>
        </p:sp>
      </p:grp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Google Shape;2495;p88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496" name="Google Shape;2496;p88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76</a:t>
            </a:fld>
            <a:endParaRPr/>
          </a:p>
        </p:txBody>
      </p:sp>
      <p:sp>
        <p:nvSpPr>
          <p:cNvPr id="2497" name="Google Shape;2497;p88"/>
          <p:cNvSpPr txBox="1">
            <a:spLocks noGrp="1"/>
          </p:cNvSpPr>
          <p:nvPr>
            <p:ph type="title"/>
          </p:nvPr>
        </p:nvSpPr>
        <p:spPr>
          <a:xfrm>
            <a:off x="590550" y="514350"/>
            <a:ext cx="7772400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Connection Management (cont.)</a:t>
            </a:r>
            <a:endParaRPr/>
          </a:p>
        </p:txBody>
      </p:sp>
      <p:sp>
        <p:nvSpPr>
          <p:cNvPr id="2498" name="Google Shape;2498;p88"/>
          <p:cNvSpPr txBox="1">
            <a:spLocks noGrp="1"/>
          </p:cNvSpPr>
          <p:nvPr>
            <p:ph type="body" idx="1"/>
          </p:nvPr>
        </p:nvSpPr>
        <p:spPr>
          <a:xfrm>
            <a:off x="542925" y="1695450"/>
            <a:ext cx="3762375" cy="3457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Step 3: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client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receives FIN, replies with ACK.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Enters “timed wait” - will respond with ACK to received FINs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144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Step 4: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server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, receives ACK.  Connection closed.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144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Note: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with small modification, can handle simultaneous FINs.</a:t>
            </a:r>
            <a:endParaRPr/>
          </a:p>
        </p:txBody>
      </p:sp>
      <p:cxnSp>
        <p:nvCxnSpPr>
          <p:cNvPr id="2499" name="Google Shape;2499;p88"/>
          <p:cNvCxnSpPr/>
          <p:nvPr/>
        </p:nvCxnSpPr>
        <p:spPr>
          <a:xfrm>
            <a:off x="5391150" y="2400300"/>
            <a:ext cx="2533650" cy="59055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pic>
        <p:nvPicPr>
          <p:cNvPr id="2500" name="Google Shape;2500;p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78400" y="1731962"/>
            <a:ext cx="485775" cy="385762"/>
          </a:xfrm>
          <a:prstGeom prst="rect">
            <a:avLst/>
          </a:prstGeom>
          <a:noFill/>
          <a:ln>
            <a:noFill/>
          </a:ln>
        </p:spPr>
      </p:pic>
      <p:sp>
        <p:nvSpPr>
          <p:cNvPr id="2501" name="Google Shape;2501;p88"/>
          <p:cNvSpPr txBox="1"/>
          <p:nvPr/>
        </p:nvSpPr>
        <p:spPr>
          <a:xfrm>
            <a:off x="5456237" y="1731962"/>
            <a:ext cx="714375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client</a:t>
            </a:r>
            <a:endParaRPr/>
          </a:p>
        </p:txBody>
      </p:sp>
      <p:sp>
        <p:nvSpPr>
          <p:cNvPr id="2502" name="Google Shape;2502;p88"/>
          <p:cNvSpPr txBox="1"/>
          <p:nvPr/>
        </p:nvSpPr>
        <p:spPr>
          <a:xfrm rot="660000">
            <a:off x="6481762" y="2441575"/>
            <a:ext cx="4699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</a:t>
            </a:r>
            <a:endParaRPr/>
          </a:p>
        </p:txBody>
      </p:sp>
      <p:pic>
        <p:nvPicPr>
          <p:cNvPr id="2503" name="Google Shape;2503;p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35875" y="1741487"/>
            <a:ext cx="485775" cy="385762"/>
          </a:xfrm>
          <a:prstGeom prst="rect">
            <a:avLst/>
          </a:prstGeom>
          <a:noFill/>
          <a:ln>
            <a:noFill/>
          </a:ln>
        </p:spPr>
      </p:pic>
      <p:sp>
        <p:nvSpPr>
          <p:cNvPr id="2504" name="Google Shape;2504;p88"/>
          <p:cNvSpPr txBox="1"/>
          <p:nvPr/>
        </p:nvSpPr>
        <p:spPr>
          <a:xfrm>
            <a:off x="6926262" y="1751012"/>
            <a:ext cx="80010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server</a:t>
            </a:r>
            <a:endParaRPr/>
          </a:p>
        </p:txBody>
      </p:sp>
      <p:cxnSp>
        <p:nvCxnSpPr>
          <p:cNvPr id="2505" name="Google Shape;2505;p88"/>
          <p:cNvCxnSpPr/>
          <p:nvPr/>
        </p:nvCxnSpPr>
        <p:spPr>
          <a:xfrm>
            <a:off x="5400675" y="4438650"/>
            <a:ext cx="2533650" cy="59055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2506" name="Google Shape;2506;p88"/>
          <p:cNvCxnSpPr/>
          <p:nvPr/>
        </p:nvCxnSpPr>
        <p:spPr>
          <a:xfrm>
            <a:off x="5229225" y="4295775"/>
            <a:ext cx="0" cy="1343025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507" name="Google Shape;2507;p88"/>
          <p:cNvCxnSpPr/>
          <p:nvPr/>
        </p:nvCxnSpPr>
        <p:spPr>
          <a:xfrm>
            <a:off x="7924800" y="2171700"/>
            <a:ext cx="0" cy="340995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508" name="Google Shape;2508;p88"/>
          <p:cNvCxnSpPr/>
          <p:nvPr/>
        </p:nvCxnSpPr>
        <p:spPr>
          <a:xfrm flipH="1">
            <a:off x="5362575" y="3133725"/>
            <a:ext cx="2495550" cy="75247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509" name="Google Shape;2509;p88"/>
          <p:cNvSpPr txBox="1"/>
          <p:nvPr/>
        </p:nvSpPr>
        <p:spPr>
          <a:xfrm rot="-960000">
            <a:off x="5241925" y="3228975"/>
            <a:ext cx="273208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ACK</a:t>
            </a:r>
            <a:endParaRPr/>
          </a:p>
        </p:txBody>
      </p:sp>
      <p:sp>
        <p:nvSpPr>
          <p:cNvPr id="2510" name="Google Shape;2510;p88"/>
          <p:cNvSpPr txBox="1"/>
          <p:nvPr/>
        </p:nvSpPr>
        <p:spPr>
          <a:xfrm rot="660000">
            <a:off x="6365875" y="4443412"/>
            <a:ext cx="55086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ACK</a:t>
            </a:r>
            <a:endParaRPr/>
          </a:p>
        </p:txBody>
      </p:sp>
      <p:cxnSp>
        <p:nvCxnSpPr>
          <p:cNvPr id="2511" name="Google Shape;2511;p88"/>
          <p:cNvCxnSpPr/>
          <p:nvPr/>
        </p:nvCxnSpPr>
        <p:spPr>
          <a:xfrm flipH="1">
            <a:off x="5410200" y="3543300"/>
            <a:ext cx="2495550" cy="75247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2512" name="Google Shape;2512;p88"/>
          <p:cNvSpPr txBox="1"/>
          <p:nvPr/>
        </p:nvSpPr>
        <p:spPr>
          <a:xfrm rot="-960000">
            <a:off x="5289550" y="3638550"/>
            <a:ext cx="273208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</a:t>
            </a:r>
            <a:endParaRPr/>
          </a:p>
        </p:txBody>
      </p:sp>
      <p:cxnSp>
        <p:nvCxnSpPr>
          <p:cNvPr id="2513" name="Google Shape;2513;p88"/>
          <p:cNvCxnSpPr/>
          <p:nvPr/>
        </p:nvCxnSpPr>
        <p:spPr>
          <a:xfrm>
            <a:off x="5381625" y="2324100"/>
            <a:ext cx="0" cy="334327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514" name="Google Shape;2514;p88"/>
          <p:cNvSpPr txBox="1"/>
          <p:nvPr/>
        </p:nvSpPr>
        <p:spPr>
          <a:xfrm>
            <a:off x="4505325" y="2203450"/>
            <a:ext cx="89852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closing</a:t>
            </a:r>
            <a:endParaRPr/>
          </a:p>
        </p:txBody>
      </p:sp>
      <p:sp>
        <p:nvSpPr>
          <p:cNvPr id="2515" name="Google Shape;2515;p88"/>
          <p:cNvSpPr txBox="1"/>
          <p:nvPr/>
        </p:nvSpPr>
        <p:spPr>
          <a:xfrm>
            <a:off x="7877175" y="3327400"/>
            <a:ext cx="89852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closing</a:t>
            </a:r>
            <a:endParaRPr/>
          </a:p>
        </p:txBody>
      </p:sp>
      <p:sp>
        <p:nvSpPr>
          <p:cNvPr id="2516" name="Google Shape;2516;p88"/>
          <p:cNvSpPr txBox="1"/>
          <p:nvPr/>
        </p:nvSpPr>
        <p:spPr>
          <a:xfrm>
            <a:off x="4318000" y="5551487"/>
            <a:ext cx="855662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closed</a:t>
            </a:r>
            <a:endParaRPr/>
          </a:p>
        </p:txBody>
      </p:sp>
      <p:cxnSp>
        <p:nvCxnSpPr>
          <p:cNvPr id="2517" name="Google Shape;2517;p88"/>
          <p:cNvCxnSpPr/>
          <p:nvPr/>
        </p:nvCxnSpPr>
        <p:spPr>
          <a:xfrm>
            <a:off x="5124450" y="4276725"/>
            <a:ext cx="19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518" name="Google Shape;2518;p88"/>
          <p:cNvCxnSpPr/>
          <p:nvPr/>
        </p:nvCxnSpPr>
        <p:spPr>
          <a:xfrm>
            <a:off x="5138737" y="5657850"/>
            <a:ext cx="19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519" name="Google Shape;2519;p88"/>
          <p:cNvSpPr txBox="1"/>
          <p:nvPr/>
        </p:nvSpPr>
        <p:spPr>
          <a:xfrm rot="-5400000">
            <a:off x="4379118" y="4804568"/>
            <a:ext cx="130810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timed wait</a:t>
            </a:r>
            <a:endParaRPr/>
          </a:p>
        </p:txBody>
      </p:sp>
      <p:sp>
        <p:nvSpPr>
          <p:cNvPr id="2520" name="Google Shape;2520;p88"/>
          <p:cNvSpPr txBox="1"/>
          <p:nvPr/>
        </p:nvSpPr>
        <p:spPr>
          <a:xfrm>
            <a:off x="7880350" y="4808537"/>
            <a:ext cx="855662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8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closed</a:t>
            </a:r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p89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526" name="Google Shape;2526;p89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77</a:t>
            </a:fld>
            <a:endParaRPr/>
          </a:p>
        </p:txBody>
      </p:sp>
      <p:sp>
        <p:nvSpPr>
          <p:cNvPr id="2527" name="Google Shape;2527;p89"/>
          <p:cNvSpPr txBox="1">
            <a:spLocks noGrp="1"/>
          </p:cNvSpPr>
          <p:nvPr>
            <p:ph type="title"/>
          </p:nvPr>
        </p:nvSpPr>
        <p:spPr>
          <a:xfrm>
            <a:off x="495300" y="13335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Connection Management (cont)</a:t>
            </a:r>
            <a:endParaRPr/>
          </a:p>
        </p:txBody>
      </p:sp>
      <p:pic>
        <p:nvPicPr>
          <p:cNvPr id="2528" name="Google Shape;2528;p89" descr="transClient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182687"/>
            <a:ext cx="4848225" cy="2605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9" name="Google Shape;2529;p89" descr="transServer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832225" y="3551237"/>
            <a:ext cx="4702175" cy="279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0" name="Google Shape;2530;p89"/>
          <p:cNvSpPr txBox="1"/>
          <p:nvPr/>
        </p:nvSpPr>
        <p:spPr>
          <a:xfrm>
            <a:off x="474662" y="3808412"/>
            <a:ext cx="1381125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client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lifecycle</a:t>
            </a:r>
            <a:endParaRPr/>
          </a:p>
        </p:txBody>
      </p:sp>
      <p:sp>
        <p:nvSpPr>
          <p:cNvPr id="2531" name="Google Shape;2531;p89"/>
          <p:cNvSpPr txBox="1"/>
          <p:nvPr/>
        </p:nvSpPr>
        <p:spPr>
          <a:xfrm>
            <a:off x="6799262" y="2722562"/>
            <a:ext cx="1489075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server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lifecycle</a:t>
            </a:r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6" name="Google Shape;2536;p90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537" name="Google Shape;2537;p90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78</a:t>
            </a:fld>
            <a:endParaRPr/>
          </a:p>
        </p:txBody>
      </p:sp>
      <p:sp>
        <p:nvSpPr>
          <p:cNvPr id="2538" name="Google Shape;2538;p90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Chapter 3 outline</a:t>
            </a:r>
            <a:endParaRPr/>
          </a:p>
        </p:txBody>
      </p:sp>
      <p:sp>
        <p:nvSpPr>
          <p:cNvPr id="2539" name="Google Shape;2539;p90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3.1 Transport-layer services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3.2 Multiplexing and demultiplexing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3.3 Connectionless transport: UDP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3.4 Principles of reliable data transfer</a:t>
            </a:r>
            <a:endParaRPr/>
          </a:p>
        </p:txBody>
      </p:sp>
      <p:sp>
        <p:nvSpPr>
          <p:cNvPr id="2540" name="Google Shape;2540;p90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0544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3.5 Connection-oriented transport: TCP</a:t>
            </a:r>
            <a:endParaRPr sz="2400" b="0" i="0" u="none" strike="noStrike" cap="none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 structure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management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3.6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Principles of congestion control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3.7 TCP congestion control</a:t>
            </a: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" name="Google Shape;2545;p91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546" name="Google Shape;2546;p91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79</a:t>
            </a:fld>
            <a:endParaRPr/>
          </a:p>
        </p:txBody>
      </p:sp>
      <p:sp>
        <p:nvSpPr>
          <p:cNvPr id="2547" name="Google Shape;2547;p91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Principles of Congestion Control</a:t>
            </a:r>
            <a:endParaRPr/>
          </a:p>
        </p:txBody>
      </p:sp>
      <p:sp>
        <p:nvSpPr>
          <p:cNvPr id="2548" name="Google Shape;2548;p91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77628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8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Congestion: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informally: “too many sources sending too much data too fast for </a:t>
            </a:r>
            <a:r>
              <a:rPr lang="en-US" sz="2400" b="0" i="1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network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to handle”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different from flow control!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manifestations: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lost packets (buffer overflow at routers)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long delays (queueing in router buffers)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 top-10 problem!</a:t>
            </a:r>
            <a:endParaRPr/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20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967" name="Google Shape;967;p20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/>
          </a:p>
        </p:txBody>
      </p:sp>
      <p:sp>
        <p:nvSpPr>
          <p:cNvPr id="968" name="Google Shape;968;p20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Connectionless demultiplexing</a:t>
            </a:r>
            <a:endParaRPr/>
          </a:p>
        </p:txBody>
      </p:sp>
      <p:sp>
        <p:nvSpPr>
          <p:cNvPr id="969" name="Google Shape;969;p20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4572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Create sockets with port numbers: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DatagramSocket mySocket1 = new DatagramSocket(12534);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DatagramSocket mySocket2 = new DatagramSocket(12535);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UDP socket identified by  two-tuple: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(</a:t>
            </a:r>
            <a:r>
              <a:rPr lang="en-US" sz="18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dest IP address, dest port number)</a:t>
            </a:r>
            <a:endParaRPr/>
          </a:p>
        </p:txBody>
      </p:sp>
      <p:sp>
        <p:nvSpPr>
          <p:cNvPr id="970" name="Google Shape;970;p20"/>
          <p:cNvSpPr txBox="1">
            <a:spLocks noGrp="1"/>
          </p:cNvSpPr>
          <p:nvPr>
            <p:ph type="body" idx="1"/>
          </p:nvPr>
        </p:nvSpPr>
        <p:spPr>
          <a:xfrm>
            <a:off x="5029200" y="1447800"/>
            <a:ext cx="41148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host receives UDP segment: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checks destination port number in segment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directs UDP segment to socket with that port number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IP datagrams with different source IP addresses and/or source port numbers directed to same socket</a:t>
            </a:r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3" name="Google Shape;2553;p92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554" name="Google Shape;2554;p92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80</a:t>
            </a:fld>
            <a:endParaRPr/>
          </a:p>
        </p:txBody>
      </p:sp>
      <p:sp>
        <p:nvSpPr>
          <p:cNvPr id="2555" name="Google Shape;2555;p92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Causes/costs of congestion: scenario 1</a:t>
            </a: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</p:txBody>
      </p:sp>
      <p:sp>
        <p:nvSpPr>
          <p:cNvPr id="2556" name="Google Shape;2556;p92"/>
          <p:cNvSpPr txBox="1">
            <a:spLocks noGrp="1"/>
          </p:cNvSpPr>
          <p:nvPr>
            <p:ph type="body" idx="1"/>
          </p:nvPr>
        </p:nvSpPr>
        <p:spPr>
          <a:xfrm>
            <a:off x="247650" y="1447800"/>
            <a:ext cx="31527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two senders, two receivers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one router, infinite buffers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 retransmission</a:t>
            </a:r>
            <a:endParaRPr/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557" name="Google Shape;2557;p92"/>
          <p:cNvSpPr txBox="1">
            <a:spLocks noGrp="1"/>
          </p:cNvSpPr>
          <p:nvPr>
            <p:ph type="body" idx="1"/>
          </p:nvPr>
        </p:nvSpPr>
        <p:spPr>
          <a:xfrm>
            <a:off x="6038850" y="4171950"/>
            <a:ext cx="2790825" cy="203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large delays when congested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maximum achievable throughput</a:t>
            </a:r>
            <a:endParaRPr/>
          </a:p>
        </p:txBody>
      </p:sp>
      <p:pic>
        <p:nvPicPr>
          <p:cNvPr id="2558" name="Google Shape;2558;p92" descr="congestion_perf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4312" y="4210050"/>
            <a:ext cx="5883275" cy="2146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59" name="Google Shape;2559;p92"/>
          <p:cNvGrpSpPr/>
          <p:nvPr/>
        </p:nvGrpSpPr>
        <p:grpSpPr>
          <a:xfrm>
            <a:off x="3376612" y="1322387"/>
            <a:ext cx="5332412" cy="2559049"/>
            <a:chOff x="2298700" y="4292600"/>
            <a:chExt cx="5332412" cy="2559049"/>
          </a:xfrm>
        </p:grpSpPr>
        <p:sp>
          <p:nvSpPr>
            <p:cNvPr id="2560" name="Google Shape;2560;p92"/>
            <p:cNvSpPr/>
            <p:nvPr/>
          </p:nvSpPr>
          <p:spPr>
            <a:xfrm>
              <a:off x="4557712" y="5991225"/>
              <a:ext cx="1063625" cy="234950"/>
            </a:xfrm>
            <a:prstGeom prst="ellipse">
              <a:avLst/>
            </a:prstGeom>
            <a:solidFill>
              <a:srgbClr val="C0C0C0"/>
            </a:solidFill>
            <a:ln w="12700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2561" name="Google Shape;2561;p92"/>
            <p:cNvCxnSpPr/>
            <p:nvPr/>
          </p:nvCxnSpPr>
          <p:spPr>
            <a:xfrm>
              <a:off x="4557712" y="5972175"/>
              <a:ext cx="0" cy="146050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562" name="Google Shape;2562;p92"/>
            <p:cNvCxnSpPr/>
            <p:nvPr/>
          </p:nvCxnSpPr>
          <p:spPr>
            <a:xfrm>
              <a:off x="5621337" y="5972175"/>
              <a:ext cx="0" cy="146050"/>
            </a:xfrm>
            <a:prstGeom prst="straightConnector1">
              <a:avLst/>
            </a:prstGeom>
            <a:noFill/>
            <a:ln w="12700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2563" name="Google Shape;2563;p92"/>
            <p:cNvSpPr txBox="1"/>
            <p:nvPr/>
          </p:nvSpPr>
          <p:spPr>
            <a:xfrm>
              <a:off x="4557712" y="5972175"/>
              <a:ext cx="252412" cy="142875"/>
            </a:xfrm>
            <a:prstGeom prst="rect">
              <a:avLst/>
            </a:prstGeom>
            <a:solidFill>
              <a:srgbClr val="C0C0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564" name="Google Shape;2564;p92"/>
            <p:cNvSpPr txBox="1"/>
            <p:nvPr/>
          </p:nvSpPr>
          <p:spPr>
            <a:xfrm>
              <a:off x="5299075" y="5962650"/>
              <a:ext cx="322262" cy="142875"/>
            </a:xfrm>
            <a:prstGeom prst="rect">
              <a:avLst/>
            </a:prstGeom>
            <a:solidFill>
              <a:srgbClr val="C0C0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565" name="Google Shape;2565;p92"/>
            <p:cNvSpPr/>
            <p:nvPr/>
          </p:nvSpPr>
          <p:spPr>
            <a:xfrm>
              <a:off x="4546600" y="5803900"/>
              <a:ext cx="1063625" cy="273050"/>
            </a:xfrm>
            <a:prstGeom prst="ellipse">
              <a:avLst/>
            </a:prstGeom>
            <a:solidFill>
              <a:srgbClr val="C0C0C0"/>
            </a:solidFill>
            <a:ln w="12700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2566" name="Google Shape;2566;p92"/>
            <p:cNvGrpSpPr/>
            <p:nvPr/>
          </p:nvGrpSpPr>
          <p:grpSpPr>
            <a:xfrm>
              <a:off x="4803775" y="5862637"/>
              <a:ext cx="527050" cy="160337"/>
              <a:chOff x="4521200" y="1346200"/>
              <a:chExt cx="222250" cy="155575"/>
            </a:xfrm>
          </p:grpSpPr>
          <p:cxnSp>
            <p:nvCxnSpPr>
              <p:cNvPr id="2567" name="Google Shape;2567;p92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0808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568" name="Google Shape;2568;p92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0808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569" name="Google Shape;2569;p92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0808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2570" name="Google Shape;2570;p92"/>
            <p:cNvGrpSpPr/>
            <p:nvPr/>
          </p:nvGrpSpPr>
          <p:grpSpPr>
            <a:xfrm rot="10800000" flipH="1">
              <a:off x="4803775" y="5861050"/>
              <a:ext cx="527050" cy="158750"/>
              <a:chOff x="4521200" y="1346200"/>
              <a:chExt cx="222250" cy="155575"/>
            </a:xfrm>
          </p:grpSpPr>
          <p:cxnSp>
            <p:nvCxnSpPr>
              <p:cNvPr id="2571" name="Google Shape;2571;p92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rgbClr val="96969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572" name="Google Shape;2572;p92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96969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573" name="Google Shape;2573;p92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96969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sp>
          <p:nvSpPr>
            <p:cNvPr id="2574" name="Google Shape;2574;p92"/>
            <p:cNvSpPr txBox="1"/>
            <p:nvPr/>
          </p:nvSpPr>
          <p:spPr>
            <a:xfrm>
              <a:off x="4803775" y="5159375"/>
              <a:ext cx="1423987" cy="3952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unlimited shared output link buffers</a:t>
              </a:r>
              <a:endParaRPr/>
            </a:p>
          </p:txBody>
        </p:sp>
        <p:cxnSp>
          <p:nvCxnSpPr>
            <p:cNvPr id="2575" name="Google Shape;2575;p92"/>
            <p:cNvCxnSpPr/>
            <p:nvPr/>
          </p:nvCxnSpPr>
          <p:spPr>
            <a:xfrm flipH="1">
              <a:off x="3441700" y="5626100"/>
              <a:ext cx="923925" cy="8667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576" name="Google Shape;2576;p92"/>
            <p:cNvCxnSpPr/>
            <p:nvPr/>
          </p:nvCxnSpPr>
          <p:spPr>
            <a:xfrm flipH="1">
              <a:off x="3927475" y="5626100"/>
              <a:ext cx="4381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grpSp>
          <p:nvGrpSpPr>
            <p:cNvPr id="2577" name="Google Shape;2577;p92"/>
            <p:cNvGrpSpPr/>
            <p:nvPr/>
          </p:nvGrpSpPr>
          <p:grpSpPr>
            <a:xfrm>
              <a:off x="3155950" y="4292600"/>
              <a:ext cx="979487" cy="1503362"/>
              <a:chOff x="19786600" y="16181388"/>
              <a:chExt cx="2351087" cy="3606799"/>
            </a:xfrm>
          </p:grpSpPr>
          <p:grpSp>
            <p:nvGrpSpPr>
              <p:cNvPr id="2578" name="Google Shape;2578;p92"/>
              <p:cNvGrpSpPr/>
              <p:nvPr/>
            </p:nvGrpSpPr>
            <p:grpSpPr>
              <a:xfrm>
                <a:off x="19786600" y="17624425"/>
                <a:ext cx="2351087" cy="2163762"/>
                <a:chOff x="9286875" y="21410613"/>
                <a:chExt cx="3211512" cy="2920999"/>
              </a:xfrm>
            </p:grpSpPr>
            <p:sp>
              <p:nvSpPr>
                <p:cNvPr id="2579" name="Google Shape;2579;p92"/>
                <p:cNvSpPr/>
                <p:nvPr/>
              </p:nvSpPr>
              <p:spPr>
                <a:xfrm>
                  <a:off x="9286875" y="21640800"/>
                  <a:ext cx="3211512" cy="2690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2506" y="15929"/>
                      </a:moveTo>
                      <a:lnTo>
                        <a:pt x="33811" y="8566"/>
                      </a:lnTo>
                      <a:lnTo>
                        <a:pt x="33870" y="8566"/>
                      </a:lnTo>
                      <a:lnTo>
                        <a:pt x="34107" y="8495"/>
                      </a:lnTo>
                      <a:lnTo>
                        <a:pt x="34404" y="8353"/>
                      </a:lnTo>
                      <a:lnTo>
                        <a:pt x="34760" y="8212"/>
                      </a:lnTo>
                      <a:lnTo>
                        <a:pt x="35353" y="7929"/>
                      </a:lnTo>
                      <a:lnTo>
                        <a:pt x="36005" y="7646"/>
                      </a:lnTo>
                      <a:lnTo>
                        <a:pt x="36777" y="7433"/>
                      </a:lnTo>
                      <a:lnTo>
                        <a:pt x="37726" y="7150"/>
                      </a:lnTo>
                      <a:lnTo>
                        <a:pt x="38734" y="6725"/>
                      </a:lnTo>
                      <a:lnTo>
                        <a:pt x="39861" y="6371"/>
                      </a:lnTo>
                      <a:lnTo>
                        <a:pt x="41166" y="5946"/>
                      </a:lnTo>
                      <a:lnTo>
                        <a:pt x="42590" y="5592"/>
                      </a:lnTo>
                      <a:lnTo>
                        <a:pt x="44073" y="5238"/>
                      </a:lnTo>
                      <a:lnTo>
                        <a:pt x="45734" y="4743"/>
                      </a:lnTo>
                      <a:lnTo>
                        <a:pt x="47572" y="4318"/>
                      </a:lnTo>
                      <a:lnTo>
                        <a:pt x="49471" y="3893"/>
                      </a:lnTo>
                      <a:lnTo>
                        <a:pt x="51428" y="3469"/>
                      </a:lnTo>
                      <a:lnTo>
                        <a:pt x="53623" y="3044"/>
                      </a:lnTo>
                      <a:lnTo>
                        <a:pt x="55936" y="2690"/>
                      </a:lnTo>
                      <a:lnTo>
                        <a:pt x="58250" y="2336"/>
                      </a:lnTo>
                      <a:lnTo>
                        <a:pt x="60800" y="1911"/>
                      </a:lnTo>
                      <a:lnTo>
                        <a:pt x="63529" y="1557"/>
                      </a:lnTo>
                      <a:lnTo>
                        <a:pt x="66258" y="1203"/>
                      </a:lnTo>
                      <a:lnTo>
                        <a:pt x="69164" y="920"/>
                      </a:lnTo>
                      <a:lnTo>
                        <a:pt x="72249" y="707"/>
                      </a:lnTo>
                      <a:lnTo>
                        <a:pt x="75392" y="495"/>
                      </a:lnTo>
                      <a:lnTo>
                        <a:pt x="78714" y="212"/>
                      </a:lnTo>
                      <a:lnTo>
                        <a:pt x="82095" y="70"/>
                      </a:lnTo>
                      <a:lnTo>
                        <a:pt x="85654" y="0"/>
                      </a:lnTo>
                      <a:lnTo>
                        <a:pt x="89332" y="0"/>
                      </a:lnTo>
                      <a:lnTo>
                        <a:pt x="93129" y="0"/>
                      </a:lnTo>
                      <a:lnTo>
                        <a:pt x="97043" y="70"/>
                      </a:lnTo>
                      <a:lnTo>
                        <a:pt x="101374" y="2902"/>
                      </a:lnTo>
                      <a:lnTo>
                        <a:pt x="100365" y="16495"/>
                      </a:lnTo>
                      <a:lnTo>
                        <a:pt x="100721" y="16637"/>
                      </a:lnTo>
                      <a:lnTo>
                        <a:pt x="101611" y="17203"/>
                      </a:lnTo>
                      <a:lnTo>
                        <a:pt x="102797" y="18123"/>
                      </a:lnTo>
                      <a:lnTo>
                        <a:pt x="104280" y="19398"/>
                      </a:lnTo>
                      <a:lnTo>
                        <a:pt x="105823" y="21168"/>
                      </a:lnTo>
                      <a:lnTo>
                        <a:pt x="107128" y="23292"/>
                      </a:lnTo>
                      <a:lnTo>
                        <a:pt x="108255" y="25911"/>
                      </a:lnTo>
                      <a:lnTo>
                        <a:pt x="108907" y="28955"/>
                      </a:lnTo>
                      <a:lnTo>
                        <a:pt x="118576" y="39433"/>
                      </a:lnTo>
                      <a:lnTo>
                        <a:pt x="115966" y="67115"/>
                      </a:lnTo>
                      <a:lnTo>
                        <a:pt x="100365" y="76460"/>
                      </a:lnTo>
                      <a:lnTo>
                        <a:pt x="118813" y="82902"/>
                      </a:lnTo>
                      <a:lnTo>
                        <a:pt x="118991" y="83256"/>
                      </a:lnTo>
                      <a:lnTo>
                        <a:pt x="119288" y="84106"/>
                      </a:lnTo>
                      <a:lnTo>
                        <a:pt x="119584" y="85380"/>
                      </a:lnTo>
                      <a:lnTo>
                        <a:pt x="119940" y="87150"/>
                      </a:lnTo>
                      <a:lnTo>
                        <a:pt x="120000" y="89274"/>
                      </a:lnTo>
                      <a:lnTo>
                        <a:pt x="119881" y="91823"/>
                      </a:lnTo>
                      <a:lnTo>
                        <a:pt x="119228" y="94654"/>
                      </a:lnTo>
                      <a:lnTo>
                        <a:pt x="118161" y="97699"/>
                      </a:lnTo>
                      <a:lnTo>
                        <a:pt x="69461" y="120000"/>
                      </a:lnTo>
                      <a:lnTo>
                        <a:pt x="0" y="94017"/>
                      </a:lnTo>
                      <a:lnTo>
                        <a:pt x="1186" y="90973"/>
                      </a:lnTo>
                      <a:lnTo>
                        <a:pt x="11804" y="86584"/>
                      </a:lnTo>
                      <a:lnTo>
                        <a:pt x="11804" y="16495"/>
                      </a:lnTo>
                      <a:lnTo>
                        <a:pt x="11863" y="16424"/>
                      </a:lnTo>
                      <a:lnTo>
                        <a:pt x="12100" y="16212"/>
                      </a:lnTo>
                      <a:lnTo>
                        <a:pt x="12456" y="16000"/>
                      </a:lnTo>
                      <a:lnTo>
                        <a:pt x="12931" y="15575"/>
                      </a:lnTo>
                      <a:lnTo>
                        <a:pt x="13643" y="15150"/>
                      </a:lnTo>
                      <a:lnTo>
                        <a:pt x="14414" y="14654"/>
                      </a:lnTo>
                      <a:lnTo>
                        <a:pt x="15363" y="14230"/>
                      </a:lnTo>
                      <a:lnTo>
                        <a:pt x="16431" y="13734"/>
                      </a:lnTo>
                      <a:lnTo>
                        <a:pt x="17617" y="13380"/>
                      </a:lnTo>
                      <a:lnTo>
                        <a:pt x="18981" y="13097"/>
                      </a:lnTo>
                      <a:lnTo>
                        <a:pt x="20405" y="12955"/>
                      </a:lnTo>
                      <a:lnTo>
                        <a:pt x="21947" y="12743"/>
                      </a:lnTo>
                      <a:lnTo>
                        <a:pt x="23667" y="12814"/>
                      </a:lnTo>
                      <a:lnTo>
                        <a:pt x="25506" y="13097"/>
                      </a:lnTo>
                      <a:lnTo>
                        <a:pt x="27523" y="13522"/>
                      </a:lnTo>
                      <a:lnTo>
                        <a:pt x="29540" y="14230"/>
                      </a:lnTo>
                      <a:lnTo>
                        <a:pt x="32506" y="15929"/>
                      </a:lnTo>
                      <a:close/>
                    </a:path>
                  </a:pathLst>
                </a:custGeom>
                <a:solidFill>
                  <a:srgbClr val="96969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80" name="Google Shape;2580;p92"/>
                <p:cNvSpPr/>
                <p:nvPr/>
              </p:nvSpPr>
              <p:spPr>
                <a:xfrm>
                  <a:off x="10399712" y="21585238"/>
                  <a:ext cx="1031875" cy="1166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9076" y="4408"/>
                      </a:moveTo>
                      <a:lnTo>
                        <a:pt x="118523" y="4244"/>
                      </a:lnTo>
                      <a:lnTo>
                        <a:pt x="116492" y="3755"/>
                      </a:lnTo>
                      <a:lnTo>
                        <a:pt x="113538" y="3102"/>
                      </a:lnTo>
                      <a:lnTo>
                        <a:pt x="109292" y="2448"/>
                      </a:lnTo>
                      <a:lnTo>
                        <a:pt x="104307" y="1632"/>
                      </a:lnTo>
                      <a:lnTo>
                        <a:pt x="98400" y="979"/>
                      </a:lnTo>
                      <a:lnTo>
                        <a:pt x="91569" y="489"/>
                      </a:lnTo>
                      <a:lnTo>
                        <a:pt x="84184" y="163"/>
                      </a:lnTo>
                      <a:lnTo>
                        <a:pt x="75876" y="0"/>
                      </a:lnTo>
                      <a:lnTo>
                        <a:pt x="67200" y="326"/>
                      </a:lnTo>
                      <a:lnTo>
                        <a:pt x="58153" y="979"/>
                      </a:lnTo>
                      <a:lnTo>
                        <a:pt x="48369" y="2448"/>
                      </a:lnTo>
                      <a:lnTo>
                        <a:pt x="38584" y="4244"/>
                      </a:lnTo>
                      <a:lnTo>
                        <a:pt x="28430" y="6857"/>
                      </a:lnTo>
                      <a:lnTo>
                        <a:pt x="18092" y="9959"/>
                      </a:lnTo>
                      <a:lnTo>
                        <a:pt x="7753" y="14204"/>
                      </a:lnTo>
                      <a:lnTo>
                        <a:pt x="7015" y="16489"/>
                      </a:lnTo>
                      <a:lnTo>
                        <a:pt x="5169" y="23020"/>
                      </a:lnTo>
                      <a:lnTo>
                        <a:pt x="3138" y="33142"/>
                      </a:lnTo>
                      <a:lnTo>
                        <a:pt x="1107" y="46204"/>
                      </a:lnTo>
                      <a:lnTo>
                        <a:pt x="0" y="61714"/>
                      </a:lnTo>
                      <a:lnTo>
                        <a:pt x="923" y="79020"/>
                      </a:lnTo>
                      <a:lnTo>
                        <a:pt x="3876" y="97795"/>
                      </a:lnTo>
                      <a:lnTo>
                        <a:pt x="9969" y="116897"/>
                      </a:lnTo>
                      <a:lnTo>
                        <a:pt x="10707" y="116897"/>
                      </a:lnTo>
                      <a:lnTo>
                        <a:pt x="12184" y="116734"/>
                      </a:lnTo>
                      <a:lnTo>
                        <a:pt x="14769" y="116408"/>
                      </a:lnTo>
                      <a:lnTo>
                        <a:pt x="18276" y="116244"/>
                      </a:lnTo>
                      <a:lnTo>
                        <a:pt x="22892" y="115918"/>
                      </a:lnTo>
                      <a:lnTo>
                        <a:pt x="28246" y="115591"/>
                      </a:lnTo>
                      <a:lnTo>
                        <a:pt x="34707" y="115428"/>
                      </a:lnTo>
                      <a:lnTo>
                        <a:pt x="41538" y="115265"/>
                      </a:lnTo>
                      <a:lnTo>
                        <a:pt x="49292" y="115102"/>
                      </a:lnTo>
                      <a:lnTo>
                        <a:pt x="57784" y="115265"/>
                      </a:lnTo>
                      <a:lnTo>
                        <a:pt x="66830" y="115428"/>
                      </a:lnTo>
                      <a:lnTo>
                        <a:pt x="76615" y="115755"/>
                      </a:lnTo>
                      <a:lnTo>
                        <a:pt x="86769" y="116408"/>
                      </a:lnTo>
                      <a:lnTo>
                        <a:pt x="97476" y="117387"/>
                      </a:lnTo>
                      <a:lnTo>
                        <a:pt x="108553" y="118530"/>
                      </a:lnTo>
                      <a:lnTo>
                        <a:pt x="120000" y="120000"/>
                      </a:lnTo>
                      <a:lnTo>
                        <a:pt x="119446" y="116408"/>
                      </a:lnTo>
                      <a:lnTo>
                        <a:pt x="118338" y="106938"/>
                      </a:lnTo>
                      <a:lnTo>
                        <a:pt x="116492" y="92734"/>
                      </a:lnTo>
                      <a:lnTo>
                        <a:pt x="115015" y="75428"/>
                      </a:lnTo>
                      <a:lnTo>
                        <a:pt x="114092" y="56326"/>
                      </a:lnTo>
                      <a:lnTo>
                        <a:pt x="114092" y="37387"/>
                      </a:lnTo>
                      <a:lnTo>
                        <a:pt x="115753" y="19428"/>
                      </a:lnTo>
                      <a:lnTo>
                        <a:pt x="119076" y="4408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81" name="Google Shape;2581;p92"/>
                <p:cNvSpPr/>
                <p:nvPr/>
              </p:nvSpPr>
              <p:spPr>
                <a:xfrm>
                  <a:off x="10514012" y="21902738"/>
                  <a:ext cx="1700212" cy="1160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672" y="90615"/>
                      </a:moveTo>
                      <a:lnTo>
                        <a:pt x="0" y="105389"/>
                      </a:lnTo>
                      <a:lnTo>
                        <a:pt x="78207" y="120000"/>
                      </a:lnTo>
                      <a:lnTo>
                        <a:pt x="78767" y="119671"/>
                      </a:lnTo>
                      <a:lnTo>
                        <a:pt x="80336" y="118522"/>
                      </a:lnTo>
                      <a:lnTo>
                        <a:pt x="82913" y="116552"/>
                      </a:lnTo>
                      <a:lnTo>
                        <a:pt x="86050" y="113926"/>
                      </a:lnTo>
                      <a:lnTo>
                        <a:pt x="89747" y="110314"/>
                      </a:lnTo>
                      <a:lnTo>
                        <a:pt x="93893" y="105882"/>
                      </a:lnTo>
                      <a:lnTo>
                        <a:pt x="98151" y="100793"/>
                      </a:lnTo>
                      <a:lnTo>
                        <a:pt x="102521" y="94719"/>
                      </a:lnTo>
                      <a:lnTo>
                        <a:pt x="106778" y="87989"/>
                      </a:lnTo>
                      <a:lnTo>
                        <a:pt x="110700" y="80601"/>
                      </a:lnTo>
                      <a:lnTo>
                        <a:pt x="114061" y="72065"/>
                      </a:lnTo>
                      <a:lnTo>
                        <a:pt x="116862" y="62872"/>
                      </a:lnTo>
                      <a:lnTo>
                        <a:pt x="118879" y="52859"/>
                      </a:lnTo>
                      <a:lnTo>
                        <a:pt x="120000" y="41860"/>
                      </a:lnTo>
                      <a:lnTo>
                        <a:pt x="119887" y="30369"/>
                      </a:lnTo>
                      <a:lnTo>
                        <a:pt x="118431" y="17729"/>
                      </a:lnTo>
                      <a:lnTo>
                        <a:pt x="118207" y="17072"/>
                      </a:lnTo>
                      <a:lnTo>
                        <a:pt x="117535" y="15102"/>
                      </a:lnTo>
                      <a:lnTo>
                        <a:pt x="116190" y="12476"/>
                      </a:lnTo>
                      <a:lnTo>
                        <a:pt x="114509" y="9357"/>
                      </a:lnTo>
                      <a:lnTo>
                        <a:pt x="112268" y="6073"/>
                      </a:lnTo>
                      <a:lnTo>
                        <a:pt x="109691" y="3283"/>
                      </a:lnTo>
                      <a:lnTo>
                        <a:pt x="106554" y="1149"/>
                      </a:lnTo>
                      <a:lnTo>
                        <a:pt x="102969" y="0"/>
                      </a:lnTo>
                      <a:lnTo>
                        <a:pt x="103529" y="1969"/>
                      </a:lnTo>
                      <a:lnTo>
                        <a:pt x="104649" y="7222"/>
                      </a:lnTo>
                      <a:lnTo>
                        <a:pt x="106106" y="15430"/>
                      </a:lnTo>
                      <a:lnTo>
                        <a:pt x="107338" y="26101"/>
                      </a:lnTo>
                      <a:lnTo>
                        <a:pt x="107675" y="39069"/>
                      </a:lnTo>
                      <a:lnTo>
                        <a:pt x="106778" y="53187"/>
                      </a:lnTo>
                      <a:lnTo>
                        <a:pt x="103977" y="68618"/>
                      </a:lnTo>
                      <a:lnTo>
                        <a:pt x="99047" y="84705"/>
                      </a:lnTo>
                      <a:lnTo>
                        <a:pt x="98935" y="85034"/>
                      </a:lnTo>
                      <a:lnTo>
                        <a:pt x="98487" y="85526"/>
                      </a:lnTo>
                      <a:lnTo>
                        <a:pt x="97703" y="86347"/>
                      </a:lnTo>
                      <a:lnTo>
                        <a:pt x="96582" y="87660"/>
                      </a:lnTo>
                      <a:lnTo>
                        <a:pt x="95350" y="88809"/>
                      </a:lnTo>
                      <a:lnTo>
                        <a:pt x="93781" y="90287"/>
                      </a:lnTo>
                      <a:lnTo>
                        <a:pt x="91764" y="91764"/>
                      </a:lnTo>
                      <a:lnTo>
                        <a:pt x="89635" y="93077"/>
                      </a:lnTo>
                      <a:lnTo>
                        <a:pt x="87170" y="94391"/>
                      </a:lnTo>
                      <a:lnTo>
                        <a:pt x="84481" y="95540"/>
                      </a:lnTo>
                      <a:lnTo>
                        <a:pt x="81456" y="96525"/>
                      </a:lnTo>
                      <a:lnTo>
                        <a:pt x="78095" y="97181"/>
                      </a:lnTo>
                      <a:lnTo>
                        <a:pt x="74621" y="97346"/>
                      </a:lnTo>
                      <a:lnTo>
                        <a:pt x="70700" y="97181"/>
                      </a:lnTo>
                      <a:lnTo>
                        <a:pt x="66442" y="96689"/>
                      </a:lnTo>
                      <a:lnTo>
                        <a:pt x="62184" y="95376"/>
                      </a:lnTo>
                      <a:lnTo>
                        <a:pt x="62184" y="111135"/>
                      </a:lnTo>
                      <a:lnTo>
                        <a:pt x="2689" y="102270"/>
                      </a:lnTo>
                      <a:lnTo>
                        <a:pt x="672" y="9061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82" name="Google Shape;2582;p92"/>
                <p:cNvSpPr/>
                <p:nvPr/>
              </p:nvSpPr>
              <p:spPr>
                <a:xfrm>
                  <a:off x="10296525" y="23044150"/>
                  <a:ext cx="1249362" cy="401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43162"/>
                      </a:moveTo>
                      <a:lnTo>
                        <a:pt x="1829" y="0"/>
                      </a:lnTo>
                      <a:lnTo>
                        <a:pt x="0" y="43162"/>
                      </a:lnTo>
                      <a:lnTo>
                        <a:pt x="116493" y="120000"/>
                      </a:lnTo>
                      <a:lnTo>
                        <a:pt x="120000" y="43162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83" name="Google Shape;2583;p92"/>
                <p:cNvSpPr/>
                <p:nvPr/>
              </p:nvSpPr>
              <p:spPr>
                <a:xfrm>
                  <a:off x="10920412" y="23172738"/>
                  <a:ext cx="533400" cy="182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52173"/>
                      </a:moveTo>
                      <a:lnTo>
                        <a:pt x="1428" y="0"/>
                      </a:lnTo>
                      <a:lnTo>
                        <a:pt x="0" y="50086"/>
                      </a:lnTo>
                      <a:lnTo>
                        <a:pt x="116785" y="120000"/>
                      </a:lnTo>
                      <a:lnTo>
                        <a:pt x="120000" y="52173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84" name="Google Shape;2584;p92"/>
                <p:cNvSpPr/>
                <p:nvPr/>
              </p:nvSpPr>
              <p:spPr>
                <a:xfrm>
                  <a:off x="10375900" y="23082250"/>
                  <a:ext cx="357187" cy="134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55058"/>
                      </a:moveTo>
                      <a:lnTo>
                        <a:pt x="0" y="0"/>
                      </a:lnTo>
                      <a:lnTo>
                        <a:pt x="1600" y="57882"/>
                      </a:lnTo>
                      <a:lnTo>
                        <a:pt x="116266" y="120000"/>
                      </a:lnTo>
                      <a:lnTo>
                        <a:pt x="120000" y="55058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85" name="Google Shape;2585;p92"/>
                <p:cNvSpPr/>
                <p:nvPr/>
              </p:nvSpPr>
              <p:spPr>
                <a:xfrm>
                  <a:off x="9480550" y="23215600"/>
                  <a:ext cx="2103437" cy="696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36082"/>
                      </a:moveTo>
                      <a:lnTo>
                        <a:pt x="271" y="36082"/>
                      </a:lnTo>
                      <a:lnTo>
                        <a:pt x="905" y="35535"/>
                      </a:lnTo>
                      <a:lnTo>
                        <a:pt x="2173" y="34988"/>
                      </a:lnTo>
                      <a:lnTo>
                        <a:pt x="3803" y="34168"/>
                      </a:lnTo>
                      <a:lnTo>
                        <a:pt x="5615" y="33075"/>
                      </a:lnTo>
                      <a:lnTo>
                        <a:pt x="7788" y="31708"/>
                      </a:lnTo>
                      <a:lnTo>
                        <a:pt x="10233" y="29794"/>
                      </a:lnTo>
                      <a:lnTo>
                        <a:pt x="12769" y="27881"/>
                      </a:lnTo>
                      <a:lnTo>
                        <a:pt x="15396" y="25694"/>
                      </a:lnTo>
                      <a:lnTo>
                        <a:pt x="18022" y="23234"/>
                      </a:lnTo>
                      <a:lnTo>
                        <a:pt x="20649" y="20227"/>
                      </a:lnTo>
                      <a:lnTo>
                        <a:pt x="23275" y="16947"/>
                      </a:lnTo>
                      <a:lnTo>
                        <a:pt x="25811" y="13120"/>
                      </a:lnTo>
                      <a:lnTo>
                        <a:pt x="27984" y="9293"/>
                      </a:lnTo>
                      <a:lnTo>
                        <a:pt x="30158" y="4920"/>
                      </a:lnTo>
                      <a:lnTo>
                        <a:pt x="31879" y="0"/>
                      </a:lnTo>
                      <a:lnTo>
                        <a:pt x="119999" y="60956"/>
                      </a:lnTo>
                      <a:lnTo>
                        <a:pt x="119818" y="61503"/>
                      </a:lnTo>
                      <a:lnTo>
                        <a:pt x="119366" y="62870"/>
                      </a:lnTo>
                      <a:lnTo>
                        <a:pt x="118550" y="65330"/>
                      </a:lnTo>
                      <a:lnTo>
                        <a:pt x="117464" y="68337"/>
                      </a:lnTo>
                      <a:lnTo>
                        <a:pt x="116105" y="71890"/>
                      </a:lnTo>
                      <a:lnTo>
                        <a:pt x="114566" y="75990"/>
                      </a:lnTo>
                      <a:lnTo>
                        <a:pt x="112935" y="80637"/>
                      </a:lnTo>
                      <a:lnTo>
                        <a:pt x="110943" y="85284"/>
                      </a:lnTo>
                      <a:lnTo>
                        <a:pt x="108860" y="90478"/>
                      </a:lnTo>
                      <a:lnTo>
                        <a:pt x="106777" y="95398"/>
                      </a:lnTo>
                      <a:lnTo>
                        <a:pt x="104513" y="100318"/>
                      </a:lnTo>
                      <a:lnTo>
                        <a:pt x="102158" y="105239"/>
                      </a:lnTo>
                      <a:lnTo>
                        <a:pt x="99803" y="109612"/>
                      </a:lnTo>
                      <a:lnTo>
                        <a:pt x="97539" y="113439"/>
                      </a:lnTo>
                      <a:lnTo>
                        <a:pt x="95184" y="116993"/>
                      </a:lnTo>
                      <a:lnTo>
                        <a:pt x="92920" y="120000"/>
                      </a:lnTo>
                      <a:lnTo>
                        <a:pt x="0" y="36082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86" name="Google Shape;2586;p92"/>
                <p:cNvSpPr/>
                <p:nvPr/>
              </p:nvSpPr>
              <p:spPr>
                <a:xfrm>
                  <a:off x="11576050" y="23140988"/>
                  <a:ext cx="749300" cy="33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949" y="119999"/>
                      </a:moveTo>
                      <a:lnTo>
                        <a:pt x="120000" y="48229"/>
                      </a:lnTo>
                      <a:lnTo>
                        <a:pt x="54661" y="0"/>
                      </a:lnTo>
                      <a:lnTo>
                        <a:pt x="1271" y="13779"/>
                      </a:lnTo>
                      <a:lnTo>
                        <a:pt x="0" y="113110"/>
                      </a:lnTo>
                      <a:lnTo>
                        <a:pt x="11949" y="119999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87" name="Google Shape;2587;p92"/>
                <p:cNvSpPr/>
                <p:nvPr/>
              </p:nvSpPr>
              <p:spPr>
                <a:xfrm>
                  <a:off x="9640887" y="21715413"/>
                  <a:ext cx="398462" cy="1585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2762"/>
                      </a:moveTo>
                      <a:lnTo>
                        <a:pt x="119521" y="2642"/>
                      </a:lnTo>
                      <a:lnTo>
                        <a:pt x="117609" y="2402"/>
                      </a:lnTo>
                      <a:lnTo>
                        <a:pt x="114262" y="2162"/>
                      </a:lnTo>
                      <a:lnTo>
                        <a:pt x="109960" y="1801"/>
                      </a:lnTo>
                      <a:lnTo>
                        <a:pt x="104223" y="1321"/>
                      </a:lnTo>
                      <a:lnTo>
                        <a:pt x="98007" y="840"/>
                      </a:lnTo>
                      <a:lnTo>
                        <a:pt x="90836" y="480"/>
                      </a:lnTo>
                      <a:lnTo>
                        <a:pt x="82709" y="120"/>
                      </a:lnTo>
                      <a:lnTo>
                        <a:pt x="74103" y="0"/>
                      </a:lnTo>
                      <a:lnTo>
                        <a:pt x="64063" y="0"/>
                      </a:lnTo>
                      <a:lnTo>
                        <a:pt x="54501" y="240"/>
                      </a:lnTo>
                      <a:lnTo>
                        <a:pt x="43984" y="600"/>
                      </a:lnTo>
                      <a:lnTo>
                        <a:pt x="33466" y="1441"/>
                      </a:lnTo>
                      <a:lnTo>
                        <a:pt x="22470" y="2402"/>
                      </a:lnTo>
                      <a:lnTo>
                        <a:pt x="10996" y="3843"/>
                      </a:lnTo>
                      <a:lnTo>
                        <a:pt x="0" y="5645"/>
                      </a:lnTo>
                      <a:lnTo>
                        <a:pt x="0" y="120000"/>
                      </a:lnTo>
                      <a:lnTo>
                        <a:pt x="478" y="120000"/>
                      </a:lnTo>
                      <a:lnTo>
                        <a:pt x="2868" y="120000"/>
                      </a:lnTo>
                      <a:lnTo>
                        <a:pt x="6693" y="119879"/>
                      </a:lnTo>
                      <a:lnTo>
                        <a:pt x="10996" y="119759"/>
                      </a:lnTo>
                      <a:lnTo>
                        <a:pt x="16733" y="119519"/>
                      </a:lnTo>
                      <a:lnTo>
                        <a:pt x="23426" y="119279"/>
                      </a:lnTo>
                      <a:lnTo>
                        <a:pt x="31075" y="118918"/>
                      </a:lnTo>
                      <a:lnTo>
                        <a:pt x="39681" y="118318"/>
                      </a:lnTo>
                      <a:lnTo>
                        <a:pt x="48764" y="117717"/>
                      </a:lnTo>
                      <a:lnTo>
                        <a:pt x="57848" y="116876"/>
                      </a:lnTo>
                      <a:lnTo>
                        <a:pt x="68366" y="116036"/>
                      </a:lnTo>
                      <a:lnTo>
                        <a:pt x="78406" y="114834"/>
                      </a:lnTo>
                      <a:lnTo>
                        <a:pt x="88924" y="113513"/>
                      </a:lnTo>
                      <a:lnTo>
                        <a:pt x="99442" y="112192"/>
                      </a:lnTo>
                      <a:lnTo>
                        <a:pt x="109960" y="110390"/>
                      </a:lnTo>
                      <a:lnTo>
                        <a:pt x="120000" y="108468"/>
                      </a:lnTo>
                      <a:lnTo>
                        <a:pt x="120000" y="2762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88" name="Google Shape;2588;p92"/>
                <p:cNvSpPr/>
                <p:nvPr/>
              </p:nvSpPr>
              <p:spPr>
                <a:xfrm>
                  <a:off x="9652000" y="21728113"/>
                  <a:ext cx="341312" cy="1338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2846"/>
                      </a:moveTo>
                      <a:lnTo>
                        <a:pt x="119441" y="2704"/>
                      </a:lnTo>
                      <a:lnTo>
                        <a:pt x="117767" y="2562"/>
                      </a:lnTo>
                      <a:lnTo>
                        <a:pt x="114418" y="2135"/>
                      </a:lnTo>
                      <a:lnTo>
                        <a:pt x="109953" y="1708"/>
                      </a:lnTo>
                      <a:lnTo>
                        <a:pt x="104372" y="1281"/>
                      </a:lnTo>
                      <a:lnTo>
                        <a:pt x="98232" y="854"/>
                      </a:lnTo>
                      <a:lnTo>
                        <a:pt x="90976" y="569"/>
                      </a:lnTo>
                      <a:lnTo>
                        <a:pt x="83162" y="142"/>
                      </a:lnTo>
                      <a:lnTo>
                        <a:pt x="74232" y="0"/>
                      </a:lnTo>
                      <a:lnTo>
                        <a:pt x="64186" y="0"/>
                      </a:lnTo>
                      <a:lnTo>
                        <a:pt x="54697" y="142"/>
                      </a:lnTo>
                      <a:lnTo>
                        <a:pt x="44093" y="711"/>
                      </a:lnTo>
                      <a:lnTo>
                        <a:pt x="33488" y="1423"/>
                      </a:lnTo>
                      <a:lnTo>
                        <a:pt x="22325" y="2562"/>
                      </a:lnTo>
                      <a:lnTo>
                        <a:pt x="11720" y="3843"/>
                      </a:lnTo>
                      <a:lnTo>
                        <a:pt x="0" y="5693"/>
                      </a:lnTo>
                      <a:lnTo>
                        <a:pt x="0" y="120000"/>
                      </a:lnTo>
                      <a:lnTo>
                        <a:pt x="558" y="120000"/>
                      </a:lnTo>
                      <a:lnTo>
                        <a:pt x="3348" y="120000"/>
                      </a:lnTo>
                      <a:lnTo>
                        <a:pt x="6697" y="119857"/>
                      </a:lnTo>
                      <a:lnTo>
                        <a:pt x="11720" y="119715"/>
                      </a:lnTo>
                      <a:lnTo>
                        <a:pt x="16744" y="119572"/>
                      </a:lnTo>
                      <a:lnTo>
                        <a:pt x="24000" y="119288"/>
                      </a:lnTo>
                      <a:lnTo>
                        <a:pt x="31255" y="118861"/>
                      </a:lnTo>
                      <a:lnTo>
                        <a:pt x="39627" y="118291"/>
                      </a:lnTo>
                      <a:lnTo>
                        <a:pt x="48558" y="117580"/>
                      </a:lnTo>
                      <a:lnTo>
                        <a:pt x="58604" y="116868"/>
                      </a:lnTo>
                      <a:lnTo>
                        <a:pt x="68651" y="115871"/>
                      </a:lnTo>
                      <a:lnTo>
                        <a:pt x="78697" y="114733"/>
                      </a:lnTo>
                      <a:lnTo>
                        <a:pt x="88744" y="113451"/>
                      </a:lnTo>
                      <a:lnTo>
                        <a:pt x="99906" y="111886"/>
                      </a:lnTo>
                      <a:lnTo>
                        <a:pt x="109953" y="110177"/>
                      </a:lnTo>
                      <a:lnTo>
                        <a:pt x="120000" y="108185"/>
                      </a:lnTo>
                      <a:lnTo>
                        <a:pt x="120000" y="2846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89" name="Google Shape;2589;p92"/>
                <p:cNvSpPr/>
                <p:nvPr/>
              </p:nvSpPr>
              <p:spPr>
                <a:xfrm>
                  <a:off x="9663112" y="21742400"/>
                  <a:ext cx="285750" cy="1087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2802"/>
                      </a:moveTo>
                      <a:lnTo>
                        <a:pt x="119333" y="2802"/>
                      </a:lnTo>
                      <a:lnTo>
                        <a:pt x="117333" y="2452"/>
                      </a:lnTo>
                      <a:lnTo>
                        <a:pt x="114666" y="2102"/>
                      </a:lnTo>
                      <a:lnTo>
                        <a:pt x="110000" y="1751"/>
                      </a:lnTo>
                      <a:lnTo>
                        <a:pt x="104666" y="1401"/>
                      </a:lnTo>
                      <a:lnTo>
                        <a:pt x="98000" y="700"/>
                      </a:lnTo>
                      <a:lnTo>
                        <a:pt x="90666" y="350"/>
                      </a:lnTo>
                      <a:lnTo>
                        <a:pt x="83333" y="0"/>
                      </a:lnTo>
                      <a:lnTo>
                        <a:pt x="74000" y="0"/>
                      </a:lnTo>
                      <a:lnTo>
                        <a:pt x="64666" y="0"/>
                      </a:lnTo>
                      <a:lnTo>
                        <a:pt x="54000" y="175"/>
                      </a:lnTo>
                      <a:lnTo>
                        <a:pt x="44000" y="525"/>
                      </a:lnTo>
                      <a:lnTo>
                        <a:pt x="33333" y="1401"/>
                      </a:lnTo>
                      <a:lnTo>
                        <a:pt x="22000" y="2452"/>
                      </a:lnTo>
                      <a:lnTo>
                        <a:pt x="11333" y="4029"/>
                      </a:lnTo>
                      <a:lnTo>
                        <a:pt x="0" y="5781"/>
                      </a:lnTo>
                      <a:lnTo>
                        <a:pt x="0" y="120000"/>
                      </a:lnTo>
                      <a:lnTo>
                        <a:pt x="666" y="120000"/>
                      </a:lnTo>
                      <a:lnTo>
                        <a:pt x="2666" y="120000"/>
                      </a:lnTo>
                      <a:lnTo>
                        <a:pt x="6000" y="119824"/>
                      </a:lnTo>
                      <a:lnTo>
                        <a:pt x="11333" y="119649"/>
                      </a:lnTo>
                      <a:lnTo>
                        <a:pt x="17333" y="119474"/>
                      </a:lnTo>
                      <a:lnTo>
                        <a:pt x="23333" y="119299"/>
                      </a:lnTo>
                      <a:lnTo>
                        <a:pt x="31333" y="118773"/>
                      </a:lnTo>
                      <a:lnTo>
                        <a:pt x="40000" y="118423"/>
                      </a:lnTo>
                      <a:lnTo>
                        <a:pt x="48666" y="117547"/>
                      </a:lnTo>
                      <a:lnTo>
                        <a:pt x="58000" y="116846"/>
                      </a:lnTo>
                      <a:lnTo>
                        <a:pt x="68000" y="115970"/>
                      </a:lnTo>
                      <a:lnTo>
                        <a:pt x="78666" y="114744"/>
                      </a:lnTo>
                      <a:lnTo>
                        <a:pt x="88666" y="113518"/>
                      </a:lnTo>
                      <a:lnTo>
                        <a:pt x="99333" y="111941"/>
                      </a:lnTo>
                      <a:lnTo>
                        <a:pt x="110000" y="110014"/>
                      </a:lnTo>
                      <a:lnTo>
                        <a:pt x="120000" y="108087"/>
                      </a:lnTo>
                      <a:lnTo>
                        <a:pt x="120000" y="2802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90" name="Google Shape;2590;p92"/>
                <p:cNvSpPr/>
                <p:nvPr/>
              </p:nvSpPr>
              <p:spPr>
                <a:xfrm>
                  <a:off x="9672637" y="21755100"/>
                  <a:ext cx="231775" cy="8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9999" y="3169"/>
                      </a:moveTo>
                      <a:lnTo>
                        <a:pt x="117534" y="2716"/>
                      </a:lnTo>
                      <a:lnTo>
                        <a:pt x="110136" y="1811"/>
                      </a:lnTo>
                      <a:lnTo>
                        <a:pt x="98630" y="905"/>
                      </a:lnTo>
                      <a:lnTo>
                        <a:pt x="83013" y="226"/>
                      </a:lnTo>
                      <a:lnTo>
                        <a:pt x="64931" y="0"/>
                      </a:lnTo>
                      <a:lnTo>
                        <a:pt x="44383" y="679"/>
                      </a:lnTo>
                      <a:lnTo>
                        <a:pt x="22191" y="2490"/>
                      </a:lnTo>
                      <a:lnTo>
                        <a:pt x="0" y="6113"/>
                      </a:lnTo>
                      <a:lnTo>
                        <a:pt x="0" y="120000"/>
                      </a:lnTo>
                      <a:lnTo>
                        <a:pt x="2465" y="120000"/>
                      </a:lnTo>
                      <a:lnTo>
                        <a:pt x="11506" y="119773"/>
                      </a:lnTo>
                      <a:lnTo>
                        <a:pt x="23835" y="119094"/>
                      </a:lnTo>
                      <a:lnTo>
                        <a:pt x="40273" y="117962"/>
                      </a:lnTo>
                      <a:lnTo>
                        <a:pt x="58356" y="116377"/>
                      </a:lnTo>
                      <a:lnTo>
                        <a:pt x="78904" y="114339"/>
                      </a:lnTo>
                      <a:lnTo>
                        <a:pt x="99452" y="111396"/>
                      </a:lnTo>
                      <a:lnTo>
                        <a:pt x="119999" y="107547"/>
                      </a:lnTo>
                      <a:lnTo>
                        <a:pt x="119999" y="3169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91" name="Google Shape;2591;p92"/>
                <p:cNvSpPr/>
                <p:nvPr/>
              </p:nvSpPr>
              <p:spPr>
                <a:xfrm>
                  <a:off x="9685337" y="21767800"/>
                  <a:ext cx="173037" cy="5921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3217"/>
                      </a:moveTo>
                      <a:lnTo>
                        <a:pt x="117798" y="2895"/>
                      </a:lnTo>
                      <a:lnTo>
                        <a:pt x="110091" y="1930"/>
                      </a:lnTo>
                      <a:lnTo>
                        <a:pt x="97981" y="643"/>
                      </a:lnTo>
                      <a:lnTo>
                        <a:pt x="82568" y="0"/>
                      </a:lnTo>
                      <a:lnTo>
                        <a:pt x="64954" y="0"/>
                      </a:lnTo>
                      <a:lnTo>
                        <a:pt x="42935" y="643"/>
                      </a:lnTo>
                      <a:lnTo>
                        <a:pt x="22018" y="2895"/>
                      </a:lnTo>
                      <a:lnTo>
                        <a:pt x="0" y="6756"/>
                      </a:lnTo>
                      <a:lnTo>
                        <a:pt x="0" y="119999"/>
                      </a:lnTo>
                      <a:lnTo>
                        <a:pt x="2201" y="119999"/>
                      </a:lnTo>
                      <a:lnTo>
                        <a:pt x="9908" y="119678"/>
                      </a:lnTo>
                      <a:lnTo>
                        <a:pt x="23119" y="118713"/>
                      </a:lnTo>
                      <a:lnTo>
                        <a:pt x="39633" y="117747"/>
                      </a:lnTo>
                      <a:lnTo>
                        <a:pt x="58348" y="116461"/>
                      </a:lnTo>
                      <a:lnTo>
                        <a:pt x="79266" y="113887"/>
                      </a:lnTo>
                      <a:lnTo>
                        <a:pt x="99082" y="110348"/>
                      </a:lnTo>
                      <a:lnTo>
                        <a:pt x="120000" y="106487"/>
                      </a:lnTo>
                      <a:lnTo>
                        <a:pt x="120000" y="3217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92" name="Google Shape;2592;p92"/>
                <p:cNvSpPr/>
                <p:nvPr/>
              </p:nvSpPr>
              <p:spPr>
                <a:xfrm>
                  <a:off x="9694862" y="21782088"/>
                  <a:ext cx="119062" cy="34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3333"/>
                      </a:moveTo>
                      <a:lnTo>
                        <a:pt x="116800" y="2777"/>
                      </a:lnTo>
                      <a:lnTo>
                        <a:pt x="110400" y="2222"/>
                      </a:lnTo>
                      <a:lnTo>
                        <a:pt x="97600" y="1111"/>
                      </a:lnTo>
                      <a:lnTo>
                        <a:pt x="83200" y="0"/>
                      </a:lnTo>
                      <a:lnTo>
                        <a:pt x="65600" y="0"/>
                      </a:lnTo>
                      <a:lnTo>
                        <a:pt x="44800" y="555"/>
                      </a:lnTo>
                      <a:lnTo>
                        <a:pt x="22400" y="3333"/>
                      </a:lnTo>
                      <a:lnTo>
                        <a:pt x="0" y="7777"/>
                      </a:lnTo>
                      <a:lnTo>
                        <a:pt x="0" y="120000"/>
                      </a:lnTo>
                      <a:lnTo>
                        <a:pt x="3200" y="120000"/>
                      </a:lnTo>
                      <a:lnTo>
                        <a:pt x="11200" y="119444"/>
                      </a:lnTo>
                      <a:lnTo>
                        <a:pt x="24000" y="118888"/>
                      </a:lnTo>
                      <a:lnTo>
                        <a:pt x="40000" y="117222"/>
                      </a:lnTo>
                      <a:lnTo>
                        <a:pt x="59200" y="115555"/>
                      </a:lnTo>
                      <a:lnTo>
                        <a:pt x="80000" y="112777"/>
                      </a:lnTo>
                      <a:lnTo>
                        <a:pt x="100800" y="108333"/>
                      </a:lnTo>
                      <a:lnTo>
                        <a:pt x="120000" y="103888"/>
                      </a:lnTo>
                      <a:lnTo>
                        <a:pt x="120000" y="3333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93" name="Google Shape;2593;p92"/>
                <p:cNvSpPr/>
                <p:nvPr/>
              </p:nvSpPr>
              <p:spPr>
                <a:xfrm>
                  <a:off x="11133137" y="22764750"/>
                  <a:ext cx="174625" cy="1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60000" y="120000"/>
                      </a:moveTo>
                      <a:lnTo>
                        <a:pt x="72000" y="118918"/>
                      </a:lnTo>
                      <a:lnTo>
                        <a:pt x="82909" y="114594"/>
                      </a:lnTo>
                      <a:lnTo>
                        <a:pt x="92727" y="109189"/>
                      </a:lnTo>
                      <a:lnTo>
                        <a:pt x="102545" y="101621"/>
                      </a:lnTo>
                      <a:lnTo>
                        <a:pt x="109090" y="92972"/>
                      </a:lnTo>
                      <a:lnTo>
                        <a:pt x="115636" y="83243"/>
                      </a:lnTo>
                      <a:lnTo>
                        <a:pt x="118909" y="71351"/>
                      </a:lnTo>
                      <a:lnTo>
                        <a:pt x="120000" y="60540"/>
                      </a:lnTo>
                      <a:lnTo>
                        <a:pt x="118909" y="47567"/>
                      </a:lnTo>
                      <a:lnTo>
                        <a:pt x="115636" y="36756"/>
                      </a:lnTo>
                      <a:lnTo>
                        <a:pt x="109090" y="25945"/>
                      </a:lnTo>
                      <a:lnTo>
                        <a:pt x="102545" y="18378"/>
                      </a:lnTo>
                      <a:lnTo>
                        <a:pt x="92727" y="9729"/>
                      </a:lnTo>
                      <a:lnTo>
                        <a:pt x="82909" y="5405"/>
                      </a:lnTo>
                      <a:lnTo>
                        <a:pt x="72000" y="2162"/>
                      </a:lnTo>
                      <a:lnTo>
                        <a:pt x="60000" y="0"/>
                      </a:lnTo>
                      <a:lnTo>
                        <a:pt x="48000" y="2162"/>
                      </a:lnTo>
                      <a:lnTo>
                        <a:pt x="36000" y="5405"/>
                      </a:lnTo>
                      <a:lnTo>
                        <a:pt x="27272" y="9729"/>
                      </a:lnTo>
                      <a:lnTo>
                        <a:pt x="17454" y="18378"/>
                      </a:lnTo>
                      <a:lnTo>
                        <a:pt x="10909" y="25945"/>
                      </a:lnTo>
                      <a:lnTo>
                        <a:pt x="4363" y="36756"/>
                      </a:lnTo>
                      <a:lnTo>
                        <a:pt x="1090" y="47567"/>
                      </a:lnTo>
                      <a:lnTo>
                        <a:pt x="0" y="60540"/>
                      </a:lnTo>
                      <a:lnTo>
                        <a:pt x="1090" y="71351"/>
                      </a:lnTo>
                      <a:lnTo>
                        <a:pt x="4363" y="83243"/>
                      </a:lnTo>
                      <a:lnTo>
                        <a:pt x="10909" y="92972"/>
                      </a:lnTo>
                      <a:lnTo>
                        <a:pt x="17454" y="101621"/>
                      </a:lnTo>
                      <a:lnTo>
                        <a:pt x="27272" y="109189"/>
                      </a:lnTo>
                      <a:lnTo>
                        <a:pt x="36000" y="114594"/>
                      </a:lnTo>
                      <a:lnTo>
                        <a:pt x="48000" y="118918"/>
                      </a:lnTo>
                      <a:lnTo>
                        <a:pt x="60000" y="12000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94" name="Google Shape;2594;p92"/>
                <p:cNvSpPr/>
                <p:nvPr/>
              </p:nvSpPr>
              <p:spPr>
                <a:xfrm>
                  <a:off x="10598150" y="22769513"/>
                  <a:ext cx="87312" cy="8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58909" y="120000"/>
                      </a:moveTo>
                      <a:lnTo>
                        <a:pt x="82909" y="115636"/>
                      </a:lnTo>
                      <a:lnTo>
                        <a:pt x="104727" y="100363"/>
                      </a:lnTo>
                      <a:lnTo>
                        <a:pt x="115636" y="80727"/>
                      </a:lnTo>
                      <a:lnTo>
                        <a:pt x="120000" y="58909"/>
                      </a:lnTo>
                      <a:lnTo>
                        <a:pt x="115636" y="34909"/>
                      </a:lnTo>
                      <a:lnTo>
                        <a:pt x="104727" y="15272"/>
                      </a:lnTo>
                      <a:lnTo>
                        <a:pt x="82909" y="4363"/>
                      </a:lnTo>
                      <a:lnTo>
                        <a:pt x="58909" y="0"/>
                      </a:lnTo>
                      <a:lnTo>
                        <a:pt x="34909" y="4363"/>
                      </a:lnTo>
                      <a:lnTo>
                        <a:pt x="17454" y="15272"/>
                      </a:lnTo>
                      <a:lnTo>
                        <a:pt x="4363" y="34909"/>
                      </a:lnTo>
                      <a:lnTo>
                        <a:pt x="0" y="58909"/>
                      </a:lnTo>
                      <a:lnTo>
                        <a:pt x="4363" y="80727"/>
                      </a:lnTo>
                      <a:lnTo>
                        <a:pt x="17454" y="100363"/>
                      </a:lnTo>
                      <a:lnTo>
                        <a:pt x="34909" y="115636"/>
                      </a:lnTo>
                      <a:lnTo>
                        <a:pt x="58909" y="12000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95" name="Google Shape;2595;p92"/>
                <p:cNvSpPr/>
                <p:nvPr/>
              </p:nvSpPr>
              <p:spPr>
                <a:xfrm>
                  <a:off x="10747375" y="22772688"/>
                  <a:ext cx="87312" cy="8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61090" y="120000"/>
                      </a:moveTo>
                      <a:lnTo>
                        <a:pt x="85090" y="115636"/>
                      </a:lnTo>
                      <a:lnTo>
                        <a:pt x="102545" y="102545"/>
                      </a:lnTo>
                      <a:lnTo>
                        <a:pt x="115636" y="85090"/>
                      </a:lnTo>
                      <a:lnTo>
                        <a:pt x="120000" y="61090"/>
                      </a:lnTo>
                      <a:lnTo>
                        <a:pt x="115636" y="37090"/>
                      </a:lnTo>
                      <a:lnTo>
                        <a:pt x="102545" y="17454"/>
                      </a:lnTo>
                      <a:lnTo>
                        <a:pt x="85090" y="4363"/>
                      </a:lnTo>
                      <a:lnTo>
                        <a:pt x="61090" y="0"/>
                      </a:lnTo>
                      <a:lnTo>
                        <a:pt x="37090" y="4363"/>
                      </a:lnTo>
                      <a:lnTo>
                        <a:pt x="19636" y="17454"/>
                      </a:lnTo>
                      <a:lnTo>
                        <a:pt x="4363" y="37090"/>
                      </a:lnTo>
                      <a:lnTo>
                        <a:pt x="0" y="61090"/>
                      </a:lnTo>
                      <a:lnTo>
                        <a:pt x="4363" y="85090"/>
                      </a:lnTo>
                      <a:lnTo>
                        <a:pt x="19636" y="102545"/>
                      </a:lnTo>
                      <a:lnTo>
                        <a:pt x="37090" y="115636"/>
                      </a:lnTo>
                      <a:lnTo>
                        <a:pt x="61090" y="12000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96" name="Google Shape;2596;p92"/>
                <p:cNvSpPr/>
                <p:nvPr/>
              </p:nvSpPr>
              <p:spPr>
                <a:xfrm>
                  <a:off x="10161587" y="21575713"/>
                  <a:ext cx="247650" cy="119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6923" y="2393"/>
                      </a:moveTo>
                      <a:lnTo>
                        <a:pt x="33846" y="4787"/>
                      </a:lnTo>
                      <a:lnTo>
                        <a:pt x="25384" y="11648"/>
                      </a:lnTo>
                      <a:lnTo>
                        <a:pt x="14615" y="22340"/>
                      </a:lnTo>
                      <a:lnTo>
                        <a:pt x="5384" y="36542"/>
                      </a:lnTo>
                      <a:lnTo>
                        <a:pt x="0" y="53776"/>
                      </a:lnTo>
                      <a:lnTo>
                        <a:pt x="769" y="73723"/>
                      </a:lnTo>
                      <a:lnTo>
                        <a:pt x="10769" y="96063"/>
                      </a:lnTo>
                      <a:lnTo>
                        <a:pt x="33076" y="120000"/>
                      </a:lnTo>
                      <a:lnTo>
                        <a:pt x="115384" y="119042"/>
                      </a:lnTo>
                      <a:lnTo>
                        <a:pt x="112307" y="115531"/>
                      </a:lnTo>
                      <a:lnTo>
                        <a:pt x="103846" y="105797"/>
                      </a:lnTo>
                      <a:lnTo>
                        <a:pt x="94615" y="91595"/>
                      </a:lnTo>
                      <a:lnTo>
                        <a:pt x="85384" y="73882"/>
                      </a:lnTo>
                      <a:lnTo>
                        <a:pt x="80000" y="54574"/>
                      </a:lnTo>
                      <a:lnTo>
                        <a:pt x="82307" y="35106"/>
                      </a:lnTo>
                      <a:lnTo>
                        <a:pt x="95384" y="16914"/>
                      </a:lnTo>
                      <a:lnTo>
                        <a:pt x="120000" y="1436"/>
                      </a:lnTo>
                      <a:lnTo>
                        <a:pt x="120000" y="1276"/>
                      </a:lnTo>
                      <a:lnTo>
                        <a:pt x="120000" y="957"/>
                      </a:lnTo>
                      <a:lnTo>
                        <a:pt x="118461" y="638"/>
                      </a:lnTo>
                      <a:lnTo>
                        <a:pt x="113076" y="0"/>
                      </a:lnTo>
                      <a:lnTo>
                        <a:pt x="103076" y="0"/>
                      </a:lnTo>
                      <a:lnTo>
                        <a:pt x="88461" y="159"/>
                      </a:lnTo>
                      <a:lnTo>
                        <a:pt x="66923" y="1117"/>
                      </a:lnTo>
                      <a:lnTo>
                        <a:pt x="36923" y="2393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97" name="Google Shape;2597;p92"/>
                <p:cNvSpPr/>
                <p:nvPr/>
              </p:nvSpPr>
              <p:spPr>
                <a:xfrm>
                  <a:off x="11437937" y="21428075"/>
                  <a:ext cx="336550" cy="133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858"/>
                      </a:moveTo>
                      <a:lnTo>
                        <a:pt x="116603" y="1573"/>
                      </a:lnTo>
                      <a:lnTo>
                        <a:pt x="108679" y="4719"/>
                      </a:lnTo>
                      <a:lnTo>
                        <a:pt x="98490" y="11013"/>
                      </a:lnTo>
                      <a:lnTo>
                        <a:pt x="88301" y="21168"/>
                      </a:lnTo>
                      <a:lnTo>
                        <a:pt x="79811" y="36328"/>
                      </a:lnTo>
                      <a:lnTo>
                        <a:pt x="75283" y="57353"/>
                      </a:lnTo>
                      <a:lnTo>
                        <a:pt x="77547" y="84815"/>
                      </a:lnTo>
                      <a:lnTo>
                        <a:pt x="89433" y="120000"/>
                      </a:lnTo>
                      <a:lnTo>
                        <a:pt x="21509" y="120000"/>
                      </a:lnTo>
                      <a:lnTo>
                        <a:pt x="19245" y="116424"/>
                      </a:lnTo>
                      <a:lnTo>
                        <a:pt x="13584" y="106698"/>
                      </a:lnTo>
                      <a:lnTo>
                        <a:pt x="6792" y="92252"/>
                      </a:lnTo>
                      <a:lnTo>
                        <a:pt x="1698" y="74517"/>
                      </a:lnTo>
                      <a:lnTo>
                        <a:pt x="0" y="54922"/>
                      </a:lnTo>
                      <a:lnTo>
                        <a:pt x="3396" y="34898"/>
                      </a:lnTo>
                      <a:lnTo>
                        <a:pt x="16415" y="16305"/>
                      </a:lnTo>
                      <a:lnTo>
                        <a:pt x="38490" y="0"/>
                      </a:lnTo>
                      <a:lnTo>
                        <a:pt x="120000" y="858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98" name="Google Shape;2598;p92"/>
                <p:cNvSpPr/>
                <p:nvPr/>
              </p:nvSpPr>
              <p:spPr>
                <a:xfrm>
                  <a:off x="10169525" y="21647150"/>
                  <a:ext cx="217487" cy="104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7664" y="2195"/>
                      </a:moveTo>
                      <a:lnTo>
                        <a:pt x="34160" y="4573"/>
                      </a:lnTo>
                      <a:lnTo>
                        <a:pt x="26277" y="11341"/>
                      </a:lnTo>
                      <a:lnTo>
                        <a:pt x="16642" y="22317"/>
                      </a:lnTo>
                      <a:lnTo>
                        <a:pt x="6131" y="36402"/>
                      </a:lnTo>
                      <a:lnTo>
                        <a:pt x="0" y="53780"/>
                      </a:lnTo>
                      <a:lnTo>
                        <a:pt x="875" y="73719"/>
                      </a:lnTo>
                      <a:lnTo>
                        <a:pt x="10510" y="95853"/>
                      </a:lnTo>
                      <a:lnTo>
                        <a:pt x="33284" y="120000"/>
                      </a:lnTo>
                      <a:lnTo>
                        <a:pt x="115620" y="118902"/>
                      </a:lnTo>
                      <a:lnTo>
                        <a:pt x="111240" y="115426"/>
                      </a:lnTo>
                      <a:lnTo>
                        <a:pt x="104233" y="105731"/>
                      </a:lnTo>
                      <a:lnTo>
                        <a:pt x="93722" y="91280"/>
                      </a:lnTo>
                      <a:lnTo>
                        <a:pt x="84963" y="73719"/>
                      </a:lnTo>
                      <a:lnTo>
                        <a:pt x="80583" y="54329"/>
                      </a:lnTo>
                      <a:lnTo>
                        <a:pt x="82335" y="35121"/>
                      </a:lnTo>
                      <a:lnTo>
                        <a:pt x="94598" y="16646"/>
                      </a:lnTo>
                      <a:lnTo>
                        <a:pt x="120000" y="1280"/>
                      </a:lnTo>
                      <a:lnTo>
                        <a:pt x="120000" y="1097"/>
                      </a:lnTo>
                      <a:lnTo>
                        <a:pt x="120000" y="731"/>
                      </a:lnTo>
                      <a:lnTo>
                        <a:pt x="118248" y="365"/>
                      </a:lnTo>
                      <a:lnTo>
                        <a:pt x="112992" y="0"/>
                      </a:lnTo>
                      <a:lnTo>
                        <a:pt x="104233" y="0"/>
                      </a:lnTo>
                      <a:lnTo>
                        <a:pt x="88467" y="182"/>
                      </a:lnTo>
                      <a:lnTo>
                        <a:pt x="67445" y="914"/>
                      </a:lnTo>
                      <a:lnTo>
                        <a:pt x="37664" y="2195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599" name="Google Shape;2599;p92"/>
                <p:cNvSpPr/>
                <p:nvPr/>
              </p:nvSpPr>
              <p:spPr>
                <a:xfrm>
                  <a:off x="10179050" y="21717000"/>
                  <a:ext cx="184150" cy="88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7241" y="2357"/>
                      </a:moveTo>
                      <a:lnTo>
                        <a:pt x="34137" y="4500"/>
                      </a:lnTo>
                      <a:lnTo>
                        <a:pt x="24827" y="11357"/>
                      </a:lnTo>
                      <a:lnTo>
                        <a:pt x="15517" y="22071"/>
                      </a:lnTo>
                      <a:lnTo>
                        <a:pt x="5172" y="36214"/>
                      </a:lnTo>
                      <a:lnTo>
                        <a:pt x="0" y="53571"/>
                      </a:lnTo>
                      <a:lnTo>
                        <a:pt x="1034" y="73714"/>
                      </a:lnTo>
                      <a:lnTo>
                        <a:pt x="10344" y="96000"/>
                      </a:lnTo>
                      <a:lnTo>
                        <a:pt x="33103" y="120000"/>
                      </a:lnTo>
                      <a:lnTo>
                        <a:pt x="115862" y="118928"/>
                      </a:lnTo>
                      <a:lnTo>
                        <a:pt x="111724" y="115285"/>
                      </a:lnTo>
                      <a:lnTo>
                        <a:pt x="104482" y="105642"/>
                      </a:lnTo>
                      <a:lnTo>
                        <a:pt x="94137" y="91285"/>
                      </a:lnTo>
                      <a:lnTo>
                        <a:pt x="84827" y="73714"/>
                      </a:lnTo>
                      <a:lnTo>
                        <a:pt x="79655" y="54642"/>
                      </a:lnTo>
                      <a:lnTo>
                        <a:pt x="81724" y="35142"/>
                      </a:lnTo>
                      <a:lnTo>
                        <a:pt x="94137" y="16928"/>
                      </a:lnTo>
                      <a:lnTo>
                        <a:pt x="120000" y="1285"/>
                      </a:lnTo>
                      <a:lnTo>
                        <a:pt x="120000" y="1071"/>
                      </a:lnTo>
                      <a:lnTo>
                        <a:pt x="120000" y="857"/>
                      </a:lnTo>
                      <a:lnTo>
                        <a:pt x="117931" y="428"/>
                      </a:lnTo>
                      <a:lnTo>
                        <a:pt x="112758" y="0"/>
                      </a:lnTo>
                      <a:lnTo>
                        <a:pt x="103448" y="0"/>
                      </a:lnTo>
                      <a:lnTo>
                        <a:pt x="88965" y="214"/>
                      </a:lnTo>
                      <a:lnTo>
                        <a:pt x="67241" y="857"/>
                      </a:lnTo>
                      <a:lnTo>
                        <a:pt x="37241" y="2357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00" name="Google Shape;2600;p92"/>
                <p:cNvSpPr/>
                <p:nvPr/>
              </p:nvSpPr>
              <p:spPr>
                <a:xfrm>
                  <a:off x="10186987" y="21786850"/>
                  <a:ext cx="153987" cy="73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7113" y="2332"/>
                      </a:moveTo>
                      <a:lnTo>
                        <a:pt x="33402" y="4406"/>
                      </a:lnTo>
                      <a:lnTo>
                        <a:pt x="24742" y="11403"/>
                      </a:lnTo>
                      <a:lnTo>
                        <a:pt x="14845" y="22030"/>
                      </a:lnTo>
                      <a:lnTo>
                        <a:pt x="4948" y="36285"/>
                      </a:lnTo>
                      <a:lnTo>
                        <a:pt x="0" y="53650"/>
                      </a:lnTo>
                      <a:lnTo>
                        <a:pt x="0" y="73866"/>
                      </a:lnTo>
                      <a:lnTo>
                        <a:pt x="11134" y="95896"/>
                      </a:lnTo>
                      <a:lnTo>
                        <a:pt x="32164" y="119999"/>
                      </a:lnTo>
                      <a:lnTo>
                        <a:pt x="115051" y="119222"/>
                      </a:lnTo>
                      <a:lnTo>
                        <a:pt x="110103" y="115593"/>
                      </a:lnTo>
                      <a:lnTo>
                        <a:pt x="102680" y="105745"/>
                      </a:lnTo>
                      <a:lnTo>
                        <a:pt x="92783" y="91490"/>
                      </a:lnTo>
                      <a:lnTo>
                        <a:pt x="84123" y="73866"/>
                      </a:lnTo>
                      <a:lnTo>
                        <a:pt x="80412" y="54686"/>
                      </a:lnTo>
                      <a:lnTo>
                        <a:pt x="82886" y="35248"/>
                      </a:lnTo>
                      <a:lnTo>
                        <a:pt x="94020" y="16846"/>
                      </a:lnTo>
                      <a:lnTo>
                        <a:pt x="120000" y="1295"/>
                      </a:lnTo>
                      <a:lnTo>
                        <a:pt x="120000" y="1036"/>
                      </a:lnTo>
                      <a:lnTo>
                        <a:pt x="120000" y="777"/>
                      </a:lnTo>
                      <a:lnTo>
                        <a:pt x="117525" y="259"/>
                      </a:lnTo>
                      <a:lnTo>
                        <a:pt x="112577" y="0"/>
                      </a:lnTo>
                      <a:lnTo>
                        <a:pt x="103917" y="0"/>
                      </a:lnTo>
                      <a:lnTo>
                        <a:pt x="87835" y="0"/>
                      </a:lnTo>
                      <a:lnTo>
                        <a:pt x="66804" y="777"/>
                      </a:lnTo>
                      <a:lnTo>
                        <a:pt x="37113" y="2332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01" name="Google Shape;2601;p92"/>
                <p:cNvSpPr/>
                <p:nvPr/>
              </p:nvSpPr>
              <p:spPr>
                <a:xfrm>
                  <a:off x="10194925" y="21856700"/>
                  <a:ext cx="122237" cy="582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7402" y="2615"/>
                      </a:moveTo>
                      <a:lnTo>
                        <a:pt x="34285" y="4904"/>
                      </a:lnTo>
                      <a:lnTo>
                        <a:pt x="26493" y="11771"/>
                      </a:lnTo>
                      <a:lnTo>
                        <a:pt x="15584" y="22234"/>
                      </a:lnTo>
                      <a:lnTo>
                        <a:pt x="6233" y="36621"/>
                      </a:lnTo>
                      <a:lnTo>
                        <a:pt x="0" y="53623"/>
                      </a:lnTo>
                      <a:lnTo>
                        <a:pt x="0" y="73896"/>
                      </a:lnTo>
                      <a:lnTo>
                        <a:pt x="10909" y="96130"/>
                      </a:lnTo>
                      <a:lnTo>
                        <a:pt x="32727" y="120000"/>
                      </a:lnTo>
                      <a:lnTo>
                        <a:pt x="115324" y="119019"/>
                      </a:lnTo>
                      <a:lnTo>
                        <a:pt x="110649" y="115422"/>
                      </a:lnTo>
                      <a:lnTo>
                        <a:pt x="102857" y="105613"/>
                      </a:lnTo>
                      <a:lnTo>
                        <a:pt x="93506" y="91553"/>
                      </a:lnTo>
                      <a:lnTo>
                        <a:pt x="84155" y="73896"/>
                      </a:lnTo>
                      <a:lnTo>
                        <a:pt x="79480" y="54931"/>
                      </a:lnTo>
                      <a:lnTo>
                        <a:pt x="82597" y="34986"/>
                      </a:lnTo>
                      <a:lnTo>
                        <a:pt x="95064" y="17002"/>
                      </a:lnTo>
                      <a:lnTo>
                        <a:pt x="120000" y="1634"/>
                      </a:lnTo>
                      <a:lnTo>
                        <a:pt x="120000" y="653"/>
                      </a:lnTo>
                      <a:lnTo>
                        <a:pt x="118441" y="326"/>
                      </a:lnTo>
                      <a:lnTo>
                        <a:pt x="112207" y="0"/>
                      </a:lnTo>
                      <a:lnTo>
                        <a:pt x="102857" y="0"/>
                      </a:lnTo>
                      <a:lnTo>
                        <a:pt x="87272" y="326"/>
                      </a:lnTo>
                      <a:lnTo>
                        <a:pt x="67012" y="1307"/>
                      </a:lnTo>
                      <a:lnTo>
                        <a:pt x="37402" y="2615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02" name="Google Shape;2602;p92"/>
                <p:cNvSpPr/>
                <p:nvPr/>
              </p:nvSpPr>
              <p:spPr>
                <a:xfrm>
                  <a:off x="10204450" y="21928138"/>
                  <a:ext cx="88900" cy="430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6428" y="2214"/>
                      </a:moveTo>
                      <a:lnTo>
                        <a:pt x="34285" y="4428"/>
                      </a:lnTo>
                      <a:lnTo>
                        <a:pt x="25714" y="11070"/>
                      </a:lnTo>
                      <a:lnTo>
                        <a:pt x="12857" y="21697"/>
                      </a:lnTo>
                      <a:lnTo>
                        <a:pt x="4285" y="36309"/>
                      </a:lnTo>
                      <a:lnTo>
                        <a:pt x="0" y="54022"/>
                      </a:lnTo>
                      <a:lnTo>
                        <a:pt x="0" y="73505"/>
                      </a:lnTo>
                      <a:lnTo>
                        <a:pt x="8571" y="96088"/>
                      </a:lnTo>
                      <a:lnTo>
                        <a:pt x="32142" y="120000"/>
                      </a:lnTo>
                      <a:lnTo>
                        <a:pt x="115714" y="118671"/>
                      </a:lnTo>
                      <a:lnTo>
                        <a:pt x="111428" y="115571"/>
                      </a:lnTo>
                      <a:lnTo>
                        <a:pt x="102857" y="105387"/>
                      </a:lnTo>
                      <a:lnTo>
                        <a:pt x="94285" y="91217"/>
                      </a:lnTo>
                      <a:lnTo>
                        <a:pt x="85714" y="73505"/>
                      </a:lnTo>
                      <a:lnTo>
                        <a:pt x="79285" y="54464"/>
                      </a:lnTo>
                      <a:lnTo>
                        <a:pt x="83571" y="34538"/>
                      </a:lnTo>
                      <a:lnTo>
                        <a:pt x="94285" y="16383"/>
                      </a:lnTo>
                      <a:lnTo>
                        <a:pt x="119999" y="1328"/>
                      </a:lnTo>
                      <a:lnTo>
                        <a:pt x="119999" y="885"/>
                      </a:lnTo>
                      <a:lnTo>
                        <a:pt x="117857" y="442"/>
                      </a:lnTo>
                      <a:lnTo>
                        <a:pt x="111428" y="0"/>
                      </a:lnTo>
                      <a:lnTo>
                        <a:pt x="102857" y="0"/>
                      </a:lnTo>
                      <a:lnTo>
                        <a:pt x="89999" y="0"/>
                      </a:lnTo>
                      <a:lnTo>
                        <a:pt x="66428" y="885"/>
                      </a:lnTo>
                      <a:lnTo>
                        <a:pt x="36428" y="2214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03" name="Google Shape;2603;p92"/>
                <p:cNvSpPr/>
                <p:nvPr/>
              </p:nvSpPr>
              <p:spPr>
                <a:xfrm>
                  <a:off x="11447462" y="21509038"/>
                  <a:ext cx="295275" cy="116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983"/>
                      </a:moveTo>
                      <a:lnTo>
                        <a:pt x="117419" y="1803"/>
                      </a:lnTo>
                      <a:lnTo>
                        <a:pt x="109032" y="4754"/>
                      </a:lnTo>
                      <a:lnTo>
                        <a:pt x="98709" y="10983"/>
                      </a:lnTo>
                      <a:lnTo>
                        <a:pt x="88387" y="21311"/>
                      </a:lnTo>
                      <a:lnTo>
                        <a:pt x="80000" y="36229"/>
                      </a:lnTo>
                      <a:lnTo>
                        <a:pt x="75483" y="57377"/>
                      </a:lnTo>
                      <a:lnTo>
                        <a:pt x="78709" y="84754"/>
                      </a:lnTo>
                      <a:lnTo>
                        <a:pt x="89677" y="120000"/>
                      </a:lnTo>
                      <a:lnTo>
                        <a:pt x="21935" y="120000"/>
                      </a:lnTo>
                      <a:lnTo>
                        <a:pt x="20000" y="116557"/>
                      </a:lnTo>
                      <a:lnTo>
                        <a:pt x="14193" y="106721"/>
                      </a:lnTo>
                      <a:lnTo>
                        <a:pt x="7741" y="92295"/>
                      </a:lnTo>
                      <a:lnTo>
                        <a:pt x="1935" y="74426"/>
                      </a:lnTo>
                      <a:lnTo>
                        <a:pt x="0" y="54918"/>
                      </a:lnTo>
                      <a:lnTo>
                        <a:pt x="3870" y="34918"/>
                      </a:lnTo>
                      <a:lnTo>
                        <a:pt x="16129" y="16065"/>
                      </a:lnTo>
                      <a:lnTo>
                        <a:pt x="38709" y="0"/>
                      </a:lnTo>
                      <a:lnTo>
                        <a:pt x="120000" y="983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04" name="Google Shape;2604;p92"/>
                <p:cNvSpPr/>
                <p:nvPr/>
              </p:nvSpPr>
              <p:spPr>
                <a:xfrm>
                  <a:off x="11460162" y="21590000"/>
                  <a:ext cx="250825" cy="992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768"/>
                      </a:moveTo>
                      <a:lnTo>
                        <a:pt x="116202" y="1728"/>
                      </a:lnTo>
                      <a:lnTo>
                        <a:pt x="109367" y="4800"/>
                      </a:lnTo>
                      <a:lnTo>
                        <a:pt x="98734" y="10944"/>
                      </a:lnTo>
                      <a:lnTo>
                        <a:pt x="88101" y="21120"/>
                      </a:lnTo>
                      <a:lnTo>
                        <a:pt x="79746" y="36288"/>
                      </a:lnTo>
                      <a:lnTo>
                        <a:pt x="75949" y="57216"/>
                      </a:lnTo>
                      <a:lnTo>
                        <a:pt x="78227" y="84672"/>
                      </a:lnTo>
                      <a:lnTo>
                        <a:pt x="89620" y="120000"/>
                      </a:lnTo>
                      <a:lnTo>
                        <a:pt x="22025" y="120000"/>
                      </a:lnTo>
                      <a:lnTo>
                        <a:pt x="18987" y="116544"/>
                      </a:lnTo>
                      <a:lnTo>
                        <a:pt x="13670" y="106752"/>
                      </a:lnTo>
                      <a:lnTo>
                        <a:pt x="6835" y="92160"/>
                      </a:lnTo>
                      <a:lnTo>
                        <a:pt x="1518" y="74304"/>
                      </a:lnTo>
                      <a:lnTo>
                        <a:pt x="0" y="54912"/>
                      </a:lnTo>
                      <a:lnTo>
                        <a:pt x="3797" y="34944"/>
                      </a:lnTo>
                      <a:lnTo>
                        <a:pt x="15949" y="16128"/>
                      </a:lnTo>
                      <a:lnTo>
                        <a:pt x="38734" y="0"/>
                      </a:lnTo>
                      <a:lnTo>
                        <a:pt x="120000" y="768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05" name="Google Shape;2605;p92"/>
                <p:cNvSpPr/>
                <p:nvPr/>
              </p:nvSpPr>
              <p:spPr>
                <a:xfrm>
                  <a:off x="11469687" y="21670963"/>
                  <a:ext cx="207962" cy="820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928"/>
                      </a:moveTo>
                      <a:lnTo>
                        <a:pt x="117251" y="1624"/>
                      </a:lnTo>
                      <a:lnTo>
                        <a:pt x="109007" y="4874"/>
                      </a:lnTo>
                      <a:lnTo>
                        <a:pt x="99847" y="10909"/>
                      </a:lnTo>
                      <a:lnTo>
                        <a:pt x="88854" y="21121"/>
                      </a:lnTo>
                      <a:lnTo>
                        <a:pt x="80610" y="36208"/>
                      </a:lnTo>
                      <a:lnTo>
                        <a:pt x="76946" y="57330"/>
                      </a:lnTo>
                      <a:lnTo>
                        <a:pt x="78778" y="84951"/>
                      </a:lnTo>
                      <a:lnTo>
                        <a:pt x="90687" y="120000"/>
                      </a:lnTo>
                      <a:lnTo>
                        <a:pt x="22900" y="120000"/>
                      </a:lnTo>
                      <a:lnTo>
                        <a:pt x="21068" y="116518"/>
                      </a:lnTo>
                      <a:lnTo>
                        <a:pt x="14656" y="106769"/>
                      </a:lnTo>
                      <a:lnTo>
                        <a:pt x="8244" y="92147"/>
                      </a:lnTo>
                      <a:lnTo>
                        <a:pt x="1832" y="74274"/>
                      </a:lnTo>
                      <a:lnTo>
                        <a:pt x="0" y="54777"/>
                      </a:lnTo>
                      <a:lnTo>
                        <a:pt x="3664" y="35048"/>
                      </a:lnTo>
                      <a:lnTo>
                        <a:pt x="16488" y="16247"/>
                      </a:lnTo>
                      <a:lnTo>
                        <a:pt x="39389" y="0"/>
                      </a:lnTo>
                      <a:lnTo>
                        <a:pt x="120000" y="928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06" name="Google Shape;2606;p92"/>
                <p:cNvSpPr/>
                <p:nvPr/>
              </p:nvSpPr>
              <p:spPr>
                <a:xfrm>
                  <a:off x="11482387" y="21750338"/>
                  <a:ext cx="165100" cy="65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1167"/>
                      </a:moveTo>
                      <a:lnTo>
                        <a:pt x="116538" y="2043"/>
                      </a:lnTo>
                      <a:lnTo>
                        <a:pt x="108461" y="4963"/>
                      </a:lnTo>
                      <a:lnTo>
                        <a:pt x="99230" y="11094"/>
                      </a:lnTo>
                      <a:lnTo>
                        <a:pt x="87692" y="21313"/>
                      </a:lnTo>
                      <a:lnTo>
                        <a:pt x="79615" y="36496"/>
                      </a:lnTo>
                      <a:lnTo>
                        <a:pt x="75000" y="57226"/>
                      </a:lnTo>
                      <a:lnTo>
                        <a:pt x="77307" y="84963"/>
                      </a:lnTo>
                      <a:lnTo>
                        <a:pt x="88846" y="120000"/>
                      </a:lnTo>
                      <a:lnTo>
                        <a:pt x="21923" y="120000"/>
                      </a:lnTo>
                      <a:lnTo>
                        <a:pt x="19615" y="116496"/>
                      </a:lnTo>
                      <a:lnTo>
                        <a:pt x="12692" y="106569"/>
                      </a:lnTo>
                      <a:lnTo>
                        <a:pt x="6923" y="92262"/>
                      </a:lnTo>
                      <a:lnTo>
                        <a:pt x="2307" y="74452"/>
                      </a:lnTo>
                      <a:lnTo>
                        <a:pt x="0" y="54890"/>
                      </a:lnTo>
                      <a:lnTo>
                        <a:pt x="4615" y="35036"/>
                      </a:lnTo>
                      <a:lnTo>
                        <a:pt x="17307" y="16058"/>
                      </a:lnTo>
                      <a:lnTo>
                        <a:pt x="39230" y="0"/>
                      </a:lnTo>
                      <a:lnTo>
                        <a:pt x="120000" y="1167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07" name="Google Shape;2607;p92"/>
                <p:cNvSpPr/>
                <p:nvPr/>
              </p:nvSpPr>
              <p:spPr>
                <a:xfrm>
                  <a:off x="11493500" y="21831300"/>
                  <a:ext cx="120650" cy="47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794"/>
                      </a:moveTo>
                      <a:lnTo>
                        <a:pt x="116842" y="1589"/>
                      </a:lnTo>
                      <a:lnTo>
                        <a:pt x="110526" y="4768"/>
                      </a:lnTo>
                      <a:lnTo>
                        <a:pt x="97894" y="11125"/>
                      </a:lnTo>
                      <a:lnTo>
                        <a:pt x="88421" y="21059"/>
                      </a:lnTo>
                      <a:lnTo>
                        <a:pt x="80526" y="36556"/>
                      </a:lnTo>
                      <a:lnTo>
                        <a:pt x="77368" y="57615"/>
                      </a:lnTo>
                      <a:lnTo>
                        <a:pt x="78947" y="85033"/>
                      </a:lnTo>
                      <a:lnTo>
                        <a:pt x="90000" y="120000"/>
                      </a:lnTo>
                      <a:lnTo>
                        <a:pt x="22105" y="120000"/>
                      </a:lnTo>
                      <a:lnTo>
                        <a:pt x="20526" y="116821"/>
                      </a:lnTo>
                      <a:lnTo>
                        <a:pt x="14210" y="106887"/>
                      </a:lnTo>
                      <a:lnTo>
                        <a:pt x="6315" y="92185"/>
                      </a:lnTo>
                      <a:lnTo>
                        <a:pt x="1578" y="74701"/>
                      </a:lnTo>
                      <a:lnTo>
                        <a:pt x="0" y="54834"/>
                      </a:lnTo>
                      <a:lnTo>
                        <a:pt x="3157" y="35364"/>
                      </a:lnTo>
                      <a:lnTo>
                        <a:pt x="15789" y="16291"/>
                      </a:lnTo>
                      <a:lnTo>
                        <a:pt x="39473" y="0"/>
                      </a:lnTo>
                      <a:lnTo>
                        <a:pt x="120000" y="794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08" name="Google Shape;2608;p92"/>
                <p:cNvSpPr txBox="1"/>
                <p:nvPr/>
              </p:nvSpPr>
              <p:spPr>
                <a:xfrm>
                  <a:off x="9907587" y="21713825"/>
                  <a:ext cx="36512" cy="152082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09" name="Google Shape;2609;p92"/>
                <p:cNvSpPr/>
                <p:nvPr/>
              </p:nvSpPr>
              <p:spPr>
                <a:xfrm>
                  <a:off x="10444162" y="21691600"/>
                  <a:ext cx="595312" cy="69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200" y="11181"/>
                      </a:moveTo>
                      <a:lnTo>
                        <a:pt x="10240" y="13363"/>
                      </a:lnTo>
                      <a:lnTo>
                        <a:pt x="8000" y="20181"/>
                      </a:lnTo>
                      <a:lnTo>
                        <a:pt x="5440" y="30545"/>
                      </a:lnTo>
                      <a:lnTo>
                        <a:pt x="2560" y="44454"/>
                      </a:lnTo>
                      <a:lnTo>
                        <a:pt x="640" y="60818"/>
                      </a:lnTo>
                      <a:lnTo>
                        <a:pt x="0" y="79090"/>
                      </a:lnTo>
                      <a:lnTo>
                        <a:pt x="2240" y="99000"/>
                      </a:lnTo>
                      <a:lnTo>
                        <a:pt x="7360" y="120000"/>
                      </a:lnTo>
                      <a:lnTo>
                        <a:pt x="7360" y="119181"/>
                      </a:lnTo>
                      <a:lnTo>
                        <a:pt x="7360" y="116454"/>
                      </a:lnTo>
                      <a:lnTo>
                        <a:pt x="7360" y="112090"/>
                      </a:lnTo>
                      <a:lnTo>
                        <a:pt x="7360" y="106636"/>
                      </a:lnTo>
                      <a:lnTo>
                        <a:pt x="8000" y="100090"/>
                      </a:lnTo>
                      <a:lnTo>
                        <a:pt x="8960" y="93000"/>
                      </a:lnTo>
                      <a:lnTo>
                        <a:pt x="10560" y="85090"/>
                      </a:lnTo>
                      <a:lnTo>
                        <a:pt x="12480" y="76636"/>
                      </a:lnTo>
                      <a:lnTo>
                        <a:pt x="15680" y="68454"/>
                      </a:lnTo>
                      <a:lnTo>
                        <a:pt x="19520" y="60545"/>
                      </a:lnTo>
                      <a:lnTo>
                        <a:pt x="24000" y="52909"/>
                      </a:lnTo>
                      <a:lnTo>
                        <a:pt x="29760" y="45818"/>
                      </a:lnTo>
                      <a:lnTo>
                        <a:pt x="37120" y="39545"/>
                      </a:lnTo>
                      <a:lnTo>
                        <a:pt x="45120" y="34636"/>
                      </a:lnTo>
                      <a:lnTo>
                        <a:pt x="55360" y="31090"/>
                      </a:lnTo>
                      <a:lnTo>
                        <a:pt x="66560" y="28909"/>
                      </a:lnTo>
                      <a:lnTo>
                        <a:pt x="67200" y="28363"/>
                      </a:lnTo>
                      <a:lnTo>
                        <a:pt x="69440" y="27272"/>
                      </a:lnTo>
                      <a:lnTo>
                        <a:pt x="72640" y="25090"/>
                      </a:lnTo>
                      <a:lnTo>
                        <a:pt x="78400" y="22363"/>
                      </a:lnTo>
                      <a:lnTo>
                        <a:pt x="85440" y="18818"/>
                      </a:lnTo>
                      <a:lnTo>
                        <a:pt x="94720" y="14727"/>
                      </a:lnTo>
                      <a:lnTo>
                        <a:pt x="106240" y="9818"/>
                      </a:lnTo>
                      <a:lnTo>
                        <a:pt x="120000" y="4636"/>
                      </a:lnTo>
                      <a:lnTo>
                        <a:pt x="119360" y="4363"/>
                      </a:lnTo>
                      <a:lnTo>
                        <a:pt x="117120" y="4090"/>
                      </a:lnTo>
                      <a:lnTo>
                        <a:pt x="114240" y="3545"/>
                      </a:lnTo>
                      <a:lnTo>
                        <a:pt x="109760" y="2727"/>
                      </a:lnTo>
                      <a:lnTo>
                        <a:pt x="104320" y="1909"/>
                      </a:lnTo>
                      <a:lnTo>
                        <a:pt x="98240" y="1363"/>
                      </a:lnTo>
                      <a:lnTo>
                        <a:pt x="91200" y="818"/>
                      </a:lnTo>
                      <a:lnTo>
                        <a:pt x="83520" y="272"/>
                      </a:lnTo>
                      <a:lnTo>
                        <a:pt x="75200" y="0"/>
                      </a:lnTo>
                      <a:lnTo>
                        <a:pt x="66560" y="272"/>
                      </a:lnTo>
                      <a:lnTo>
                        <a:pt x="57600" y="545"/>
                      </a:lnTo>
                      <a:lnTo>
                        <a:pt x="48320" y="1363"/>
                      </a:lnTo>
                      <a:lnTo>
                        <a:pt x="39040" y="2727"/>
                      </a:lnTo>
                      <a:lnTo>
                        <a:pt x="29440" y="4909"/>
                      </a:lnTo>
                      <a:lnTo>
                        <a:pt x="20160" y="7636"/>
                      </a:lnTo>
                      <a:lnTo>
                        <a:pt x="11200" y="11181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10" name="Google Shape;2610;p92"/>
                <p:cNvSpPr/>
                <p:nvPr/>
              </p:nvSpPr>
              <p:spPr>
                <a:xfrm>
                  <a:off x="9621837" y="22210713"/>
                  <a:ext cx="484187" cy="131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76626"/>
                      </a:moveTo>
                      <a:lnTo>
                        <a:pt x="0" y="75180"/>
                      </a:lnTo>
                      <a:lnTo>
                        <a:pt x="786" y="69397"/>
                      </a:lnTo>
                      <a:lnTo>
                        <a:pt x="1967" y="63614"/>
                      </a:lnTo>
                      <a:lnTo>
                        <a:pt x="4327" y="53493"/>
                      </a:lnTo>
                      <a:lnTo>
                        <a:pt x="7081" y="44819"/>
                      </a:lnTo>
                      <a:lnTo>
                        <a:pt x="10622" y="36144"/>
                      </a:lnTo>
                      <a:lnTo>
                        <a:pt x="15344" y="26024"/>
                      </a:lnTo>
                      <a:lnTo>
                        <a:pt x="21245" y="17349"/>
                      </a:lnTo>
                      <a:lnTo>
                        <a:pt x="28327" y="8674"/>
                      </a:lnTo>
                      <a:lnTo>
                        <a:pt x="36196" y="2891"/>
                      </a:lnTo>
                      <a:lnTo>
                        <a:pt x="46426" y="0"/>
                      </a:lnTo>
                      <a:lnTo>
                        <a:pt x="57442" y="0"/>
                      </a:lnTo>
                      <a:lnTo>
                        <a:pt x="70819" y="2891"/>
                      </a:lnTo>
                      <a:lnTo>
                        <a:pt x="84983" y="10120"/>
                      </a:lnTo>
                      <a:lnTo>
                        <a:pt x="101508" y="23132"/>
                      </a:lnTo>
                      <a:lnTo>
                        <a:pt x="120000" y="41927"/>
                      </a:lnTo>
                      <a:lnTo>
                        <a:pt x="117639" y="67951"/>
                      </a:lnTo>
                      <a:lnTo>
                        <a:pt x="116852" y="66506"/>
                      </a:lnTo>
                      <a:lnTo>
                        <a:pt x="113704" y="63614"/>
                      </a:lnTo>
                      <a:lnTo>
                        <a:pt x="108983" y="59277"/>
                      </a:lnTo>
                      <a:lnTo>
                        <a:pt x="103081" y="52048"/>
                      </a:lnTo>
                      <a:lnTo>
                        <a:pt x="96000" y="46265"/>
                      </a:lnTo>
                      <a:lnTo>
                        <a:pt x="88131" y="40481"/>
                      </a:lnTo>
                      <a:lnTo>
                        <a:pt x="79081" y="36144"/>
                      </a:lnTo>
                      <a:lnTo>
                        <a:pt x="69245" y="31807"/>
                      </a:lnTo>
                      <a:lnTo>
                        <a:pt x="59803" y="30361"/>
                      </a:lnTo>
                      <a:lnTo>
                        <a:pt x="49573" y="30361"/>
                      </a:lnTo>
                      <a:lnTo>
                        <a:pt x="39737" y="33253"/>
                      </a:lnTo>
                      <a:lnTo>
                        <a:pt x="30295" y="41927"/>
                      </a:lnTo>
                      <a:lnTo>
                        <a:pt x="21639" y="53493"/>
                      </a:lnTo>
                      <a:lnTo>
                        <a:pt x="12983" y="69397"/>
                      </a:lnTo>
                      <a:lnTo>
                        <a:pt x="5901" y="91084"/>
                      </a:lnTo>
                      <a:lnTo>
                        <a:pt x="0" y="119999"/>
                      </a:lnTo>
                      <a:lnTo>
                        <a:pt x="0" y="76626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11" name="Google Shape;2611;p92"/>
                <p:cNvSpPr/>
                <p:nvPr/>
              </p:nvSpPr>
              <p:spPr>
                <a:xfrm>
                  <a:off x="9621837" y="21896388"/>
                  <a:ext cx="484187" cy="131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76626"/>
                      </a:moveTo>
                      <a:lnTo>
                        <a:pt x="0" y="75180"/>
                      </a:lnTo>
                      <a:lnTo>
                        <a:pt x="786" y="70843"/>
                      </a:lnTo>
                      <a:lnTo>
                        <a:pt x="1967" y="63614"/>
                      </a:lnTo>
                      <a:lnTo>
                        <a:pt x="4327" y="54939"/>
                      </a:lnTo>
                      <a:lnTo>
                        <a:pt x="7081" y="44819"/>
                      </a:lnTo>
                      <a:lnTo>
                        <a:pt x="10622" y="36144"/>
                      </a:lnTo>
                      <a:lnTo>
                        <a:pt x="15344" y="24578"/>
                      </a:lnTo>
                      <a:lnTo>
                        <a:pt x="21245" y="17349"/>
                      </a:lnTo>
                      <a:lnTo>
                        <a:pt x="28327" y="10120"/>
                      </a:lnTo>
                      <a:lnTo>
                        <a:pt x="36196" y="2891"/>
                      </a:lnTo>
                      <a:lnTo>
                        <a:pt x="46426" y="0"/>
                      </a:lnTo>
                      <a:lnTo>
                        <a:pt x="57442" y="0"/>
                      </a:lnTo>
                      <a:lnTo>
                        <a:pt x="70819" y="2891"/>
                      </a:lnTo>
                      <a:lnTo>
                        <a:pt x="84983" y="11566"/>
                      </a:lnTo>
                      <a:lnTo>
                        <a:pt x="101508" y="23132"/>
                      </a:lnTo>
                      <a:lnTo>
                        <a:pt x="120000" y="41927"/>
                      </a:lnTo>
                      <a:lnTo>
                        <a:pt x="117639" y="67951"/>
                      </a:lnTo>
                      <a:lnTo>
                        <a:pt x="116852" y="65060"/>
                      </a:lnTo>
                      <a:lnTo>
                        <a:pt x="113704" y="62168"/>
                      </a:lnTo>
                      <a:lnTo>
                        <a:pt x="108983" y="57831"/>
                      </a:lnTo>
                      <a:lnTo>
                        <a:pt x="103081" y="52048"/>
                      </a:lnTo>
                      <a:lnTo>
                        <a:pt x="96000" y="47710"/>
                      </a:lnTo>
                      <a:lnTo>
                        <a:pt x="88131" y="40481"/>
                      </a:lnTo>
                      <a:lnTo>
                        <a:pt x="79081" y="36144"/>
                      </a:lnTo>
                      <a:lnTo>
                        <a:pt x="69245" y="31807"/>
                      </a:lnTo>
                      <a:lnTo>
                        <a:pt x="59803" y="30361"/>
                      </a:lnTo>
                      <a:lnTo>
                        <a:pt x="49573" y="31807"/>
                      </a:lnTo>
                      <a:lnTo>
                        <a:pt x="39737" y="34698"/>
                      </a:lnTo>
                      <a:lnTo>
                        <a:pt x="30295" y="41927"/>
                      </a:lnTo>
                      <a:lnTo>
                        <a:pt x="21639" y="54939"/>
                      </a:lnTo>
                      <a:lnTo>
                        <a:pt x="12983" y="70843"/>
                      </a:lnTo>
                      <a:lnTo>
                        <a:pt x="5901" y="92530"/>
                      </a:lnTo>
                      <a:lnTo>
                        <a:pt x="0" y="119999"/>
                      </a:lnTo>
                      <a:lnTo>
                        <a:pt x="0" y="76626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12" name="Google Shape;2612;p92"/>
                <p:cNvSpPr/>
                <p:nvPr/>
              </p:nvSpPr>
              <p:spPr>
                <a:xfrm>
                  <a:off x="10077450" y="21742400"/>
                  <a:ext cx="787400" cy="1455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0" y="115943"/>
                      </a:lnTo>
                      <a:lnTo>
                        <a:pt x="36290" y="119999"/>
                      </a:lnTo>
                      <a:lnTo>
                        <a:pt x="34596" y="104296"/>
                      </a:lnTo>
                      <a:lnTo>
                        <a:pt x="120000" y="111363"/>
                      </a:lnTo>
                      <a:lnTo>
                        <a:pt x="118548" y="105081"/>
                      </a:lnTo>
                      <a:lnTo>
                        <a:pt x="59274" y="101155"/>
                      </a:lnTo>
                      <a:lnTo>
                        <a:pt x="57822" y="87677"/>
                      </a:lnTo>
                      <a:lnTo>
                        <a:pt x="17419" y="87677"/>
                      </a:lnTo>
                      <a:lnTo>
                        <a:pt x="16451" y="85976"/>
                      </a:lnTo>
                      <a:lnTo>
                        <a:pt x="13548" y="81134"/>
                      </a:lnTo>
                      <a:lnTo>
                        <a:pt x="9919" y="73151"/>
                      </a:lnTo>
                      <a:lnTo>
                        <a:pt x="6290" y="62813"/>
                      </a:lnTo>
                      <a:lnTo>
                        <a:pt x="3629" y="50381"/>
                      </a:lnTo>
                      <a:lnTo>
                        <a:pt x="2661" y="36117"/>
                      </a:lnTo>
                      <a:lnTo>
                        <a:pt x="4838" y="20676"/>
                      </a:lnTo>
                      <a:lnTo>
                        <a:pt x="10161" y="392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13" name="Google Shape;2613;p92"/>
                <p:cNvSpPr/>
                <p:nvPr/>
              </p:nvSpPr>
              <p:spPr>
                <a:xfrm>
                  <a:off x="10466387" y="21410613"/>
                  <a:ext cx="1012825" cy="198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120000"/>
                      </a:moveTo>
                      <a:lnTo>
                        <a:pt x="752" y="119040"/>
                      </a:lnTo>
                      <a:lnTo>
                        <a:pt x="2633" y="114240"/>
                      </a:lnTo>
                      <a:lnTo>
                        <a:pt x="5830" y="109440"/>
                      </a:lnTo>
                      <a:lnTo>
                        <a:pt x="9968" y="101760"/>
                      </a:lnTo>
                      <a:lnTo>
                        <a:pt x="15235" y="94080"/>
                      </a:lnTo>
                      <a:lnTo>
                        <a:pt x="21253" y="85440"/>
                      </a:lnTo>
                      <a:lnTo>
                        <a:pt x="28401" y="77760"/>
                      </a:lnTo>
                      <a:lnTo>
                        <a:pt x="36112" y="70080"/>
                      </a:lnTo>
                      <a:lnTo>
                        <a:pt x="44576" y="62400"/>
                      </a:lnTo>
                      <a:lnTo>
                        <a:pt x="53793" y="57600"/>
                      </a:lnTo>
                      <a:lnTo>
                        <a:pt x="63385" y="53760"/>
                      </a:lnTo>
                      <a:lnTo>
                        <a:pt x="73354" y="52800"/>
                      </a:lnTo>
                      <a:lnTo>
                        <a:pt x="83887" y="53760"/>
                      </a:lnTo>
                      <a:lnTo>
                        <a:pt x="94608" y="58560"/>
                      </a:lnTo>
                      <a:lnTo>
                        <a:pt x="105517" y="67200"/>
                      </a:lnTo>
                      <a:lnTo>
                        <a:pt x="116614" y="79680"/>
                      </a:lnTo>
                      <a:lnTo>
                        <a:pt x="120000" y="0"/>
                      </a:lnTo>
                      <a:lnTo>
                        <a:pt x="119247" y="0"/>
                      </a:lnTo>
                      <a:lnTo>
                        <a:pt x="116614" y="0"/>
                      </a:lnTo>
                      <a:lnTo>
                        <a:pt x="112664" y="0"/>
                      </a:lnTo>
                      <a:lnTo>
                        <a:pt x="107398" y="960"/>
                      </a:lnTo>
                      <a:lnTo>
                        <a:pt x="100815" y="1920"/>
                      </a:lnTo>
                      <a:lnTo>
                        <a:pt x="93291" y="2880"/>
                      </a:lnTo>
                      <a:lnTo>
                        <a:pt x="85015" y="5760"/>
                      </a:lnTo>
                      <a:lnTo>
                        <a:pt x="76175" y="7680"/>
                      </a:lnTo>
                      <a:lnTo>
                        <a:pt x="66583" y="12480"/>
                      </a:lnTo>
                      <a:lnTo>
                        <a:pt x="56802" y="16320"/>
                      </a:lnTo>
                      <a:lnTo>
                        <a:pt x="46833" y="21120"/>
                      </a:lnTo>
                      <a:lnTo>
                        <a:pt x="36865" y="28800"/>
                      </a:lnTo>
                      <a:lnTo>
                        <a:pt x="27084" y="35520"/>
                      </a:lnTo>
                      <a:lnTo>
                        <a:pt x="17492" y="45120"/>
                      </a:lnTo>
                      <a:lnTo>
                        <a:pt x="8463" y="55680"/>
                      </a:lnTo>
                      <a:lnTo>
                        <a:pt x="0" y="68160"/>
                      </a:lnTo>
                      <a:lnTo>
                        <a:pt x="0" y="12000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14" name="Google Shape;2614;p92"/>
                <p:cNvSpPr/>
                <p:nvPr/>
              </p:nvSpPr>
              <p:spPr>
                <a:xfrm>
                  <a:off x="9869487" y="23231475"/>
                  <a:ext cx="1706562" cy="56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50679" y="115955"/>
                      </a:moveTo>
                      <a:lnTo>
                        <a:pt x="50902" y="115617"/>
                      </a:lnTo>
                      <a:lnTo>
                        <a:pt x="51683" y="114943"/>
                      </a:lnTo>
                      <a:lnTo>
                        <a:pt x="52688" y="113595"/>
                      </a:lnTo>
                      <a:lnTo>
                        <a:pt x="54139" y="111910"/>
                      </a:lnTo>
                      <a:lnTo>
                        <a:pt x="55925" y="109550"/>
                      </a:lnTo>
                      <a:lnTo>
                        <a:pt x="57823" y="106853"/>
                      </a:lnTo>
                      <a:lnTo>
                        <a:pt x="60055" y="103820"/>
                      </a:lnTo>
                      <a:lnTo>
                        <a:pt x="62288" y="100449"/>
                      </a:lnTo>
                      <a:lnTo>
                        <a:pt x="64744" y="96741"/>
                      </a:lnTo>
                      <a:lnTo>
                        <a:pt x="66976" y="92359"/>
                      </a:lnTo>
                      <a:lnTo>
                        <a:pt x="69320" y="88314"/>
                      </a:lnTo>
                      <a:lnTo>
                        <a:pt x="71441" y="83595"/>
                      </a:lnTo>
                      <a:lnTo>
                        <a:pt x="73451" y="78876"/>
                      </a:lnTo>
                      <a:lnTo>
                        <a:pt x="75237" y="73820"/>
                      </a:lnTo>
                      <a:lnTo>
                        <a:pt x="76800" y="68764"/>
                      </a:lnTo>
                      <a:lnTo>
                        <a:pt x="78027" y="63707"/>
                      </a:lnTo>
                      <a:lnTo>
                        <a:pt x="0" y="6067"/>
                      </a:lnTo>
                      <a:lnTo>
                        <a:pt x="6027" y="0"/>
                      </a:lnTo>
                      <a:lnTo>
                        <a:pt x="120000" y="84606"/>
                      </a:lnTo>
                      <a:lnTo>
                        <a:pt x="115311" y="92359"/>
                      </a:lnTo>
                      <a:lnTo>
                        <a:pt x="82381" y="67078"/>
                      </a:lnTo>
                      <a:lnTo>
                        <a:pt x="82269" y="67415"/>
                      </a:lnTo>
                      <a:lnTo>
                        <a:pt x="82046" y="68426"/>
                      </a:lnTo>
                      <a:lnTo>
                        <a:pt x="81488" y="69775"/>
                      </a:lnTo>
                      <a:lnTo>
                        <a:pt x="80818" y="72134"/>
                      </a:lnTo>
                      <a:lnTo>
                        <a:pt x="79925" y="74831"/>
                      </a:lnTo>
                      <a:lnTo>
                        <a:pt x="78809" y="77865"/>
                      </a:lnTo>
                      <a:lnTo>
                        <a:pt x="77469" y="81573"/>
                      </a:lnTo>
                      <a:lnTo>
                        <a:pt x="75795" y="85280"/>
                      </a:lnTo>
                      <a:lnTo>
                        <a:pt x="73897" y="89325"/>
                      </a:lnTo>
                      <a:lnTo>
                        <a:pt x="71776" y="93707"/>
                      </a:lnTo>
                      <a:lnTo>
                        <a:pt x="69320" y="98089"/>
                      </a:lnTo>
                      <a:lnTo>
                        <a:pt x="66641" y="102134"/>
                      </a:lnTo>
                      <a:lnTo>
                        <a:pt x="63627" y="106853"/>
                      </a:lnTo>
                      <a:lnTo>
                        <a:pt x="60279" y="111235"/>
                      </a:lnTo>
                      <a:lnTo>
                        <a:pt x="56706" y="115617"/>
                      </a:lnTo>
                      <a:lnTo>
                        <a:pt x="52688" y="120000"/>
                      </a:lnTo>
                      <a:lnTo>
                        <a:pt x="50679" y="11595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15" name="Google Shape;2615;p92"/>
                <p:cNvSpPr/>
                <p:nvPr/>
              </p:nvSpPr>
              <p:spPr>
                <a:xfrm>
                  <a:off x="9520237" y="23379113"/>
                  <a:ext cx="1738312" cy="506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117369" y="120000"/>
                      </a:lnTo>
                      <a:lnTo>
                        <a:pt x="120000" y="120000"/>
                      </a:lnTo>
                      <a:lnTo>
                        <a:pt x="361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16" name="Google Shape;2616;p92"/>
                <p:cNvSpPr/>
                <p:nvPr/>
              </p:nvSpPr>
              <p:spPr>
                <a:xfrm>
                  <a:off x="9812337" y="23310850"/>
                  <a:ext cx="1717675" cy="452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421"/>
                      </a:moveTo>
                      <a:lnTo>
                        <a:pt x="117338" y="119999"/>
                      </a:lnTo>
                      <a:lnTo>
                        <a:pt x="120000" y="119578"/>
                      </a:lnTo>
                      <a:lnTo>
                        <a:pt x="3659" y="0"/>
                      </a:lnTo>
                      <a:lnTo>
                        <a:pt x="0" y="42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17" name="Google Shape;2617;p92"/>
                <p:cNvSpPr/>
                <p:nvPr/>
              </p:nvSpPr>
              <p:spPr>
                <a:xfrm>
                  <a:off x="9672637" y="23334663"/>
                  <a:ext cx="1725612" cy="500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117681" y="120000"/>
                      </a:lnTo>
                      <a:lnTo>
                        <a:pt x="120000" y="117333"/>
                      </a:lnTo>
                      <a:lnTo>
                        <a:pt x="342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grpSp>
            <p:nvGrpSpPr>
              <p:cNvPr id="2618" name="Google Shape;2618;p92"/>
              <p:cNvGrpSpPr/>
              <p:nvPr/>
            </p:nvGrpSpPr>
            <p:grpSpPr>
              <a:xfrm>
                <a:off x="20329525" y="16933862"/>
                <a:ext cx="1560512" cy="2173287"/>
                <a:chOff x="20259675" y="16408400"/>
                <a:chExt cx="1630362" cy="2698750"/>
              </a:xfrm>
            </p:grpSpPr>
            <p:sp>
              <p:nvSpPr>
                <p:cNvPr id="2619" name="Google Shape;2619;p92"/>
                <p:cNvSpPr txBox="1"/>
                <p:nvPr/>
              </p:nvSpPr>
              <p:spPr>
                <a:xfrm>
                  <a:off x="20358100" y="16500475"/>
                  <a:ext cx="1531937" cy="2606675"/>
                </a:xfrm>
                <a:prstGeom prst="rect">
                  <a:avLst/>
                </a:prstGeom>
                <a:solidFill>
                  <a:srgbClr val="969696"/>
                </a:solidFill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20" name="Google Shape;2620;p92"/>
                <p:cNvSpPr txBox="1"/>
                <p:nvPr/>
              </p:nvSpPr>
              <p:spPr>
                <a:xfrm>
                  <a:off x="20266025" y="16408400"/>
                  <a:ext cx="1531937" cy="2606675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cxnSp>
              <p:nvCxnSpPr>
                <p:cNvPr id="2621" name="Google Shape;2621;p92"/>
                <p:cNvCxnSpPr/>
                <p:nvPr/>
              </p:nvCxnSpPr>
              <p:spPr>
                <a:xfrm>
                  <a:off x="20266025" y="16957675"/>
                  <a:ext cx="1531937" cy="3175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2622" name="Google Shape;2622;p92"/>
                <p:cNvCxnSpPr/>
                <p:nvPr/>
              </p:nvCxnSpPr>
              <p:spPr>
                <a:xfrm>
                  <a:off x="20288250" y="17529175"/>
                  <a:ext cx="1555750" cy="1587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2623" name="Google Shape;2623;p92"/>
                <p:cNvCxnSpPr/>
                <p:nvPr/>
              </p:nvCxnSpPr>
              <p:spPr>
                <a:xfrm>
                  <a:off x="20262850" y="18056225"/>
                  <a:ext cx="1555750" cy="1587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2624" name="Google Shape;2624;p92"/>
                <p:cNvCxnSpPr/>
                <p:nvPr/>
              </p:nvCxnSpPr>
              <p:spPr>
                <a:xfrm>
                  <a:off x="20259675" y="18534063"/>
                  <a:ext cx="1535112" cy="3175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</p:grpSp>
          <p:sp>
            <p:nvSpPr>
              <p:cNvPr id="2625" name="Google Shape;2625;p92"/>
              <p:cNvSpPr txBox="1"/>
              <p:nvPr/>
            </p:nvSpPr>
            <p:spPr>
              <a:xfrm>
                <a:off x="20334288" y="16181388"/>
                <a:ext cx="1520825" cy="581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Font typeface="Arial"/>
                  <a:buNone/>
                </a:pPr>
                <a:r>
                  <a:rPr lang="en-US" sz="1000" b="0" i="0" u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rPr>
                  <a:t>Host A</a:t>
                </a:r>
                <a:endParaRPr/>
              </a:p>
            </p:txBody>
          </p:sp>
        </p:grpSp>
        <p:sp>
          <p:nvSpPr>
            <p:cNvPr id="2626" name="Google Shape;2626;p92"/>
            <p:cNvSpPr txBox="1"/>
            <p:nvPr/>
          </p:nvSpPr>
          <p:spPr>
            <a:xfrm>
              <a:off x="4032250" y="4387850"/>
              <a:ext cx="1195387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Noto Sans Symbols"/>
                <a:buNone/>
              </a:pPr>
              <a:r>
                <a:rPr lang="en-US" sz="1400" b="0" i="0" u="none">
                  <a:solidFill>
                    <a:srgbClr val="FF0000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λ</a:t>
              </a:r>
              <a:r>
                <a:rPr lang="en-US" sz="1200" b="0" i="0" u="none" baseline="-250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in </a:t>
              </a:r>
              <a:r>
                <a:rPr lang="en-US" sz="1200" b="0" i="0" u="non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: </a:t>
              </a:r>
              <a:r>
                <a:rPr lang="en-US" sz="1000" b="0" i="0" u="non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original data</a:t>
              </a:r>
              <a:endParaRPr/>
            </a:p>
          </p:txBody>
        </p:sp>
        <p:cxnSp>
          <p:nvCxnSpPr>
            <p:cNvPr id="2627" name="Google Shape;2627;p92"/>
            <p:cNvCxnSpPr/>
            <p:nvPr/>
          </p:nvCxnSpPr>
          <p:spPr>
            <a:xfrm flipH="1">
              <a:off x="3003550" y="6483350"/>
              <a:ext cx="4381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grpSp>
          <p:nvGrpSpPr>
            <p:cNvPr id="2628" name="Google Shape;2628;p92"/>
            <p:cNvGrpSpPr/>
            <p:nvPr/>
          </p:nvGrpSpPr>
          <p:grpSpPr>
            <a:xfrm>
              <a:off x="2298700" y="5187950"/>
              <a:ext cx="979487" cy="1503362"/>
              <a:chOff x="19786600" y="16181388"/>
              <a:chExt cx="2351087" cy="3606799"/>
            </a:xfrm>
          </p:grpSpPr>
          <p:grpSp>
            <p:nvGrpSpPr>
              <p:cNvPr id="2629" name="Google Shape;2629;p92"/>
              <p:cNvGrpSpPr/>
              <p:nvPr/>
            </p:nvGrpSpPr>
            <p:grpSpPr>
              <a:xfrm>
                <a:off x="19786600" y="17624425"/>
                <a:ext cx="2351087" cy="2163762"/>
                <a:chOff x="9286875" y="21410613"/>
                <a:chExt cx="3211512" cy="2920999"/>
              </a:xfrm>
            </p:grpSpPr>
            <p:sp>
              <p:nvSpPr>
                <p:cNvPr id="2630" name="Google Shape;2630;p92"/>
                <p:cNvSpPr/>
                <p:nvPr/>
              </p:nvSpPr>
              <p:spPr>
                <a:xfrm>
                  <a:off x="9286875" y="21640800"/>
                  <a:ext cx="3211512" cy="2690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2506" y="15929"/>
                      </a:moveTo>
                      <a:lnTo>
                        <a:pt x="33811" y="8566"/>
                      </a:lnTo>
                      <a:lnTo>
                        <a:pt x="33870" y="8566"/>
                      </a:lnTo>
                      <a:lnTo>
                        <a:pt x="34107" y="8495"/>
                      </a:lnTo>
                      <a:lnTo>
                        <a:pt x="34404" y="8353"/>
                      </a:lnTo>
                      <a:lnTo>
                        <a:pt x="34760" y="8212"/>
                      </a:lnTo>
                      <a:lnTo>
                        <a:pt x="35353" y="7929"/>
                      </a:lnTo>
                      <a:lnTo>
                        <a:pt x="36005" y="7646"/>
                      </a:lnTo>
                      <a:lnTo>
                        <a:pt x="36777" y="7433"/>
                      </a:lnTo>
                      <a:lnTo>
                        <a:pt x="37726" y="7150"/>
                      </a:lnTo>
                      <a:lnTo>
                        <a:pt x="38734" y="6725"/>
                      </a:lnTo>
                      <a:lnTo>
                        <a:pt x="39861" y="6371"/>
                      </a:lnTo>
                      <a:lnTo>
                        <a:pt x="41166" y="5946"/>
                      </a:lnTo>
                      <a:lnTo>
                        <a:pt x="42590" y="5592"/>
                      </a:lnTo>
                      <a:lnTo>
                        <a:pt x="44073" y="5238"/>
                      </a:lnTo>
                      <a:lnTo>
                        <a:pt x="45734" y="4743"/>
                      </a:lnTo>
                      <a:lnTo>
                        <a:pt x="47572" y="4318"/>
                      </a:lnTo>
                      <a:lnTo>
                        <a:pt x="49471" y="3893"/>
                      </a:lnTo>
                      <a:lnTo>
                        <a:pt x="51428" y="3469"/>
                      </a:lnTo>
                      <a:lnTo>
                        <a:pt x="53623" y="3044"/>
                      </a:lnTo>
                      <a:lnTo>
                        <a:pt x="55936" y="2690"/>
                      </a:lnTo>
                      <a:lnTo>
                        <a:pt x="58250" y="2336"/>
                      </a:lnTo>
                      <a:lnTo>
                        <a:pt x="60800" y="1911"/>
                      </a:lnTo>
                      <a:lnTo>
                        <a:pt x="63529" y="1557"/>
                      </a:lnTo>
                      <a:lnTo>
                        <a:pt x="66258" y="1203"/>
                      </a:lnTo>
                      <a:lnTo>
                        <a:pt x="69164" y="920"/>
                      </a:lnTo>
                      <a:lnTo>
                        <a:pt x="72249" y="707"/>
                      </a:lnTo>
                      <a:lnTo>
                        <a:pt x="75392" y="495"/>
                      </a:lnTo>
                      <a:lnTo>
                        <a:pt x="78714" y="212"/>
                      </a:lnTo>
                      <a:lnTo>
                        <a:pt x="82095" y="70"/>
                      </a:lnTo>
                      <a:lnTo>
                        <a:pt x="85654" y="0"/>
                      </a:lnTo>
                      <a:lnTo>
                        <a:pt x="89332" y="0"/>
                      </a:lnTo>
                      <a:lnTo>
                        <a:pt x="93129" y="0"/>
                      </a:lnTo>
                      <a:lnTo>
                        <a:pt x="97043" y="70"/>
                      </a:lnTo>
                      <a:lnTo>
                        <a:pt x="101374" y="2902"/>
                      </a:lnTo>
                      <a:lnTo>
                        <a:pt x="100365" y="16495"/>
                      </a:lnTo>
                      <a:lnTo>
                        <a:pt x="100721" y="16637"/>
                      </a:lnTo>
                      <a:lnTo>
                        <a:pt x="101611" y="17203"/>
                      </a:lnTo>
                      <a:lnTo>
                        <a:pt x="102797" y="18123"/>
                      </a:lnTo>
                      <a:lnTo>
                        <a:pt x="104280" y="19398"/>
                      </a:lnTo>
                      <a:lnTo>
                        <a:pt x="105823" y="21168"/>
                      </a:lnTo>
                      <a:lnTo>
                        <a:pt x="107128" y="23292"/>
                      </a:lnTo>
                      <a:lnTo>
                        <a:pt x="108255" y="25911"/>
                      </a:lnTo>
                      <a:lnTo>
                        <a:pt x="108907" y="28955"/>
                      </a:lnTo>
                      <a:lnTo>
                        <a:pt x="118576" y="39433"/>
                      </a:lnTo>
                      <a:lnTo>
                        <a:pt x="115966" y="67115"/>
                      </a:lnTo>
                      <a:lnTo>
                        <a:pt x="100365" y="76460"/>
                      </a:lnTo>
                      <a:lnTo>
                        <a:pt x="118813" y="82902"/>
                      </a:lnTo>
                      <a:lnTo>
                        <a:pt x="118991" y="83256"/>
                      </a:lnTo>
                      <a:lnTo>
                        <a:pt x="119288" y="84106"/>
                      </a:lnTo>
                      <a:lnTo>
                        <a:pt x="119584" y="85380"/>
                      </a:lnTo>
                      <a:lnTo>
                        <a:pt x="119940" y="87150"/>
                      </a:lnTo>
                      <a:lnTo>
                        <a:pt x="120000" y="89274"/>
                      </a:lnTo>
                      <a:lnTo>
                        <a:pt x="119881" y="91823"/>
                      </a:lnTo>
                      <a:lnTo>
                        <a:pt x="119228" y="94654"/>
                      </a:lnTo>
                      <a:lnTo>
                        <a:pt x="118161" y="97699"/>
                      </a:lnTo>
                      <a:lnTo>
                        <a:pt x="69461" y="120000"/>
                      </a:lnTo>
                      <a:lnTo>
                        <a:pt x="0" y="94017"/>
                      </a:lnTo>
                      <a:lnTo>
                        <a:pt x="1186" y="90973"/>
                      </a:lnTo>
                      <a:lnTo>
                        <a:pt x="11804" y="86584"/>
                      </a:lnTo>
                      <a:lnTo>
                        <a:pt x="11804" y="16495"/>
                      </a:lnTo>
                      <a:lnTo>
                        <a:pt x="11863" y="16424"/>
                      </a:lnTo>
                      <a:lnTo>
                        <a:pt x="12100" y="16212"/>
                      </a:lnTo>
                      <a:lnTo>
                        <a:pt x="12456" y="16000"/>
                      </a:lnTo>
                      <a:lnTo>
                        <a:pt x="12931" y="15575"/>
                      </a:lnTo>
                      <a:lnTo>
                        <a:pt x="13643" y="15150"/>
                      </a:lnTo>
                      <a:lnTo>
                        <a:pt x="14414" y="14654"/>
                      </a:lnTo>
                      <a:lnTo>
                        <a:pt x="15363" y="14230"/>
                      </a:lnTo>
                      <a:lnTo>
                        <a:pt x="16431" y="13734"/>
                      </a:lnTo>
                      <a:lnTo>
                        <a:pt x="17617" y="13380"/>
                      </a:lnTo>
                      <a:lnTo>
                        <a:pt x="18981" y="13097"/>
                      </a:lnTo>
                      <a:lnTo>
                        <a:pt x="20405" y="12955"/>
                      </a:lnTo>
                      <a:lnTo>
                        <a:pt x="21947" y="12743"/>
                      </a:lnTo>
                      <a:lnTo>
                        <a:pt x="23667" y="12814"/>
                      </a:lnTo>
                      <a:lnTo>
                        <a:pt x="25506" y="13097"/>
                      </a:lnTo>
                      <a:lnTo>
                        <a:pt x="27523" y="13522"/>
                      </a:lnTo>
                      <a:lnTo>
                        <a:pt x="29540" y="14230"/>
                      </a:lnTo>
                      <a:lnTo>
                        <a:pt x="32506" y="15929"/>
                      </a:lnTo>
                      <a:close/>
                    </a:path>
                  </a:pathLst>
                </a:custGeom>
                <a:solidFill>
                  <a:srgbClr val="96969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31" name="Google Shape;2631;p92"/>
                <p:cNvSpPr/>
                <p:nvPr/>
              </p:nvSpPr>
              <p:spPr>
                <a:xfrm>
                  <a:off x="10399712" y="21585238"/>
                  <a:ext cx="1031875" cy="1166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9076" y="4408"/>
                      </a:moveTo>
                      <a:lnTo>
                        <a:pt x="118523" y="4244"/>
                      </a:lnTo>
                      <a:lnTo>
                        <a:pt x="116492" y="3755"/>
                      </a:lnTo>
                      <a:lnTo>
                        <a:pt x="113538" y="3102"/>
                      </a:lnTo>
                      <a:lnTo>
                        <a:pt x="109292" y="2448"/>
                      </a:lnTo>
                      <a:lnTo>
                        <a:pt x="104307" y="1632"/>
                      </a:lnTo>
                      <a:lnTo>
                        <a:pt x="98400" y="979"/>
                      </a:lnTo>
                      <a:lnTo>
                        <a:pt x="91569" y="489"/>
                      </a:lnTo>
                      <a:lnTo>
                        <a:pt x="84184" y="163"/>
                      </a:lnTo>
                      <a:lnTo>
                        <a:pt x="75876" y="0"/>
                      </a:lnTo>
                      <a:lnTo>
                        <a:pt x="67200" y="326"/>
                      </a:lnTo>
                      <a:lnTo>
                        <a:pt x="58153" y="979"/>
                      </a:lnTo>
                      <a:lnTo>
                        <a:pt x="48369" y="2448"/>
                      </a:lnTo>
                      <a:lnTo>
                        <a:pt x="38584" y="4244"/>
                      </a:lnTo>
                      <a:lnTo>
                        <a:pt x="28430" y="6857"/>
                      </a:lnTo>
                      <a:lnTo>
                        <a:pt x="18092" y="9959"/>
                      </a:lnTo>
                      <a:lnTo>
                        <a:pt x="7753" y="14204"/>
                      </a:lnTo>
                      <a:lnTo>
                        <a:pt x="7015" y="16489"/>
                      </a:lnTo>
                      <a:lnTo>
                        <a:pt x="5169" y="23020"/>
                      </a:lnTo>
                      <a:lnTo>
                        <a:pt x="3138" y="33142"/>
                      </a:lnTo>
                      <a:lnTo>
                        <a:pt x="1107" y="46204"/>
                      </a:lnTo>
                      <a:lnTo>
                        <a:pt x="0" y="61714"/>
                      </a:lnTo>
                      <a:lnTo>
                        <a:pt x="923" y="79020"/>
                      </a:lnTo>
                      <a:lnTo>
                        <a:pt x="3876" y="97795"/>
                      </a:lnTo>
                      <a:lnTo>
                        <a:pt x="9969" y="116897"/>
                      </a:lnTo>
                      <a:lnTo>
                        <a:pt x="10707" y="116897"/>
                      </a:lnTo>
                      <a:lnTo>
                        <a:pt x="12184" y="116734"/>
                      </a:lnTo>
                      <a:lnTo>
                        <a:pt x="14769" y="116408"/>
                      </a:lnTo>
                      <a:lnTo>
                        <a:pt x="18276" y="116244"/>
                      </a:lnTo>
                      <a:lnTo>
                        <a:pt x="22892" y="115918"/>
                      </a:lnTo>
                      <a:lnTo>
                        <a:pt x="28246" y="115591"/>
                      </a:lnTo>
                      <a:lnTo>
                        <a:pt x="34707" y="115428"/>
                      </a:lnTo>
                      <a:lnTo>
                        <a:pt x="41538" y="115265"/>
                      </a:lnTo>
                      <a:lnTo>
                        <a:pt x="49292" y="115102"/>
                      </a:lnTo>
                      <a:lnTo>
                        <a:pt x="57784" y="115265"/>
                      </a:lnTo>
                      <a:lnTo>
                        <a:pt x="66830" y="115428"/>
                      </a:lnTo>
                      <a:lnTo>
                        <a:pt x="76615" y="115755"/>
                      </a:lnTo>
                      <a:lnTo>
                        <a:pt x="86769" y="116408"/>
                      </a:lnTo>
                      <a:lnTo>
                        <a:pt x="97476" y="117387"/>
                      </a:lnTo>
                      <a:lnTo>
                        <a:pt x="108553" y="118530"/>
                      </a:lnTo>
                      <a:lnTo>
                        <a:pt x="120000" y="120000"/>
                      </a:lnTo>
                      <a:lnTo>
                        <a:pt x="119446" y="116408"/>
                      </a:lnTo>
                      <a:lnTo>
                        <a:pt x="118338" y="106938"/>
                      </a:lnTo>
                      <a:lnTo>
                        <a:pt x="116492" y="92734"/>
                      </a:lnTo>
                      <a:lnTo>
                        <a:pt x="115015" y="75428"/>
                      </a:lnTo>
                      <a:lnTo>
                        <a:pt x="114092" y="56326"/>
                      </a:lnTo>
                      <a:lnTo>
                        <a:pt x="114092" y="37387"/>
                      </a:lnTo>
                      <a:lnTo>
                        <a:pt x="115753" y="19428"/>
                      </a:lnTo>
                      <a:lnTo>
                        <a:pt x="119076" y="4408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32" name="Google Shape;2632;p92"/>
                <p:cNvSpPr/>
                <p:nvPr/>
              </p:nvSpPr>
              <p:spPr>
                <a:xfrm>
                  <a:off x="10514012" y="21902738"/>
                  <a:ext cx="1700212" cy="1160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672" y="90615"/>
                      </a:moveTo>
                      <a:lnTo>
                        <a:pt x="0" y="105389"/>
                      </a:lnTo>
                      <a:lnTo>
                        <a:pt x="78207" y="120000"/>
                      </a:lnTo>
                      <a:lnTo>
                        <a:pt x="78767" y="119671"/>
                      </a:lnTo>
                      <a:lnTo>
                        <a:pt x="80336" y="118522"/>
                      </a:lnTo>
                      <a:lnTo>
                        <a:pt x="82913" y="116552"/>
                      </a:lnTo>
                      <a:lnTo>
                        <a:pt x="86050" y="113926"/>
                      </a:lnTo>
                      <a:lnTo>
                        <a:pt x="89747" y="110314"/>
                      </a:lnTo>
                      <a:lnTo>
                        <a:pt x="93893" y="105882"/>
                      </a:lnTo>
                      <a:lnTo>
                        <a:pt x="98151" y="100793"/>
                      </a:lnTo>
                      <a:lnTo>
                        <a:pt x="102521" y="94719"/>
                      </a:lnTo>
                      <a:lnTo>
                        <a:pt x="106778" y="87989"/>
                      </a:lnTo>
                      <a:lnTo>
                        <a:pt x="110700" y="80601"/>
                      </a:lnTo>
                      <a:lnTo>
                        <a:pt x="114061" y="72065"/>
                      </a:lnTo>
                      <a:lnTo>
                        <a:pt x="116862" y="62872"/>
                      </a:lnTo>
                      <a:lnTo>
                        <a:pt x="118879" y="52859"/>
                      </a:lnTo>
                      <a:lnTo>
                        <a:pt x="120000" y="41860"/>
                      </a:lnTo>
                      <a:lnTo>
                        <a:pt x="119887" y="30369"/>
                      </a:lnTo>
                      <a:lnTo>
                        <a:pt x="118431" y="17729"/>
                      </a:lnTo>
                      <a:lnTo>
                        <a:pt x="118207" y="17072"/>
                      </a:lnTo>
                      <a:lnTo>
                        <a:pt x="117535" y="15102"/>
                      </a:lnTo>
                      <a:lnTo>
                        <a:pt x="116190" y="12476"/>
                      </a:lnTo>
                      <a:lnTo>
                        <a:pt x="114509" y="9357"/>
                      </a:lnTo>
                      <a:lnTo>
                        <a:pt x="112268" y="6073"/>
                      </a:lnTo>
                      <a:lnTo>
                        <a:pt x="109691" y="3283"/>
                      </a:lnTo>
                      <a:lnTo>
                        <a:pt x="106554" y="1149"/>
                      </a:lnTo>
                      <a:lnTo>
                        <a:pt x="102969" y="0"/>
                      </a:lnTo>
                      <a:lnTo>
                        <a:pt x="103529" y="1969"/>
                      </a:lnTo>
                      <a:lnTo>
                        <a:pt x="104649" y="7222"/>
                      </a:lnTo>
                      <a:lnTo>
                        <a:pt x="106106" y="15430"/>
                      </a:lnTo>
                      <a:lnTo>
                        <a:pt x="107338" y="26101"/>
                      </a:lnTo>
                      <a:lnTo>
                        <a:pt x="107675" y="39069"/>
                      </a:lnTo>
                      <a:lnTo>
                        <a:pt x="106778" y="53187"/>
                      </a:lnTo>
                      <a:lnTo>
                        <a:pt x="103977" y="68618"/>
                      </a:lnTo>
                      <a:lnTo>
                        <a:pt x="99047" y="84705"/>
                      </a:lnTo>
                      <a:lnTo>
                        <a:pt x="98935" y="85034"/>
                      </a:lnTo>
                      <a:lnTo>
                        <a:pt x="98487" y="85526"/>
                      </a:lnTo>
                      <a:lnTo>
                        <a:pt x="97703" y="86347"/>
                      </a:lnTo>
                      <a:lnTo>
                        <a:pt x="96582" y="87660"/>
                      </a:lnTo>
                      <a:lnTo>
                        <a:pt x="95350" y="88809"/>
                      </a:lnTo>
                      <a:lnTo>
                        <a:pt x="93781" y="90287"/>
                      </a:lnTo>
                      <a:lnTo>
                        <a:pt x="91764" y="91764"/>
                      </a:lnTo>
                      <a:lnTo>
                        <a:pt x="89635" y="93077"/>
                      </a:lnTo>
                      <a:lnTo>
                        <a:pt x="87170" y="94391"/>
                      </a:lnTo>
                      <a:lnTo>
                        <a:pt x="84481" y="95540"/>
                      </a:lnTo>
                      <a:lnTo>
                        <a:pt x="81456" y="96525"/>
                      </a:lnTo>
                      <a:lnTo>
                        <a:pt x="78095" y="97181"/>
                      </a:lnTo>
                      <a:lnTo>
                        <a:pt x="74621" y="97346"/>
                      </a:lnTo>
                      <a:lnTo>
                        <a:pt x="70700" y="97181"/>
                      </a:lnTo>
                      <a:lnTo>
                        <a:pt x="66442" y="96689"/>
                      </a:lnTo>
                      <a:lnTo>
                        <a:pt x="62184" y="95376"/>
                      </a:lnTo>
                      <a:lnTo>
                        <a:pt x="62184" y="111135"/>
                      </a:lnTo>
                      <a:lnTo>
                        <a:pt x="2689" y="102270"/>
                      </a:lnTo>
                      <a:lnTo>
                        <a:pt x="672" y="9061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33" name="Google Shape;2633;p92"/>
                <p:cNvSpPr/>
                <p:nvPr/>
              </p:nvSpPr>
              <p:spPr>
                <a:xfrm>
                  <a:off x="10296525" y="23044150"/>
                  <a:ext cx="1249362" cy="4016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43162"/>
                      </a:moveTo>
                      <a:lnTo>
                        <a:pt x="1829" y="0"/>
                      </a:lnTo>
                      <a:lnTo>
                        <a:pt x="0" y="43162"/>
                      </a:lnTo>
                      <a:lnTo>
                        <a:pt x="116493" y="120000"/>
                      </a:lnTo>
                      <a:lnTo>
                        <a:pt x="120000" y="43162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34" name="Google Shape;2634;p92"/>
                <p:cNvSpPr/>
                <p:nvPr/>
              </p:nvSpPr>
              <p:spPr>
                <a:xfrm>
                  <a:off x="10920412" y="23172738"/>
                  <a:ext cx="533400" cy="182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52173"/>
                      </a:moveTo>
                      <a:lnTo>
                        <a:pt x="1428" y="0"/>
                      </a:lnTo>
                      <a:lnTo>
                        <a:pt x="0" y="50086"/>
                      </a:lnTo>
                      <a:lnTo>
                        <a:pt x="116785" y="120000"/>
                      </a:lnTo>
                      <a:lnTo>
                        <a:pt x="120000" y="52173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35" name="Google Shape;2635;p92"/>
                <p:cNvSpPr/>
                <p:nvPr/>
              </p:nvSpPr>
              <p:spPr>
                <a:xfrm>
                  <a:off x="10375900" y="23082250"/>
                  <a:ext cx="357187" cy="134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55058"/>
                      </a:moveTo>
                      <a:lnTo>
                        <a:pt x="0" y="0"/>
                      </a:lnTo>
                      <a:lnTo>
                        <a:pt x="1600" y="57882"/>
                      </a:lnTo>
                      <a:lnTo>
                        <a:pt x="116266" y="120000"/>
                      </a:lnTo>
                      <a:lnTo>
                        <a:pt x="120000" y="55058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36" name="Google Shape;2636;p92"/>
                <p:cNvSpPr/>
                <p:nvPr/>
              </p:nvSpPr>
              <p:spPr>
                <a:xfrm>
                  <a:off x="9480550" y="23215600"/>
                  <a:ext cx="2103437" cy="696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36082"/>
                      </a:moveTo>
                      <a:lnTo>
                        <a:pt x="271" y="36082"/>
                      </a:lnTo>
                      <a:lnTo>
                        <a:pt x="905" y="35535"/>
                      </a:lnTo>
                      <a:lnTo>
                        <a:pt x="2173" y="34988"/>
                      </a:lnTo>
                      <a:lnTo>
                        <a:pt x="3803" y="34168"/>
                      </a:lnTo>
                      <a:lnTo>
                        <a:pt x="5615" y="33075"/>
                      </a:lnTo>
                      <a:lnTo>
                        <a:pt x="7788" y="31708"/>
                      </a:lnTo>
                      <a:lnTo>
                        <a:pt x="10233" y="29794"/>
                      </a:lnTo>
                      <a:lnTo>
                        <a:pt x="12769" y="27881"/>
                      </a:lnTo>
                      <a:lnTo>
                        <a:pt x="15396" y="25694"/>
                      </a:lnTo>
                      <a:lnTo>
                        <a:pt x="18022" y="23234"/>
                      </a:lnTo>
                      <a:lnTo>
                        <a:pt x="20649" y="20227"/>
                      </a:lnTo>
                      <a:lnTo>
                        <a:pt x="23275" y="16947"/>
                      </a:lnTo>
                      <a:lnTo>
                        <a:pt x="25811" y="13120"/>
                      </a:lnTo>
                      <a:lnTo>
                        <a:pt x="27984" y="9293"/>
                      </a:lnTo>
                      <a:lnTo>
                        <a:pt x="30158" y="4920"/>
                      </a:lnTo>
                      <a:lnTo>
                        <a:pt x="31879" y="0"/>
                      </a:lnTo>
                      <a:lnTo>
                        <a:pt x="119999" y="60956"/>
                      </a:lnTo>
                      <a:lnTo>
                        <a:pt x="119818" y="61503"/>
                      </a:lnTo>
                      <a:lnTo>
                        <a:pt x="119366" y="62870"/>
                      </a:lnTo>
                      <a:lnTo>
                        <a:pt x="118550" y="65330"/>
                      </a:lnTo>
                      <a:lnTo>
                        <a:pt x="117464" y="68337"/>
                      </a:lnTo>
                      <a:lnTo>
                        <a:pt x="116105" y="71890"/>
                      </a:lnTo>
                      <a:lnTo>
                        <a:pt x="114566" y="75990"/>
                      </a:lnTo>
                      <a:lnTo>
                        <a:pt x="112935" y="80637"/>
                      </a:lnTo>
                      <a:lnTo>
                        <a:pt x="110943" y="85284"/>
                      </a:lnTo>
                      <a:lnTo>
                        <a:pt x="108860" y="90478"/>
                      </a:lnTo>
                      <a:lnTo>
                        <a:pt x="106777" y="95398"/>
                      </a:lnTo>
                      <a:lnTo>
                        <a:pt x="104513" y="100318"/>
                      </a:lnTo>
                      <a:lnTo>
                        <a:pt x="102158" y="105239"/>
                      </a:lnTo>
                      <a:lnTo>
                        <a:pt x="99803" y="109612"/>
                      </a:lnTo>
                      <a:lnTo>
                        <a:pt x="97539" y="113439"/>
                      </a:lnTo>
                      <a:lnTo>
                        <a:pt x="95184" y="116993"/>
                      </a:lnTo>
                      <a:lnTo>
                        <a:pt x="92920" y="120000"/>
                      </a:lnTo>
                      <a:lnTo>
                        <a:pt x="0" y="36082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37" name="Google Shape;2637;p92"/>
                <p:cNvSpPr/>
                <p:nvPr/>
              </p:nvSpPr>
              <p:spPr>
                <a:xfrm>
                  <a:off x="11576050" y="23140988"/>
                  <a:ext cx="749300" cy="3317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949" y="119999"/>
                      </a:moveTo>
                      <a:lnTo>
                        <a:pt x="120000" y="48229"/>
                      </a:lnTo>
                      <a:lnTo>
                        <a:pt x="54661" y="0"/>
                      </a:lnTo>
                      <a:lnTo>
                        <a:pt x="1271" y="13779"/>
                      </a:lnTo>
                      <a:lnTo>
                        <a:pt x="0" y="113110"/>
                      </a:lnTo>
                      <a:lnTo>
                        <a:pt x="11949" y="119999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38" name="Google Shape;2638;p92"/>
                <p:cNvSpPr/>
                <p:nvPr/>
              </p:nvSpPr>
              <p:spPr>
                <a:xfrm>
                  <a:off x="9640887" y="21715413"/>
                  <a:ext cx="398462" cy="1585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2762"/>
                      </a:moveTo>
                      <a:lnTo>
                        <a:pt x="119521" y="2642"/>
                      </a:lnTo>
                      <a:lnTo>
                        <a:pt x="117609" y="2402"/>
                      </a:lnTo>
                      <a:lnTo>
                        <a:pt x="114262" y="2162"/>
                      </a:lnTo>
                      <a:lnTo>
                        <a:pt x="109960" y="1801"/>
                      </a:lnTo>
                      <a:lnTo>
                        <a:pt x="104223" y="1321"/>
                      </a:lnTo>
                      <a:lnTo>
                        <a:pt x="98007" y="840"/>
                      </a:lnTo>
                      <a:lnTo>
                        <a:pt x="90836" y="480"/>
                      </a:lnTo>
                      <a:lnTo>
                        <a:pt x="82709" y="120"/>
                      </a:lnTo>
                      <a:lnTo>
                        <a:pt x="74103" y="0"/>
                      </a:lnTo>
                      <a:lnTo>
                        <a:pt x="64063" y="0"/>
                      </a:lnTo>
                      <a:lnTo>
                        <a:pt x="54501" y="240"/>
                      </a:lnTo>
                      <a:lnTo>
                        <a:pt x="43984" y="600"/>
                      </a:lnTo>
                      <a:lnTo>
                        <a:pt x="33466" y="1441"/>
                      </a:lnTo>
                      <a:lnTo>
                        <a:pt x="22470" y="2402"/>
                      </a:lnTo>
                      <a:lnTo>
                        <a:pt x="10996" y="3843"/>
                      </a:lnTo>
                      <a:lnTo>
                        <a:pt x="0" y="5645"/>
                      </a:lnTo>
                      <a:lnTo>
                        <a:pt x="0" y="120000"/>
                      </a:lnTo>
                      <a:lnTo>
                        <a:pt x="478" y="120000"/>
                      </a:lnTo>
                      <a:lnTo>
                        <a:pt x="2868" y="120000"/>
                      </a:lnTo>
                      <a:lnTo>
                        <a:pt x="6693" y="119879"/>
                      </a:lnTo>
                      <a:lnTo>
                        <a:pt x="10996" y="119759"/>
                      </a:lnTo>
                      <a:lnTo>
                        <a:pt x="16733" y="119519"/>
                      </a:lnTo>
                      <a:lnTo>
                        <a:pt x="23426" y="119279"/>
                      </a:lnTo>
                      <a:lnTo>
                        <a:pt x="31075" y="118918"/>
                      </a:lnTo>
                      <a:lnTo>
                        <a:pt x="39681" y="118318"/>
                      </a:lnTo>
                      <a:lnTo>
                        <a:pt x="48764" y="117717"/>
                      </a:lnTo>
                      <a:lnTo>
                        <a:pt x="57848" y="116876"/>
                      </a:lnTo>
                      <a:lnTo>
                        <a:pt x="68366" y="116036"/>
                      </a:lnTo>
                      <a:lnTo>
                        <a:pt x="78406" y="114834"/>
                      </a:lnTo>
                      <a:lnTo>
                        <a:pt x="88924" y="113513"/>
                      </a:lnTo>
                      <a:lnTo>
                        <a:pt x="99442" y="112192"/>
                      </a:lnTo>
                      <a:lnTo>
                        <a:pt x="109960" y="110390"/>
                      </a:lnTo>
                      <a:lnTo>
                        <a:pt x="120000" y="108468"/>
                      </a:lnTo>
                      <a:lnTo>
                        <a:pt x="120000" y="2762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39" name="Google Shape;2639;p92"/>
                <p:cNvSpPr/>
                <p:nvPr/>
              </p:nvSpPr>
              <p:spPr>
                <a:xfrm>
                  <a:off x="9652000" y="21728113"/>
                  <a:ext cx="341312" cy="1338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2846"/>
                      </a:moveTo>
                      <a:lnTo>
                        <a:pt x="119441" y="2704"/>
                      </a:lnTo>
                      <a:lnTo>
                        <a:pt x="117767" y="2562"/>
                      </a:lnTo>
                      <a:lnTo>
                        <a:pt x="114418" y="2135"/>
                      </a:lnTo>
                      <a:lnTo>
                        <a:pt x="109953" y="1708"/>
                      </a:lnTo>
                      <a:lnTo>
                        <a:pt x="104372" y="1281"/>
                      </a:lnTo>
                      <a:lnTo>
                        <a:pt x="98232" y="854"/>
                      </a:lnTo>
                      <a:lnTo>
                        <a:pt x="90976" y="569"/>
                      </a:lnTo>
                      <a:lnTo>
                        <a:pt x="83162" y="142"/>
                      </a:lnTo>
                      <a:lnTo>
                        <a:pt x="74232" y="0"/>
                      </a:lnTo>
                      <a:lnTo>
                        <a:pt x="64186" y="0"/>
                      </a:lnTo>
                      <a:lnTo>
                        <a:pt x="54697" y="142"/>
                      </a:lnTo>
                      <a:lnTo>
                        <a:pt x="44093" y="711"/>
                      </a:lnTo>
                      <a:lnTo>
                        <a:pt x="33488" y="1423"/>
                      </a:lnTo>
                      <a:lnTo>
                        <a:pt x="22325" y="2562"/>
                      </a:lnTo>
                      <a:lnTo>
                        <a:pt x="11720" y="3843"/>
                      </a:lnTo>
                      <a:lnTo>
                        <a:pt x="0" y="5693"/>
                      </a:lnTo>
                      <a:lnTo>
                        <a:pt x="0" y="120000"/>
                      </a:lnTo>
                      <a:lnTo>
                        <a:pt x="558" y="120000"/>
                      </a:lnTo>
                      <a:lnTo>
                        <a:pt x="3348" y="120000"/>
                      </a:lnTo>
                      <a:lnTo>
                        <a:pt x="6697" y="119857"/>
                      </a:lnTo>
                      <a:lnTo>
                        <a:pt x="11720" y="119715"/>
                      </a:lnTo>
                      <a:lnTo>
                        <a:pt x="16744" y="119572"/>
                      </a:lnTo>
                      <a:lnTo>
                        <a:pt x="24000" y="119288"/>
                      </a:lnTo>
                      <a:lnTo>
                        <a:pt x="31255" y="118861"/>
                      </a:lnTo>
                      <a:lnTo>
                        <a:pt x="39627" y="118291"/>
                      </a:lnTo>
                      <a:lnTo>
                        <a:pt x="48558" y="117580"/>
                      </a:lnTo>
                      <a:lnTo>
                        <a:pt x="58604" y="116868"/>
                      </a:lnTo>
                      <a:lnTo>
                        <a:pt x="68651" y="115871"/>
                      </a:lnTo>
                      <a:lnTo>
                        <a:pt x="78697" y="114733"/>
                      </a:lnTo>
                      <a:lnTo>
                        <a:pt x="88744" y="113451"/>
                      </a:lnTo>
                      <a:lnTo>
                        <a:pt x="99906" y="111886"/>
                      </a:lnTo>
                      <a:lnTo>
                        <a:pt x="109953" y="110177"/>
                      </a:lnTo>
                      <a:lnTo>
                        <a:pt x="120000" y="108185"/>
                      </a:lnTo>
                      <a:lnTo>
                        <a:pt x="120000" y="2846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40" name="Google Shape;2640;p92"/>
                <p:cNvSpPr/>
                <p:nvPr/>
              </p:nvSpPr>
              <p:spPr>
                <a:xfrm>
                  <a:off x="9663112" y="21742400"/>
                  <a:ext cx="285750" cy="1087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2802"/>
                      </a:moveTo>
                      <a:lnTo>
                        <a:pt x="119333" y="2802"/>
                      </a:lnTo>
                      <a:lnTo>
                        <a:pt x="117333" y="2452"/>
                      </a:lnTo>
                      <a:lnTo>
                        <a:pt x="114666" y="2102"/>
                      </a:lnTo>
                      <a:lnTo>
                        <a:pt x="110000" y="1751"/>
                      </a:lnTo>
                      <a:lnTo>
                        <a:pt x="104666" y="1401"/>
                      </a:lnTo>
                      <a:lnTo>
                        <a:pt x="98000" y="700"/>
                      </a:lnTo>
                      <a:lnTo>
                        <a:pt x="90666" y="350"/>
                      </a:lnTo>
                      <a:lnTo>
                        <a:pt x="83333" y="0"/>
                      </a:lnTo>
                      <a:lnTo>
                        <a:pt x="74000" y="0"/>
                      </a:lnTo>
                      <a:lnTo>
                        <a:pt x="64666" y="0"/>
                      </a:lnTo>
                      <a:lnTo>
                        <a:pt x="54000" y="175"/>
                      </a:lnTo>
                      <a:lnTo>
                        <a:pt x="44000" y="525"/>
                      </a:lnTo>
                      <a:lnTo>
                        <a:pt x="33333" y="1401"/>
                      </a:lnTo>
                      <a:lnTo>
                        <a:pt x="22000" y="2452"/>
                      </a:lnTo>
                      <a:lnTo>
                        <a:pt x="11333" y="4029"/>
                      </a:lnTo>
                      <a:lnTo>
                        <a:pt x="0" y="5781"/>
                      </a:lnTo>
                      <a:lnTo>
                        <a:pt x="0" y="120000"/>
                      </a:lnTo>
                      <a:lnTo>
                        <a:pt x="666" y="120000"/>
                      </a:lnTo>
                      <a:lnTo>
                        <a:pt x="2666" y="120000"/>
                      </a:lnTo>
                      <a:lnTo>
                        <a:pt x="6000" y="119824"/>
                      </a:lnTo>
                      <a:lnTo>
                        <a:pt x="11333" y="119649"/>
                      </a:lnTo>
                      <a:lnTo>
                        <a:pt x="17333" y="119474"/>
                      </a:lnTo>
                      <a:lnTo>
                        <a:pt x="23333" y="119299"/>
                      </a:lnTo>
                      <a:lnTo>
                        <a:pt x="31333" y="118773"/>
                      </a:lnTo>
                      <a:lnTo>
                        <a:pt x="40000" y="118423"/>
                      </a:lnTo>
                      <a:lnTo>
                        <a:pt x="48666" y="117547"/>
                      </a:lnTo>
                      <a:lnTo>
                        <a:pt x="58000" y="116846"/>
                      </a:lnTo>
                      <a:lnTo>
                        <a:pt x="68000" y="115970"/>
                      </a:lnTo>
                      <a:lnTo>
                        <a:pt x="78666" y="114744"/>
                      </a:lnTo>
                      <a:lnTo>
                        <a:pt x="88666" y="113518"/>
                      </a:lnTo>
                      <a:lnTo>
                        <a:pt x="99333" y="111941"/>
                      </a:lnTo>
                      <a:lnTo>
                        <a:pt x="110000" y="110014"/>
                      </a:lnTo>
                      <a:lnTo>
                        <a:pt x="120000" y="108087"/>
                      </a:lnTo>
                      <a:lnTo>
                        <a:pt x="120000" y="2802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41" name="Google Shape;2641;p92"/>
                <p:cNvSpPr/>
                <p:nvPr/>
              </p:nvSpPr>
              <p:spPr>
                <a:xfrm>
                  <a:off x="9672637" y="21755100"/>
                  <a:ext cx="231775" cy="841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9999" y="3169"/>
                      </a:moveTo>
                      <a:lnTo>
                        <a:pt x="117534" y="2716"/>
                      </a:lnTo>
                      <a:lnTo>
                        <a:pt x="110136" y="1811"/>
                      </a:lnTo>
                      <a:lnTo>
                        <a:pt x="98630" y="905"/>
                      </a:lnTo>
                      <a:lnTo>
                        <a:pt x="83013" y="226"/>
                      </a:lnTo>
                      <a:lnTo>
                        <a:pt x="64931" y="0"/>
                      </a:lnTo>
                      <a:lnTo>
                        <a:pt x="44383" y="679"/>
                      </a:lnTo>
                      <a:lnTo>
                        <a:pt x="22191" y="2490"/>
                      </a:lnTo>
                      <a:lnTo>
                        <a:pt x="0" y="6113"/>
                      </a:lnTo>
                      <a:lnTo>
                        <a:pt x="0" y="120000"/>
                      </a:lnTo>
                      <a:lnTo>
                        <a:pt x="2465" y="120000"/>
                      </a:lnTo>
                      <a:lnTo>
                        <a:pt x="11506" y="119773"/>
                      </a:lnTo>
                      <a:lnTo>
                        <a:pt x="23835" y="119094"/>
                      </a:lnTo>
                      <a:lnTo>
                        <a:pt x="40273" y="117962"/>
                      </a:lnTo>
                      <a:lnTo>
                        <a:pt x="58356" y="116377"/>
                      </a:lnTo>
                      <a:lnTo>
                        <a:pt x="78904" y="114339"/>
                      </a:lnTo>
                      <a:lnTo>
                        <a:pt x="99452" y="111396"/>
                      </a:lnTo>
                      <a:lnTo>
                        <a:pt x="119999" y="107547"/>
                      </a:lnTo>
                      <a:lnTo>
                        <a:pt x="119999" y="3169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42" name="Google Shape;2642;p92"/>
                <p:cNvSpPr/>
                <p:nvPr/>
              </p:nvSpPr>
              <p:spPr>
                <a:xfrm>
                  <a:off x="9685337" y="21767800"/>
                  <a:ext cx="173037" cy="5921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3217"/>
                      </a:moveTo>
                      <a:lnTo>
                        <a:pt x="117798" y="2895"/>
                      </a:lnTo>
                      <a:lnTo>
                        <a:pt x="110091" y="1930"/>
                      </a:lnTo>
                      <a:lnTo>
                        <a:pt x="97981" y="643"/>
                      </a:lnTo>
                      <a:lnTo>
                        <a:pt x="82568" y="0"/>
                      </a:lnTo>
                      <a:lnTo>
                        <a:pt x="64954" y="0"/>
                      </a:lnTo>
                      <a:lnTo>
                        <a:pt x="42935" y="643"/>
                      </a:lnTo>
                      <a:lnTo>
                        <a:pt x="22018" y="2895"/>
                      </a:lnTo>
                      <a:lnTo>
                        <a:pt x="0" y="6756"/>
                      </a:lnTo>
                      <a:lnTo>
                        <a:pt x="0" y="119999"/>
                      </a:lnTo>
                      <a:lnTo>
                        <a:pt x="2201" y="119999"/>
                      </a:lnTo>
                      <a:lnTo>
                        <a:pt x="9908" y="119678"/>
                      </a:lnTo>
                      <a:lnTo>
                        <a:pt x="23119" y="118713"/>
                      </a:lnTo>
                      <a:lnTo>
                        <a:pt x="39633" y="117747"/>
                      </a:lnTo>
                      <a:lnTo>
                        <a:pt x="58348" y="116461"/>
                      </a:lnTo>
                      <a:lnTo>
                        <a:pt x="79266" y="113887"/>
                      </a:lnTo>
                      <a:lnTo>
                        <a:pt x="99082" y="110348"/>
                      </a:lnTo>
                      <a:lnTo>
                        <a:pt x="120000" y="106487"/>
                      </a:lnTo>
                      <a:lnTo>
                        <a:pt x="120000" y="3217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43" name="Google Shape;2643;p92"/>
                <p:cNvSpPr/>
                <p:nvPr/>
              </p:nvSpPr>
              <p:spPr>
                <a:xfrm>
                  <a:off x="9694862" y="21782088"/>
                  <a:ext cx="119062" cy="342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3333"/>
                      </a:moveTo>
                      <a:lnTo>
                        <a:pt x="116800" y="2777"/>
                      </a:lnTo>
                      <a:lnTo>
                        <a:pt x="110400" y="2222"/>
                      </a:lnTo>
                      <a:lnTo>
                        <a:pt x="97600" y="1111"/>
                      </a:lnTo>
                      <a:lnTo>
                        <a:pt x="83200" y="0"/>
                      </a:lnTo>
                      <a:lnTo>
                        <a:pt x="65600" y="0"/>
                      </a:lnTo>
                      <a:lnTo>
                        <a:pt x="44800" y="555"/>
                      </a:lnTo>
                      <a:lnTo>
                        <a:pt x="22400" y="3333"/>
                      </a:lnTo>
                      <a:lnTo>
                        <a:pt x="0" y="7777"/>
                      </a:lnTo>
                      <a:lnTo>
                        <a:pt x="0" y="120000"/>
                      </a:lnTo>
                      <a:lnTo>
                        <a:pt x="3200" y="120000"/>
                      </a:lnTo>
                      <a:lnTo>
                        <a:pt x="11200" y="119444"/>
                      </a:lnTo>
                      <a:lnTo>
                        <a:pt x="24000" y="118888"/>
                      </a:lnTo>
                      <a:lnTo>
                        <a:pt x="40000" y="117222"/>
                      </a:lnTo>
                      <a:lnTo>
                        <a:pt x="59200" y="115555"/>
                      </a:lnTo>
                      <a:lnTo>
                        <a:pt x="80000" y="112777"/>
                      </a:lnTo>
                      <a:lnTo>
                        <a:pt x="100800" y="108333"/>
                      </a:lnTo>
                      <a:lnTo>
                        <a:pt x="120000" y="103888"/>
                      </a:lnTo>
                      <a:lnTo>
                        <a:pt x="120000" y="3333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44" name="Google Shape;2644;p92"/>
                <p:cNvSpPr/>
                <p:nvPr/>
              </p:nvSpPr>
              <p:spPr>
                <a:xfrm>
                  <a:off x="11133137" y="22764750"/>
                  <a:ext cx="174625" cy="1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60000" y="120000"/>
                      </a:moveTo>
                      <a:lnTo>
                        <a:pt x="72000" y="118918"/>
                      </a:lnTo>
                      <a:lnTo>
                        <a:pt x="82909" y="114594"/>
                      </a:lnTo>
                      <a:lnTo>
                        <a:pt x="92727" y="109189"/>
                      </a:lnTo>
                      <a:lnTo>
                        <a:pt x="102545" y="101621"/>
                      </a:lnTo>
                      <a:lnTo>
                        <a:pt x="109090" y="92972"/>
                      </a:lnTo>
                      <a:lnTo>
                        <a:pt x="115636" y="83243"/>
                      </a:lnTo>
                      <a:lnTo>
                        <a:pt x="118909" y="71351"/>
                      </a:lnTo>
                      <a:lnTo>
                        <a:pt x="120000" y="60540"/>
                      </a:lnTo>
                      <a:lnTo>
                        <a:pt x="118909" y="47567"/>
                      </a:lnTo>
                      <a:lnTo>
                        <a:pt x="115636" y="36756"/>
                      </a:lnTo>
                      <a:lnTo>
                        <a:pt x="109090" y="25945"/>
                      </a:lnTo>
                      <a:lnTo>
                        <a:pt x="102545" y="18378"/>
                      </a:lnTo>
                      <a:lnTo>
                        <a:pt x="92727" y="9729"/>
                      </a:lnTo>
                      <a:lnTo>
                        <a:pt x="82909" y="5405"/>
                      </a:lnTo>
                      <a:lnTo>
                        <a:pt x="72000" y="2162"/>
                      </a:lnTo>
                      <a:lnTo>
                        <a:pt x="60000" y="0"/>
                      </a:lnTo>
                      <a:lnTo>
                        <a:pt x="48000" y="2162"/>
                      </a:lnTo>
                      <a:lnTo>
                        <a:pt x="36000" y="5405"/>
                      </a:lnTo>
                      <a:lnTo>
                        <a:pt x="27272" y="9729"/>
                      </a:lnTo>
                      <a:lnTo>
                        <a:pt x="17454" y="18378"/>
                      </a:lnTo>
                      <a:lnTo>
                        <a:pt x="10909" y="25945"/>
                      </a:lnTo>
                      <a:lnTo>
                        <a:pt x="4363" y="36756"/>
                      </a:lnTo>
                      <a:lnTo>
                        <a:pt x="1090" y="47567"/>
                      </a:lnTo>
                      <a:lnTo>
                        <a:pt x="0" y="60540"/>
                      </a:lnTo>
                      <a:lnTo>
                        <a:pt x="1090" y="71351"/>
                      </a:lnTo>
                      <a:lnTo>
                        <a:pt x="4363" y="83243"/>
                      </a:lnTo>
                      <a:lnTo>
                        <a:pt x="10909" y="92972"/>
                      </a:lnTo>
                      <a:lnTo>
                        <a:pt x="17454" y="101621"/>
                      </a:lnTo>
                      <a:lnTo>
                        <a:pt x="27272" y="109189"/>
                      </a:lnTo>
                      <a:lnTo>
                        <a:pt x="36000" y="114594"/>
                      </a:lnTo>
                      <a:lnTo>
                        <a:pt x="48000" y="118918"/>
                      </a:lnTo>
                      <a:lnTo>
                        <a:pt x="60000" y="12000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45" name="Google Shape;2645;p92"/>
                <p:cNvSpPr/>
                <p:nvPr/>
              </p:nvSpPr>
              <p:spPr>
                <a:xfrm>
                  <a:off x="10598150" y="22769513"/>
                  <a:ext cx="87312" cy="8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58909" y="120000"/>
                      </a:moveTo>
                      <a:lnTo>
                        <a:pt x="82909" y="115636"/>
                      </a:lnTo>
                      <a:lnTo>
                        <a:pt x="104727" y="100363"/>
                      </a:lnTo>
                      <a:lnTo>
                        <a:pt x="115636" y="80727"/>
                      </a:lnTo>
                      <a:lnTo>
                        <a:pt x="120000" y="58909"/>
                      </a:lnTo>
                      <a:lnTo>
                        <a:pt x="115636" y="34909"/>
                      </a:lnTo>
                      <a:lnTo>
                        <a:pt x="104727" y="15272"/>
                      </a:lnTo>
                      <a:lnTo>
                        <a:pt x="82909" y="4363"/>
                      </a:lnTo>
                      <a:lnTo>
                        <a:pt x="58909" y="0"/>
                      </a:lnTo>
                      <a:lnTo>
                        <a:pt x="34909" y="4363"/>
                      </a:lnTo>
                      <a:lnTo>
                        <a:pt x="17454" y="15272"/>
                      </a:lnTo>
                      <a:lnTo>
                        <a:pt x="4363" y="34909"/>
                      </a:lnTo>
                      <a:lnTo>
                        <a:pt x="0" y="58909"/>
                      </a:lnTo>
                      <a:lnTo>
                        <a:pt x="4363" y="80727"/>
                      </a:lnTo>
                      <a:lnTo>
                        <a:pt x="17454" y="100363"/>
                      </a:lnTo>
                      <a:lnTo>
                        <a:pt x="34909" y="115636"/>
                      </a:lnTo>
                      <a:lnTo>
                        <a:pt x="58909" y="12000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46" name="Google Shape;2646;p92"/>
                <p:cNvSpPr/>
                <p:nvPr/>
              </p:nvSpPr>
              <p:spPr>
                <a:xfrm>
                  <a:off x="10747375" y="22772688"/>
                  <a:ext cx="87312" cy="8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61090" y="120000"/>
                      </a:moveTo>
                      <a:lnTo>
                        <a:pt x="85090" y="115636"/>
                      </a:lnTo>
                      <a:lnTo>
                        <a:pt x="102545" y="102545"/>
                      </a:lnTo>
                      <a:lnTo>
                        <a:pt x="115636" y="85090"/>
                      </a:lnTo>
                      <a:lnTo>
                        <a:pt x="120000" y="61090"/>
                      </a:lnTo>
                      <a:lnTo>
                        <a:pt x="115636" y="37090"/>
                      </a:lnTo>
                      <a:lnTo>
                        <a:pt x="102545" y="17454"/>
                      </a:lnTo>
                      <a:lnTo>
                        <a:pt x="85090" y="4363"/>
                      </a:lnTo>
                      <a:lnTo>
                        <a:pt x="61090" y="0"/>
                      </a:lnTo>
                      <a:lnTo>
                        <a:pt x="37090" y="4363"/>
                      </a:lnTo>
                      <a:lnTo>
                        <a:pt x="19636" y="17454"/>
                      </a:lnTo>
                      <a:lnTo>
                        <a:pt x="4363" y="37090"/>
                      </a:lnTo>
                      <a:lnTo>
                        <a:pt x="0" y="61090"/>
                      </a:lnTo>
                      <a:lnTo>
                        <a:pt x="4363" y="85090"/>
                      </a:lnTo>
                      <a:lnTo>
                        <a:pt x="19636" y="102545"/>
                      </a:lnTo>
                      <a:lnTo>
                        <a:pt x="37090" y="115636"/>
                      </a:lnTo>
                      <a:lnTo>
                        <a:pt x="61090" y="12000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47" name="Google Shape;2647;p92"/>
                <p:cNvSpPr/>
                <p:nvPr/>
              </p:nvSpPr>
              <p:spPr>
                <a:xfrm>
                  <a:off x="10161587" y="21575713"/>
                  <a:ext cx="247650" cy="119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6923" y="2393"/>
                      </a:moveTo>
                      <a:lnTo>
                        <a:pt x="33846" y="4787"/>
                      </a:lnTo>
                      <a:lnTo>
                        <a:pt x="25384" y="11648"/>
                      </a:lnTo>
                      <a:lnTo>
                        <a:pt x="14615" y="22340"/>
                      </a:lnTo>
                      <a:lnTo>
                        <a:pt x="5384" y="36542"/>
                      </a:lnTo>
                      <a:lnTo>
                        <a:pt x="0" y="53776"/>
                      </a:lnTo>
                      <a:lnTo>
                        <a:pt x="769" y="73723"/>
                      </a:lnTo>
                      <a:lnTo>
                        <a:pt x="10769" y="96063"/>
                      </a:lnTo>
                      <a:lnTo>
                        <a:pt x="33076" y="120000"/>
                      </a:lnTo>
                      <a:lnTo>
                        <a:pt x="115384" y="119042"/>
                      </a:lnTo>
                      <a:lnTo>
                        <a:pt x="112307" y="115531"/>
                      </a:lnTo>
                      <a:lnTo>
                        <a:pt x="103846" y="105797"/>
                      </a:lnTo>
                      <a:lnTo>
                        <a:pt x="94615" y="91595"/>
                      </a:lnTo>
                      <a:lnTo>
                        <a:pt x="85384" y="73882"/>
                      </a:lnTo>
                      <a:lnTo>
                        <a:pt x="80000" y="54574"/>
                      </a:lnTo>
                      <a:lnTo>
                        <a:pt x="82307" y="35106"/>
                      </a:lnTo>
                      <a:lnTo>
                        <a:pt x="95384" y="16914"/>
                      </a:lnTo>
                      <a:lnTo>
                        <a:pt x="120000" y="1436"/>
                      </a:lnTo>
                      <a:lnTo>
                        <a:pt x="120000" y="1276"/>
                      </a:lnTo>
                      <a:lnTo>
                        <a:pt x="120000" y="957"/>
                      </a:lnTo>
                      <a:lnTo>
                        <a:pt x="118461" y="638"/>
                      </a:lnTo>
                      <a:lnTo>
                        <a:pt x="113076" y="0"/>
                      </a:lnTo>
                      <a:lnTo>
                        <a:pt x="103076" y="0"/>
                      </a:lnTo>
                      <a:lnTo>
                        <a:pt x="88461" y="159"/>
                      </a:lnTo>
                      <a:lnTo>
                        <a:pt x="66923" y="1117"/>
                      </a:lnTo>
                      <a:lnTo>
                        <a:pt x="36923" y="2393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48" name="Google Shape;2648;p92"/>
                <p:cNvSpPr/>
                <p:nvPr/>
              </p:nvSpPr>
              <p:spPr>
                <a:xfrm>
                  <a:off x="11437937" y="21428075"/>
                  <a:ext cx="336550" cy="133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858"/>
                      </a:moveTo>
                      <a:lnTo>
                        <a:pt x="116603" y="1573"/>
                      </a:lnTo>
                      <a:lnTo>
                        <a:pt x="108679" y="4719"/>
                      </a:lnTo>
                      <a:lnTo>
                        <a:pt x="98490" y="11013"/>
                      </a:lnTo>
                      <a:lnTo>
                        <a:pt x="88301" y="21168"/>
                      </a:lnTo>
                      <a:lnTo>
                        <a:pt x="79811" y="36328"/>
                      </a:lnTo>
                      <a:lnTo>
                        <a:pt x="75283" y="57353"/>
                      </a:lnTo>
                      <a:lnTo>
                        <a:pt x="77547" y="84815"/>
                      </a:lnTo>
                      <a:lnTo>
                        <a:pt x="89433" y="120000"/>
                      </a:lnTo>
                      <a:lnTo>
                        <a:pt x="21509" y="120000"/>
                      </a:lnTo>
                      <a:lnTo>
                        <a:pt x="19245" y="116424"/>
                      </a:lnTo>
                      <a:lnTo>
                        <a:pt x="13584" y="106698"/>
                      </a:lnTo>
                      <a:lnTo>
                        <a:pt x="6792" y="92252"/>
                      </a:lnTo>
                      <a:lnTo>
                        <a:pt x="1698" y="74517"/>
                      </a:lnTo>
                      <a:lnTo>
                        <a:pt x="0" y="54922"/>
                      </a:lnTo>
                      <a:lnTo>
                        <a:pt x="3396" y="34898"/>
                      </a:lnTo>
                      <a:lnTo>
                        <a:pt x="16415" y="16305"/>
                      </a:lnTo>
                      <a:lnTo>
                        <a:pt x="38490" y="0"/>
                      </a:lnTo>
                      <a:lnTo>
                        <a:pt x="120000" y="858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49" name="Google Shape;2649;p92"/>
                <p:cNvSpPr/>
                <p:nvPr/>
              </p:nvSpPr>
              <p:spPr>
                <a:xfrm>
                  <a:off x="10169525" y="21647150"/>
                  <a:ext cx="217487" cy="1041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7664" y="2195"/>
                      </a:moveTo>
                      <a:lnTo>
                        <a:pt x="34160" y="4573"/>
                      </a:lnTo>
                      <a:lnTo>
                        <a:pt x="26277" y="11341"/>
                      </a:lnTo>
                      <a:lnTo>
                        <a:pt x="16642" y="22317"/>
                      </a:lnTo>
                      <a:lnTo>
                        <a:pt x="6131" y="36402"/>
                      </a:lnTo>
                      <a:lnTo>
                        <a:pt x="0" y="53780"/>
                      </a:lnTo>
                      <a:lnTo>
                        <a:pt x="875" y="73719"/>
                      </a:lnTo>
                      <a:lnTo>
                        <a:pt x="10510" y="95853"/>
                      </a:lnTo>
                      <a:lnTo>
                        <a:pt x="33284" y="120000"/>
                      </a:lnTo>
                      <a:lnTo>
                        <a:pt x="115620" y="118902"/>
                      </a:lnTo>
                      <a:lnTo>
                        <a:pt x="111240" y="115426"/>
                      </a:lnTo>
                      <a:lnTo>
                        <a:pt x="104233" y="105731"/>
                      </a:lnTo>
                      <a:lnTo>
                        <a:pt x="93722" y="91280"/>
                      </a:lnTo>
                      <a:lnTo>
                        <a:pt x="84963" y="73719"/>
                      </a:lnTo>
                      <a:lnTo>
                        <a:pt x="80583" y="54329"/>
                      </a:lnTo>
                      <a:lnTo>
                        <a:pt x="82335" y="35121"/>
                      </a:lnTo>
                      <a:lnTo>
                        <a:pt x="94598" y="16646"/>
                      </a:lnTo>
                      <a:lnTo>
                        <a:pt x="120000" y="1280"/>
                      </a:lnTo>
                      <a:lnTo>
                        <a:pt x="120000" y="1097"/>
                      </a:lnTo>
                      <a:lnTo>
                        <a:pt x="120000" y="731"/>
                      </a:lnTo>
                      <a:lnTo>
                        <a:pt x="118248" y="365"/>
                      </a:lnTo>
                      <a:lnTo>
                        <a:pt x="112992" y="0"/>
                      </a:lnTo>
                      <a:lnTo>
                        <a:pt x="104233" y="0"/>
                      </a:lnTo>
                      <a:lnTo>
                        <a:pt x="88467" y="182"/>
                      </a:lnTo>
                      <a:lnTo>
                        <a:pt x="67445" y="914"/>
                      </a:lnTo>
                      <a:lnTo>
                        <a:pt x="37664" y="2195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50" name="Google Shape;2650;p92"/>
                <p:cNvSpPr/>
                <p:nvPr/>
              </p:nvSpPr>
              <p:spPr>
                <a:xfrm>
                  <a:off x="10179050" y="21717000"/>
                  <a:ext cx="184150" cy="88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7241" y="2357"/>
                      </a:moveTo>
                      <a:lnTo>
                        <a:pt x="34137" y="4500"/>
                      </a:lnTo>
                      <a:lnTo>
                        <a:pt x="24827" y="11357"/>
                      </a:lnTo>
                      <a:lnTo>
                        <a:pt x="15517" y="22071"/>
                      </a:lnTo>
                      <a:lnTo>
                        <a:pt x="5172" y="36214"/>
                      </a:lnTo>
                      <a:lnTo>
                        <a:pt x="0" y="53571"/>
                      </a:lnTo>
                      <a:lnTo>
                        <a:pt x="1034" y="73714"/>
                      </a:lnTo>
                      <a:lnTo>
                        <a:pt x="10344" y="96000"/>
                      </a:lnTo>
                      <a:lnTo>
                        <a:pt x="33103" y="120000"/>
                      </a:lnTo>
                      <a:lnTo>
                        <a:pt x="115862" y="118928"/>
                      </a:lnTo>
                      <a:lnTo>
                        <a:pt x="111724" y="115285"/>
                      </a:lnTo>
                      <a:lnTo>
                        <a:pt x="104482" y="105642"/>
                      </a:lnTo>
                      <a:lnTo>
                        <a:pt x="94137" y="91285"/>
                      </a:lnTo>
                      <a:lnTo>
                        <a:pt x="84827" y="73714"/>
                      </a:lnTo>
                      <a:lnTo>
                        <a:pt x="79655" y="54642"/>
                      </a:lnTo>
                      <a:lnTo>
                        <a:pt x="81724" y="35142"/>
                      </a:lnTo>
                      <a:lnTo>
                        <a:pt x="94137" y="16928"/>
                      </a:lnTo>
                      <a:lnTo>
                        <a:pt x="120000" y="1285"/>
                      </a:lnTo>
                      <a:lnTo>
                        <a:pt x="120000" y="1071"/>
                      </a:lnTo>
                      <a:lnTo>
                        <a:pt x="120000" y="857"/>
                      </a:lnTo>
                      <a:lnTo>
                        <a:pt x="117931" y="428"/>
                      </a:lnTo>
                      <a:lnTo>
                        <a:pt x="112758" y="0"/>
                      </a:lnTo>
                      <a:lnTo>
                        <a:pt x="103448" y="0"/>
                      </a:lnTo>
                      <a:lnTo>
                        <a:pt x="88965" y="214"/>
                      </a:lnTo>
                      <a:lnTo>
                        <a:pt x="67241" y="857"/>
                      </a:lnTo>
                      <a:lnTo>
                        <a:pt x="37241" y="2357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51" name="Google Shape;2651;p92"/>
                <p:cNvSpPr/>
                <p:nvPr/>
              </p:nvSpPr>
              <p:spPr>
                <a:xfrm>
                  <a:off x="10186987" y="21786850"/>
                  <a:ext cx="153987" cy="73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7113" y="2332"/>
                      </a:moveTo>
                      <a:lnTo>
                        <a:pt x="33402" y="4406"/>
                      </a:lnTo>
                      <a:lnTo>
                        <a:pt x="24742" y="11403"/>
                      </a:lnTo>
                      <a:lnTo>
                        <a:pt x="14845" y="22030"/>
                      </a:lnTo>
                      <a:lnTo>
                        <a:pt x="4948" y="36285"/>
                      </a:lnTo>
                      <a:lnTo>
                        <a:pt x="0" y="53650"/>
                      </a:lnTo>
                      <a:lnTo>
                        <a:pt x="0" y="73866"/>
                      </a:lnTo>
                      <a:lnTo>
                        <a:pt x="11134" y="95896"/>
                      </a:lnTo>
                      <a:lnTo>
                        <a:pt x="32164" y="119999"/>
                      </a:lnTo>
                      <a:lnTo>
                        <a:pt x="115051" y="119222"/>
                      </a:lnTo>
                      <a:lnTo>
                        <a:pt x="110103" y="115593"/>
                      </a:lnTo>
                      <a:lnTo>
                        <a:pt x="102680" y="105745"/>
                      </a:lnTo>
                      <a:lnTo>
                        <a:pt x="92783" y="91490"/>
                      </a:lnTo>
                      <a:lnTo>
                        <a:pt x="84123" y="73866"/>
                      </a:lnTo>
                      <a:lnTo>
                        <a:pt x="80412" y="54686"/>
                      </a:lnTo>
                      <a:lnTo>
                        <a:pt x="82886" y="35248"/>
                      </a:lnTo>
                      <a:lnTo>
                        <a:pt x="94020" y="16846"/>
                      </a:lnTo>
                      <a:lnTo>
                        <a:pt x="120000" y="1295"/>
                      </a:lnTo>
                      <a:lnTo>
                        <a:pt x="120000" y="1036"/>
                      </a:lnTo>
                      <a:lnTo>
                        <a:pt x="120000" y="777"/>
                      </a:lnTo>
                      <a:lnTo>
                        <a:pt x="117525" y="259"/>
                      </a:lnTo>
                      <a:lnTo>
                        <a:pt x="112577" y="0"/>
                      </a:lnTo>
                      <a:lnTo>
                        <a:pt x="103917" y="0"/>
                      </a:lnTo>
                      <a:lnTo>
                        <a:pt x="87835" y="0"/>
                      </a:lnTo>
                      <a:lnTo>
                        <a:pt x="66804" y="777"/>
                      </a:lnTo>
                      <a:lnTo>
                        <a:pt x="37113" y="2332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52" name="Google Shape;2652;p92"/>
                <p:cNvSpPr/>
                <p:nvPr/>
              </p:nvSpPr>
              <p:spPr>
                <a:xfrm>
                  <a:off x="10194925" y="21856700"/>
                  <a:ext cx="122237" cy="582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7402" y="2615"/>
                      </a:moveTo>
                      <a:lnTo>
                        <a:pt x="34285" y="4904"/>
                      </a:lnTo>
                      <a:lnTo>
                        <a:pt x="26493" y="11771"/>
                      </a:lnTo>
                      <a:lnTo>
                        <a:pt x="15584" y="22234"/>
                      </a:lnTo>
                      <a:lnTo>
                        <a:pt x="6233" y="36621"/>
                      </a:lnTo>
                      <a:lnTo>
                        <a:pt x="0" y="53623"/>
                      </a:lnTo>
                      <a:lnTo>
                        <a:pt x="0" y="73896"/>
                      </a:lnTo>
                      <a:lnTo>
                        <a:pt x="10909" y="96130"/>
                      </a:lnTo>
                      <a:lnTo>
                        <a:pt x="32727" y="120000"/>
                      </a:lnTo>
                      <a:lnTo>
                        <a:pt x="115324" y="119019"/>
                      </a:lnTo>
                      <a:lnTo>
                        <a:pt x="110649" y="115422"/>
                      </a:lnTo>
                      <a:lnTo>
                        <a:pt x="102857" y="105613"/>
                      </a:lnTo>
                      <a:lnTo>
                        <a:pt x="93506" y="91553"/>
                      </a:lnTo>
                      <a:lnTo>
                        <a:pt x="84155" y="73896"/>
                      </a:lnTo>
                      <a:lnTo>
                        <a:pt x="79480" y="54931"/>
                      </a:lnTo>
                      <a:lnTo>
                        <a:pt x="82597" y="34986"/>
                      </a:lnTo>
                      <a:lnTo>
                        <a:pt x="95064" y="17002"/>
                      </a:lnTo>
                      <a:lnTo>
                        <a:pt x="120000" y="1634"/>
                      </a:lnTo>
                      <a:lnTo>
                        <a:pt x="120000" y="653"/>
                      </a:lnTo>
                      <a:lnTo>
                        <a:pt x="118441" y="326"/>
                      </a:lnTo>
                      <a:lnTo>
                        <a:pt x="112207" y="0"/>
                      </a:lnTo>
                      <a:lnTo>
                        <a:pt x="102857" y="0"/>
                      </a:lnTo>
                      <a:lnTo>
                        <a:pt x="87272" y="326"/>
                      </a:lnTo>
                      <a:lnTo>
                        <a:pt x="67012" y="1307"/>
                      </a:lnTo>
                      <a:lnTo>
                        <a:pt x="37402" y="2615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53" name="Google Shape;2653;p92"/>
                <p:cNvSpPr/>
                <p:nvPr/>
              </p:nvSpPr>
              <p:spPr>
                <a:xfrm>
                  <a:off x="10204450" y="21928138"/>
                  <a:ext cx="88900" cy="430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36428" y="2214"/>
                      </a:moveTo>
                      <a:lnTo>
                        <a:pt x="34285" y="4428"/>
                      </a:lnTo>
                      <a:lnTo>
                        <a:pt x="25714" y="11070"/>
                      </a:lnTo>
                      <a:lnTo>
                        <a:pt x="12857" y="21697"/>
                      </a:lnTo>
                      <a:lnTo>
                        <a:pt x="4285" y="36309"/>
                      </a:lnTo>
                      <a:lnTo>
                        <a:pt x="0" y="54022"/>
                      </a:lnTo>
                      <a:lnTo>
                        <a:pt x="0" y="73505"/>
                      </a:lnTo>
                      <a:lnTo>
                        <a:pt x="8571" y="96088"/>
                      </a:lnTo>
                      <a:lnTo>
                        <a:pt x="32142" y="120000"/>
                      </a:lnTo>
                      <a:lnTo>
                        <a:pt x="115714" y="118671"/>
                      </a:lnTo>
                      <a:lnTo>
                        <a:pt x="111428" y="115571"/>
                      </a:lnTo>
                      <a:lnTo>
                        <a:pt x="102857" y="105387"/>
                      </a:lnTo>
                      <a:lnTo>
                        <a:pt x="94285" y="91217"/>
                      </a:lnTo>
                      <a:lnTo>
                        <a:pt x="85714" y="73505"/>
                      </a:lnTo>
                      <a:lnTo>
                        <a:pt x="79285" y="54464"/>
                      </a:lnTo>
                      <a:lnTo>
                        <a:pt x="83571" y="34538"/>
                      </a:lnTo>
                      <a:lnTo>
                        <a:pt x="94285" y="16383"/>
                      </a:lnTo>
                      <a:lnTo>
                        <a:pt x="119999" y="1328"/>
                      </a:lnTo>
                      <a:lnTo>
                        <a:pt x="119999" y="885"/>
                      </a:lnTo>
                      <a:lnTo>
                        <a:pt x="117857" y="442"/>
                      </a:lnTo>
                      <a:lnTo>
                        <a:pt x="111428" y="0"/>
                      </a:lnTo>
                      <a:lnTo>
                        <a:pt x="102857" y="0"/>
                      </a:lnTo>
                      <a:lnTo>
                        <a:pt x="89999" y="0"/>
                      </a:lnTo>
                      <a:lnTo>
                        <a:pt x="66428" y="885"/>
                      </a:lnTo>
                      <a:lnTo>
                        <a:pt x="36428" y="2214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54" name="Google Shape;2654;p92"/>
                <p:cNvSpPr/>
                <p:nvPr/>
              </p:nvSpPr>
              <p:spPr>
                <a:xfrm>
                  <a:off x="11447462" y="21509038"/>
                  <a:ext cx="295275" cy="1162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983"/>
                      </a:moveTo>
                      <a:lnTo>
                        <a:pt x="117419" y="1803"/>
                      </a:lnTo>
                      <a:lnTo>
                        <a:pt x="109032" y="4754"/>
                      </a:lnTo>
                      <a:lnTo>
                        <a:pt x="98709" y="10983"/>
                      </a:lnTo>
                      <a:lnTo>
                        <a:pt x="88387" y="21311"/>
                      </a:lnTo>
                      <a:lnTo>
                        <a:pt x="80000" y="36229"/>
                      </a:lnTo>
                      <a:lnTo>
                        <a:pt x="75483" y="57377"/>
                      </a:lnTo>
                      <a:lnTo>
                        <a:pt x="78709" y="84754"/>
                      </a:lnTo>
                      <a:lnTo>
                        <a:pt x="89677" y="120000"/>
                      </a:lnTo>
                      <a:lnTo>
                        <a:pt x="21935" y="120000"/>
                      </a:lnTo>
                      <a:lnTo>
                        <a:pt x="20000" y="116557"/>
                      </a:lnTo>
                      <a:lnTo>
                        <a:pt x="14193" y="106721"/>
                      </a:lnTo>
                      <a:lnTo>
                        <a:pt x="7741" y="92295"/>
                      </a:lnTo>
                      <a:lnTo>
                        <a:pt x="1935" y="74426"/>
                      </a:lnTo>
                      <a:lnTo>
                        <a:pt x="0" y="54918"/>
                      </a:lnTo>
                      <a:lnTo>
                        <a:pt x="3870" y="34918"/>
                      </a:lnTo>
                      <a:lnTo>
                        <a:pt x="16129" y="16065"/>
                      </a:lnTo>
                      <a:lnTo>
                        <a:pt x="38709" y="0"/>
                      </a:lnTo>
                      <a:lnTo>
                        <a:pt x="120000" y="983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55" name="Google Shape;2655;p92"/>
                <p:cNvSpPr/>
                <p:nvPr/>
              </p:nvSpPr>
              <p:spPr>
                <a:xfrm>
                  <a:off x="11460162" y="21590000"/>
                  <a:ext cx="250825" cy="992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768"/>
                      </a:moveTo>
                      <a:lnTo>
                        <a:pt x="116202" y="1728"/>
                      </a:lnTo>
                      <a:lnTo>
                        <a:pt x="109367" y="4800"/>
                      </a:lnTo>
                      <a:lnTo>
                        <a:pt x="98734" y="10944"/>
                      </a:lnTo>
                      <a:lnTo>
                        <a:pt x="88101" y="21120"/>
                      </a:lnTo>
                      <a:lnTo>
                        <a:pt x="79746" y="36288"/>
                      </a:lnTo>
                      <a:lnTo>
                        <a:pt x="75949" y="57216"/>
                      </a:lnTo>
                      <a:lnTo>
                        <a:pt x="78227" y="84672"/>
                      </a:lnTo>
                      <a:lnTo>
                        <a:pt x="89620" y="120000"/>
                      </a:lnTo>
                      <a:lnTo>
                        <a:pt x="22025" y="120000"/>
                      </a:lnTo>
                      <a:lnTo>
                        <a:pt x="18987" y="116544"/>
                      </a:lnTo>
                      <a:lnTo>
                        <a:pt x="13670" y="106752"/>
                      </a:lnTo>
                      <a:lnTo>
                        <a:pt x="6835" y="92160"/>
                      </a:lnTo>
                      <a:lnTo>
                        <a:pt x="1518" y="74304"/>
                      </a:lnTo>
                      <a:lnTo>
                        <a:pt x="0" y="54912"/>
                      </a:lnTo>
                      <a:lnTo>
                        <a:pt x="3797" y="34944"/>
                      </a:lnTo>
                      <a:lnTo>
                        <a:pt x="15949" y="16128"/>
                      </a:lnTo>
                      <a:lnTo>
                        <a:pt x="38734" y="0"/>
                      </a:lnTo>
                      <a:lnTo>
                        <a:pt x="120000" y="768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56" name="Google Shape;2656;p92"/>
                <p:cNvSpPr/>
                <p:nvPr/>
              </p:nvSpPr>
              <p:spPr>
                <a:xfrm>
                  <a:off x="11469687" y="21670963"/>
                  <a:ext cx="207962" cy="820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928"/>
                      </a:moveTo>
                      <a:lnTo>
                        <a:pt x="117251" y="1624"/>
                      </a:lnTo>
                      <a:lnTo>
                        <a:pt x="109007" y="4874"/>
                      </a:lnTo>
                      <a:lnTo>
                        <a:pt x="99847" y="10909"/>
                      </a:lnTo>
                      <a:lnTo>
                        <a:pt x="88854" y="21121"/>
                      </a:lnTo>
                      <a:lnTo>
                        <a:pt x="80610" y="36208"/>
                      </a:lnTo>
                      <a:lnTo>
                        <a:pt x="76946" y="57330"/>
                      </a:lnTo>
                      <a:lnTo>
                        <a:pt x="78778" y="84951"/>
                      </a:lnTo>
                      <a:lnTo>
                        <a:pt x="90687" y="120000"/>
                      </a:lnTo>
                      <a:lnTo>
                        <a:pt x="22900" y="120000"/>
                      </a:lnTo>
                      <a:lnTo>
                        <a:pt x="21068" y="116518"/>
                      </a:lnTo>
                      <a:lnTo>
                        <a:pt x="14656" y="106769"/>
                      </a:lnTo>
                      <a:lnTo>
                        <a:pt x="8244" y="92147"/>
                      </a:lnTo>
                      <a:lnTo>
                        <a:pt x="1832" y="74274"/>
                      </a:lnTo>
                      <a:lnTo>
                        <a:pt x="0" y="54777"/>
                      </a:lnTo>
                      <a:lnTo>
                        <a:pt x="3664" y="35048"/>
                      </a:lnTo>
                      <a:lnTo>
                        <a:pt x="16488" y="16247"/>
                      </a:lnTo>
                      <a:lnTo>
                        <a:pt x="39389" y="0"/>
                      </a:lnTo>
                      <a:lnTo>
                        <a:pt x="120000" y="928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57" name="Google Shape;2657;p92"/>
                <p:cNvSpPr/>
                <p:nvPr/>
              </p:nvSpPr>
              <p:spPr>
                <a:xfrm>
                  <a:off x="11482387" y="21750338"/>
                  <a:ext cx="165100" cy="65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1167"/>
                      </a:moveTo>
                      <a:lnTo>
                        <a:pt x="116538" y="2043"/>
                      </a:lnTo>
                      <a:lnTo>
                        <a:pt x="108461" y="4963"/>
                      </a:lnTo>
                      <a:lnTo>
                        <a:pt x="99230" y="11094"/>
                      </a:lnTo>
                      <a:lnTo>
                        <a:pt x="87692" y="21313"/>
                      </a:lnTo>
                      <a:lnTo>
                        <a:pt x="79615" y="36496"/>
                      </a:lnTo>
                      <a:lnTo>
                        <a:pt x="75000" y="57226"/>
                      </a:lnTo>
                      <a:lnTo>
                        <a:pt x="77307" y="84963"/>
                      </a:lnTo>
                      <a:lnTo>
                        <a:pt x="88846" y="120000"/>
                      </a:lnTo>
                      <a:lnTo>
                        <a:pt x="21923" y="120000"/>
                      </a:lnTo>
                      <a:lnTo>
                        <a:pt x="19615" y="116496"/>
                      </a:lnTo>
                      <a:lnTo>
                        <a:pt x="12692" y="106569"/>
                      </a:lnTo>
                      <a:lnTo>
                        <a:pt x="6923" y="92262"/>
                      </a:lnTo>
                      <a:lnTo>
                        <a:pt x="2307" y="74452"/>
                      </a:lnTo>
                      <a:lnTo>
                        <a:pt x="0" y="54890"/>
                      </a:lnTo>
                      <a:lnTo>
                        <a:pt x="4615" y="35036"/>
                      </a:lnTo>
                      <a:lnTo>
                        <a:pt x="17307" y="16058"/>
                      </a:lnTo>
                      <a:lnTo>
                        <a:pt x="39230" y="0"/>
                      </a:lnTo>
                      <a:lnTo>
                        <a:pt x="120000" y="1167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58" name="Google Shape;2658;p92"/>
                <p:cNvSpPr/>
                <p:nvPr/>
              </p:nvSpPr>
              <p:spPr>
                <a:xfrm>
                  <a:off x="11493500" y="21831300"/>
                  <a:ext cx="120650" cy="47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20000" y="794"/>
                      </a:moveTo>
                      <a:lnTo>
                        <a:pt x="116842" y="1589"/>
                      </a:lnTo>
                      <a:lnTo>
                        <a:pt x="110526" y="4768"/>
                      </a:lnTo>
                      <a:lnTo>
                        <a:pt x="97894" y="11125"/>
                      </a:lnTo>
                      <a:lnTo>
                        <a:pt x="88421" y="21059"/>
                      </a:lnTo>
                      <a:lnTo>
                        <a:pt x="80526" y="36556"/>
                      </a:lnTo>
                      <a:lnTo>
                        <a:pt x="77368" y="57615"/>
                      </a:lnTo>
                      <a:lnTo>
                        <a:pt x="78947" y="85033"/>
                      </a:lnTo>
                      <a:lnTo>
                        <a:pt x="90000" y="120000"/>
                      </a:lnTo>
                      <a:lnTo>
                        <a:pt x="22105" y="120000"/>
                      </a:lnTo>
                      <a:lnTo>
                        <a:pt x="20526" y="116821"/>
                      </a:lnTo>
                      <a:lnTo>
                        <a:pt x="14210" y="106887"/>
                      </a:lnTo>
                      <a:lnTo>
                        <a:pt x="6315" y="92185"/>
                      </a:lnTo>
                      <a:lnTo>
                        <a:pt x="1578" y="74701"/>
                      </a:lnTo>
                      <a:lnTo>
                        <a:pt x="0" y="54834"/>
                      </a:lnTo>
                      <a:lnTo>
                        <a:pt x="3157" y="35364"/>
                      </a:lnTo>
                      <a:lnTo>
                        <a:pt x="15789" y="16291"/>
                      </a:lnTo>
                      <a:lnTo>
                        <a:pt x="39473" y="0"/>
                      </a:lnTo>
                      <a:lnTo>
                        <a:pt x="120000" y="794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59" name="Google Shape;2659;p92"/>
                <p:cNvSpPr txBox="1"/>
                <p:nvPr/>
              </p:nvSpPr>
              <p:spPr>
                <a:xfrm>
                  <a:off x="9907587" y="21713825"/>
                  <a:ext cx="36512" cy="1520825"/>
                </a:xfrm>
                <a:prstGeom prst="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60" name="Google Shape;2660;p92"/>
                <p:cNvSpPr/>
                <p:nvPr/>
              </p:nvSpPr>
              <p:spPr>
                <a:xfrm>
                  <a:off x="10444162" y="21691600"/>
                  <a:ext cx="595312" cy="69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11200" y="11181"/>
                      </a:moveTo>
                      <a:lnTo>
                        <a:pt x="10240" y="13363"/>
                      </a:lnTo>
                      <a:lnTo>
                        <a:pt x="8000" y="20181"/>
                      </a:lnTo>
                      <a:lnTo>
                        <a:pt x="5440" y="30545"/>
                      </a:lnTo>
                      <a:lnTo>
                        <a:pt x="2560" y="44454"/>
                      </a:lnTo>
                      <a:lnTo>
                        <a:pt x="640" y="60818"/>
                      </a:lnTo>
                      <a:lnTo>
                        <a:pt x="0" y="79090"/>
                      </a:lnTo>
                      <a:lnTo>
                        <a:pt x="2240" y="99000"/>
                      </a:lnTo>
                      <a:lnTo>
                        <a:pt x="7360" y="120000"/>
                      </a:lnTo>
                      <a:lnTo>
                        <a:pt x="7360" y="119181"/>
                      </a:lnTo>
                      <a:lnTo>
                        <a:pt x="7360" y="116454"/>
                      </a:lnTo>
                      <a:lnTo>
                        <a:pt x="7360" y="112090"/>
                      </a:lnTo>
                      <a:lnTo>
                        <a:pt x="7360" y="106636"/>
                      </a:lnTo>
                      <a:lnTo>
                        <a:pt x="8000" y="100090"/>
                      </a:lnTo>
                      <a:lnTo>
                        <a:pt x="8960" y="93000"/>
                      </a:lnTo>
                      <a:lnTo>
                        <a:pt x="10560" y="85090"/>
                      </a:lnTo>
                      <a:lnTo>
                        <a:pt x="12480" y="76636"/>
                      </a:lnTo>
                      <a:lnTo>
                        <a:pt x="15680" y="68454"/>
                      </a:lnTo>
                      <a:lnTo>
                        <a:pt x="19520" y="60545"/>
                      </a:lnTo>
                      <a:lnTo>
                        <a:pt x="24000" y="52909"/>
                      </a:lnTo>
                      <a:lnTo>
                        <a:pt x="29760" y="45818"/>
                      </a:lnTo>
                      <a:lnTo>
                        <a:pt x="37120" y="39545"/>
                      </a:lnTo>
                      <a:lnTo>
                        <a:pt x="45120" y="34636"/>
                      </a:lnTo>
                      <a:lnTo>
                        <a:pt x="55360" y="31090"/>
                      </a:lnTo>
                      <a:lnTo>
                        <a:pt x="66560" y="28909"/>
                      </a:lnTo>
                      <a:lnTo>
                        <a:pt x="67200" y="28363"/>
                      </a:lnTo>
                      <a:lnTo>
                        <a:pt x="69440" y="27272"/>
                      </a:lnTo>
                      <a:lnTo>
                        <a:pt x="72640" y="25090"/>
                      </a:lnTo>
                      <a:lnTo>
                        <a:pt x="78400" y="22363"/>
                      </a:lnTo>
                      <a:lnTo>
                        <a:pt x="85440" y="18818"/>
                      </a:lnTo>
                      <a:lnTo>
                        <a:pt x="94720" y="14727"/>
                      </a:lnTo>
                      <a:lnTo>
                        <a:pt x="106240" y="9818"/>
                      </a:lnTo>
                      <a:lnTo>
                        <a:pt x="120000" y="4636"/>
                      </a:lnTo>
                      <a:lnTo>
                        <a:pt x="119360" y="4363"/>
                      </a:lnTo>
                      <a:lnTo>
                        <a:pt x="117120" y="4090"/>
                      </a:lnTo>
                      <a:lnTo>
                        <a:pt x="114240" y="3545"/>
                      </a:lnTo>
                      <a:lnTo>
                        <a:pt x="109760" y="2727"/>
                      </a:lnTo>
                      <a:lnTo>
                        <a:pt x="104320" y="1909"/>
                      </a:lnTo>
                      <a:lnTo>
                        <a:pt x="98240" y="1363"/>
                      </a:lnTo>
                      <a:lnTo>
                        <a:pt x="91200" y="818"/>
                      </a:lnTo>
                      <a:lnTo>
                        <a:pt x="83520" y="272"/>
                      </a:lnTo>
                      <a:lnTo>
                        <a:pt x="75200" y="0"/>
                      </a:lnTo>
                      <a:lnTo>
                        <a:pt x="66560" y="272"/>
                      </a:lnTo>
                      <a:lnTo>
                        <a:pt x="57600" y="545"/>
                      </a:lnTo>
                      <a:lnTo>
                        <a:pt x="48320" y="1363"/>
                      </a:lnTo>
                      <a:lnTo>
                        <a:pt x="39040" y="2727"/>
                      </a:lnTo>
                      <a:lnTo>
                        <a:pt x="29440" y="4909"/>
                      </a:lnTo>
                      <a:lnTo>
                        <a:pt x="20160" y="7636"/>
                      </a:lnTo>
                      <a:lnTo>
                        <a:pt x="11200" y="11181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61" name="Google Shape;2661;p92"/>
                <p:cNvSpPr/>
                <p:nvPr/>
              </p:nvSpPr>
              <p:spPr>
                <a:xfrm>
                  <a:off x="9621837" y="22210713"/>
                  <a:ext cx="484187" cy="131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76626"/>
                      </a:moveTo>
                      <a:lnTo>
                        <a:pt x="0" y="75180"/>
                      </a:lnTo>
                      <a:lnTo>
                        <a:pt x="786" y="69397"/>
                      </a:lnTo>
                      <a:lnTo>
                        <a:pt x="1967" y="63614"/>
                      </a:lnTo>
                      <a:lnTo>
                        <a:pt x="4327" y="53493"/>
                      </a:lnTo>
                      <a:lnTo>
                        <a:pt x="7081" y="44819"/>
                      </a:lnTo>
                      <a:lnTo>
                        <a:pt x="10622" y="36144"/>
                      </a:lnTo>
                      <a:lnTo>
                        <a:pt x="15344" y="26024"/>
                      </a:lnTo>
                      <a:lnTo>
                        <a:pt x="21245" y="17349"/>
                      </a:lnTo>
                      <a:lnTo>
                        <a:pt x="28327" y="8674"/>
                      </a:lnTo>
                      <a:lnTo>
                        <a:pt x="36196" y="2891"/>
                      </a:lnTo>
                      <a:lnTo>
                        <a:pt x="46426" y="0"/>
                      </a:lnTo>
                      <a:lnTo>
                        <a:pt x="57442" y="0"/>
                      </a:lnTo>
                      <a:lnTo>
                        <a:pt x="70819" y="2891"/>
                      </a:lnTo>
                      <a:lnTo>
                        <a:pt x="84983" y="10120"/>
                      </a:lnTo>
                      <a:lnTo>
                        <a:pt x="101508" y="23132"/>
                      </a:lnTo>
                      <a:lnTo>
                        <a:pt x="120000" y="41927"/>
                      </a:lnTo>
                      <a:lnTo>
                        <a:pt x="117639" y="67951"/>
                      </a:lnTo>
                      <a:lnTo>
                        <a:pt x="116852" y="66506"/>
                      </a:lnTo>
                      <a:lnTo>
                        <a:pt x="113704" y="63614"/>
                      </a:lnTo>
                      <a:lnTo>
                        <a:pt x="108983" y="59277"/>
                      </a:lnTo>
                      <a:lnTo>
                        <a:pt x="103081" y="52048"/>
                      </a:lnTo>
                      <a:lnTo>
                        <a:pt x="96000" y="46265"/>
                      </a:lnTo>
                      <a:lnTo>
                        <a:pt x="88131" y="40481"/>
                      </a:lnTo>
                      <a:lnTo>
                        <a:pt x="79081" y="36144"/>
                      </a:lnTo>
                      <a:lnTo>
                        <a:pt x="69245" y="31807"/>
                      </a:lnTo>
                      <a:lnTo>
                        <a:pt x="59803" y="30361"/>
                      </a:lnTo>
                      <a:lnTo>
                        <a:pt x="49573" y="30361"/>
                      </a:lnTo>
                      <a:lnTo>
                        <a:pt x="39737" y="33253"/>
                      </a:lnTo>
                      <a:lnTo>
                        <a:pt x="30295" y="41927"/>
                      </a:lnTo>
                      <a:lnTo>
                        <a:pt x="21639" y="53493"/>
                      </a:lnTo>
                      <a:lnTo>
                        <a:pt x="12983" y="69397"/>
                      </a:lnTo>
                      <a:lnTo>
                        <a:pt x="5901" y="91084"/>
                      </a:lnTo>
                      <a:lnTo>
                        <a:pt x="0" y="119999"/>
                      </a:lnTo>
                      <a:lnTo>
                        <a:pt x="0" y="76626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62" name="Google Shape;2662;p92"/>
                <p:cNvSpPr/>
                <p:nvPr/>
              </p:nvSpPr>
              <p:spPr>
                <a:xfrm>
                  <a:off x="9621837" y="21896388"/>
                  <a:ext cx="484187" cy="131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76626"/>
                      </a:moveTo>
                      <a:lnTo>
                        <a:pt x="0" y="75180"/>
                      </a:lnTo>
                      <a:lnTo>
                        <a:pt x="786" y="70843"/>
                      </a:lnTo>
                      <a:lnTo>
                        <a:pt x="1967" y="63614"/>
                      </a:lnTo>
                      <a:lnTo>
                        <a:pt x="4327" y="54939"/>
                      </a:lnTo>
                      <a:lnTo>
                        <a:pt x="7081" y="44819"/>
                      </a:lnTo>
                      <a:lnTo>
                        <a:pt x="10622" y="36144"/>
                      </a:lnTo>
                      <a:lnTo>
                        <a:pt x="15344" y="24578"/>
                      </a:lnTo>
                      <a:lnTo>
                        <a:pt x="21245" y="17349"/>
                      </a:lnTo>
                      <a:lnTo>
                        <a:pt x="28327" y="10120"/>
                      </a:lnTo>
                      <a:lnTo>
                        <a:pt x="36196" y="2891"/>
                      </a:lnTo>
                      <a:lnTo>
                        <a:pt x="46426" y="0"/>
                      </a:lnTo>
                      <a:lnTo>
                        <a:pt x="57442" y="0"/>
                      </a:lnTo>
                      <a:lnTo>
                        <a:pt x="70819" y="2891"/>
                      </a:lnTo>
                      <a:lnTo>
                        <a:pt x="84983" y="11566"/>
                      </a:lnTo>
                      <a:lnTo>
                        <a:pt x="101508" y="23132"/>
                      </a:lnTo>
                      <a:lnTo>
                        <a:pt x="120000" y="41927"/>
                      </a:lnTo>
                      <a:lnTo>
                        <a:pt x="117639" y="67951"/>
                      </a:lnTo>
                      <a:lnTo>
                        <a:pt x="116852" y="65060"/>
                      </a:lnTo>
                      <a:lnTo>
                        <a:pt x="113704" y="62168"/>
                      </a:lnTo>
                      <a:lnTo>
                        <a:pt x="108983" y="57831"/>
                      </a:lnTo>
                      <a:lnTo>
                        <a:pt x="103081" y="52048"/>
                      </a:lnTo>
                      <a:lnTo>
                        <a:pt x="96000" y="47710"/>
                      </a:lnTo>
                      <a:lnTo>
                        <a:pt x="88131" y="40481"/>
                      </a:lnTo>
                      <a:lnTo>
                        <a:pt x="79081" y="36144"/>
                      </a:lnTo>
                      <a:lnTo>
                        <a:pt x="69245" y="31807"/>
                      </a:lnTo>
                      <a:lnTo>
                        <a:pt x="59803" y="30361"/>
                      </a:lnTo>
                      <a:lnTo>
                        <a:pt x="49573" y="31807"/>
                      </a:lnTo>
                      <a:lnTo>
                        <a:pt x="39737" y="34698"/>
                      </a:lnTo>
                      <a:lnTo>
                        <a:pt x="30295" y="41927"/>
                      </a:lnTo>
                      <a:lnTo>
                        <a:pt x="21639" y="54939"/>
                      </a:lnTo>
                      <a:lnTo>
                        <a:pt x="12983" y="70843"/>
                      </a:lnTo>
                      <a:lnTo>
                        <a:pt x="5901" y="92530"/>
                      </a:lnTo>
                      <a:lnTo>
                        <a:pt x="0" y="119999"/>
                      </a:lnTo>
                      <a:lnTo>
                        <a:pt x="0" y="76626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63" name="Google Shape;2663;p92"/>
                <p:cNvSpPr/>
                <p:nvPr/>
              </p:nvSpPr>
              <p:spPr>
                <a:xfrm>
                  <a:off x="10077450" y="21742400"/>
                  <a:ext cx="787400" cy="1455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0" y="115943"/>
                      </a:lnTo>
                      <a:lnTo>
                        <a:pt x="36290" y="119999"/>
                      </a:lnTo>
                      <a:lnTo>
                        <a:pt x="34596" y="104296"/>
                      </a:lnTo>
                      <a:lnTo>
                        <a:pt x="120000" y="111363"/>
                      </a:lnTo>
                      <a:lnTo>
                        <a:pt x="118548" y="105081"/>
                      </a:lnTo>
                      <a:lnTo>
                        <a:pt x="59274" y="101155"/>
                      </a:lnTo>
                      <a:lnTo>
                        <a:pt x="57822" y="87677"/>
                      </a:lnTo>
                      <a:lnTo>
                        <a:pt x="17419" y="87677"/>
                      </a:lnTo>
                      <a:lnTo>
                        <a:pt x="16451" y="85976"/>
                      </a:lnTo>
                      <a:lnTo>
                        <a:pt x="13548" y="81134"/>
                      </a:lnTo>
                      <a:lnTo>
                        <a:pt x="9919" y="73151"/>
                      </a:lnTo>
                      <a:lnTo>
                        <a:pt x="6290" y="62813"/>
                      </a:lnTo>
                      <a:lnTo>
                        <a:pt x="3629" y="50381"/>
                      </a:lnTo>
                      <a:lnTo>
                        <a:pt x="2661" y="36117"/>
                      </a:lnTo>
                      <a:lnTo>
                        <a:pt x="4838" y="20676"/>
                      </a:lnTo>
                      <a:lnTo>
                        <a:pt x="10161" y="392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64" name="Google Shape;2664;p92"/>
                <p:cNvSpPr/>
                <p:nvPr/>
              </p:nvSpPr>
              <p:spPr>
                <a:xfrm>
                  <a:off x="10466387" y="21410613"/>
                  <a:ext cx="1012825" cy="198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120000"/>
                      </a:moveTo>
                      <a:lnTo>
                        <a:pt x="752" y="119040"/>
                      </a:lnTo>
                      <a:lnTo>
                        <a:pt x="2633" y="114240"/>
                      </a:lnTo>
                      <a:lnTo>
                        <a:pt x="5830" y="109440"/>
                      </a:lnTo>
                      <a:lnTo>
                        <a:pt x="9968" y="101760"/>
                      </a:lnTo>
                      <a:lnTo>
                        <a:pt x="15235" y="94080"/>
                      </a:lnTo>
                      <a:lnTo>
                        <a:pt x="21253" y="85440"/>
                      </a:lnTo>
                      <a:lnTo>
                        <a:pt x="28401" y="77760"/>
                      </a:lnTo>
                      <a:lnTo>
                        <a:pt x="36112" y="70080"/>
                      </a:lnTo>
                      <a:lnTo>
                        <a:pt x="44576" y="62400"/>
                      </a:lnTo>
                      <a:lnTo>
                        <a:pt x="53793" y="57600"/>
                      </a:lnTo>
                      <a:lnTo>
                        <a:pt x="63385" y="53760"/>
                      </a:lnTo>
                      <a:lnTo>
                        <a:pt x="73354" y="52800"/>
                      </a:lnTo>
                      <a:lnTo>
                        <a:pt x="83887" y="53760"/>
                      </a:lnTo>
                      <a:lnTo>
                        <a:pt x="94608" y="58560"/>
                      </a:lnTo>
                      <a:lnTo>
                        <a:pt x="105517" y="67200"/>
                      </a:lnTo>
                      <a:lnTo>
                        <a:pt x="116614" y="79680"/>
                      </a:lnTo>
                      <a:lnTo>
                        <a:pt x="120000" y="0"/>
                      </a:lnTo>
                      <a:lnTo>
                        <a:pt x="119247" y="0"/>
                      </a:lnTo>
                      <a:lnTo>
                        <a:pt x="116614" y="0"/>
                      </a:lnTo>
                      <a:lnTo>
                        <a:pt x="112664" y="0"/>
                      </a:lnTo>
                      <a:lnTo>
                        <a:pt x="107398" y="960"/>
                      </a:lnTo>
                      <a:lnTo>
                        <a:pt x="100815" y="1920"/>
                      </a:lnTo>
                      <a:lnTo>
                        <a:pt x="93291" y="2880"/>
                      </a:lnTo>
                      <a:lnTo>
                        <a:pt x="85015" y="5760"/>
                      </a:lnTo>
                      <a:lnTo>
                        <a:pt x="76175" y="7680"/>
                      </a:lnTo>
                      <a:lnTo>
                        <a:pt x="66583" y="12480"/>
                      </a:lnTo>
                      <a:lnTo>
                        <a:pt x="56802" y="16320"/>
                      </a:lnTo>
                      <a:lnTo>
                        <a:pt x="46833" y="21120"/>
                      </a:lnTo>
                      <a:lnTo>
                        <a:pt x="36865" y="28800"/>
                      </a:lnTo>
                      <a:lnTo>
                        <a:pt x="27084" y="35520"/>
                      </a:lnTo>
                      <a:lnTo>
                        <a:pt x="17492" y="45120"/>
                      </a:lnTo>
                      <a:lnTo>
                        <a:pt x="8463" y="55680"/>
                      </a:lnTo>
                      <a:lnTo>
                        <a:pt x="0" y="68160"/>
                      </a:lnTo>
                      <a:lnTo>
                        <a:pt x="0" y="120000"/>
                      </a:ln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65" name="Google Shape;2665;p92"/>
                <p:cNvSpPr/>
                <p:nvPr/>
              </p:nvSpPr>
              <p:spPr>
                <a:xfrm>
                  <a:off x="9869487" y="23231475"/>
                  <a:ext cx="1706562" cy="56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50679" y="115955"/>
                      </a:moveTo>
                      <a:lnTo>
                        <a:pt x="50902" y="115617"/>
                      </a:lnTo>
                      <a:lnTo>
                        <a:pt x="51683" y="114943"/>
                      </a:lnTo>
                      <a:lnTo>
                        <a:pt x="52688" y="113595"/>
                      </a:lnTo>
                      <a:lnTo>
                        <a:pt x="54139" y="111910"/>
                      </a:lnTo>
                      <a:lnTo>
                        <a:pt x="55925" y="109550"/>
                      </a:lnTo>
                      <a:lnTo>
                        <a:pt x="57823" y="106853"/>
                      </a:lnTo>
                      <a:lnTo>
                        <a:pt x="60055" y="103820"/>
                      </a:lnTo>
                      <a:lnTo>
                        <a:pt x="62288" y="100449"/>
                      </a:lnTo>
                      <a:lnTo>
                        <a:pt x="64744" y="96741"/>
                      </a:lnTo>
                      <a:lnTo>
                        <a:pt x="66976" y="92359"/>
                      </a:lnTo>
                      <a:lnTo>
                        <a:pt x="69320" y="88314"/>
                      </a:lnTo>
                      <a:lnTo>
                        <a:pt x="71441" y="83595"/>
                      </a:lnTo>
                      <a:lnTo>
                        <a:pt x="73451" y="78876"/>
                      </a:lnTo>
                      <a:lnTo>
                        <a:pt x="75237" y="73820"/>
                      </a:lnTo>
                      <a:lnTo>
                        <a:pt x="76800" y="68764"/>
                      </a:lnTo>
                      <a:lnTo>
                        <a:pt x="78027" y="63707"/>
                      </a:lnTo>
                      <a:lnTo>
                        <a:pt x="0" y="6067"/>
                      </a:lnTo>
                      <a:lnTo>
                        <a:pt x="6027" y="0"/>
                      </a:lnTo>
                      <a:lnTo>
                        <a:pt x="120000" y="84606"/>
                      </a:lnTo>
                      <a:lnTo>
                        <a:pt x="115311" y="92359"/>
                      </a:lnTo>
                      <a:lnTo>
                        <a:pt x="82381" y="67078"/>
                      </a:lnTo>
                      <a:lnTo>
                        <a:pt x="82269" y="67415"/>
                      </a:lnTo>
                      <a:lnTo>
                        <a:pt x="82046" y="68426"/>
                      </a:lnTo>
                      <a:lnTo>
                        <a:pt x="81488" y="69775"/>
                      </a:lnTo>
                      <a:lnTo>
                        <a:pt x="80818" y="72134"/>
                      </a:lnTo>
                      <a:lnTo>
                        <a:pt x="79925" y="74831"/>
                      </a:lnTo>
                      <a:lnTo>
                        <a:pt x="78809" y="77865"/>
                      </a:lnTo>
                      <a:lnTo>
                        <a:pt x="77469" y="81573"/>
                      </a:lnTo>
                      <a:lnTo>
                        <a:pt x="75795" y="85280"/>
                      </a:lnTo>
                      <a:lnTo>
                        <a:pt x="73897" y="89325"/>
                      </a:lnTo>
                      <a:lnTo>
                        <a:pt x="71776" y="93707"/>
                      </a:lnTo>
                      <a:lnTo>
                        <a:pt x="69320" y="98089"/>
                      </a:lnTo>
                      <a:lnTo>
                        <a:pt x="66641" y="102134"/>
                      </a:lnTo>
                      <a:lnTo>
                        <a:pt x="63627" y="106853"/>
                      </a:lnTo>
                      <a:lnTo>
                        <a:pt x="60279" y="111235"/>
                      </a:lnTo>
                      <a:lnTo>
                        <a:pt x="56706" y="115617"/>
                      </a:lnTo>
                      <a:lnTo>
                        <a:pt x="52688" y="120000"/>
                      </a:lnTo>
                      <a:lnTo>
                        <a:pt x="50679" y="11595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66" name="Google Shape;2666;p92"/>
                <p:cNvSpPr/>
                <p:nvPr/>
              </p:nvSpPr>
              <p:spPr>
                <a:xfrm>
                  <a:off x="9520237" y="23379113"/>
                  <a:ext cx="1738312" cy="5064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117369" y="120000"/>
                      </a:lnTo>
                      <a:lnTo>
                        <a:pt x="120000" y="120000"/>
                      </a:lnTo>
                      <a:lnTo>
                        <a:pt x="3616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67" name="Google Shape;2667;p92"/>
                <p:cNvSpPr/>
                <p:nvPr/>
              </p:nvSpPr>
              <p:spPr>
                <a:xfrm>
                  <a:off x="9812337" y="23310850"/>
                  <a:ext cx="1717675" cy="452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421"/>
                      </a:moveTo>
                      <a:lnTo>
                        <a:pt x="117338" y="119999"/>
                      </a:lnTo>
                      <a:lnTo>
                        <a:pt x="120000" y="119578"/>
                      </a:lnTo>
                      <a:lnTo>
                        <a:pt x="3659" y="0"/>
                      </a:lnTo>
                      <a:lnTo>
                        <a:pt x="0" y="42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68" name="Google Shape;2668;p92"/>
                <p:cNvSpPr/>
                <p:nvPr/>
              </p:nvSpPr>
              <p:spPr>
                <a:xfrm>
                  <a:off x="9672637" y="23334663"/>
                  <a:ext cx="1725612" cy="5000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00" h="120000" extrusionOk="0">
                      <a:moveTo>
                        <a:pt x="0" y="0"/>
                      </a:moveTo>
                      <a:lnTo>
                        <a:pt x="117681" y="120000"/>
                      </a:lnTo>
                      <a:lnTo>
                        <a:pt x="120000" y="117333"/>
                      </a:lnTo>
                      <a:lnTo>
                        <a:pt x="342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grpSp>
            <p:nvGrpSpPr>
              <p:cNvPr id="2669" name="Google Shape;2669;p92"/>
              <p:cNvGrpSpPr/>
              <p:nvPr/>
            </p:nvGrpSpPr>
            <p:grpSpPr>
              <a:xfrm>
                <a:off x="20329525" y="16933862"/>
                <a:ext cx="1560512" cy="2173287"/>
                <a:chOff x="20259675" y="16408400"/>
                <a:chExt cx="1630362" cy="2698750"/>
              </a:xfrm>
            </p:grpSpPr>
            <p:sp>
              <p:nvSpPr>
                <p:cNvPr id="2670" name="Google Shape;2670;p92"/>
                <p:cNvSpPr txBox="1"/>
                <p:nvPr/>
              </p:nvSpPr>
              <p:spPr>
                <a:xfrm>
                  <a:off x="20358100" y="16500475"/>
                  <a:ext cx="1531937" cy="2606675"/>
                </a:xfrm>
                <a:prstGeom prst="rect">
                  <a:avLst/>
                </a:prstGeom>
                <a:solidFill>
                  <a:srgbClr val="969696"/>
                </a:solidFill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2671" name="Google Shape;2671;p92"/>
                <p:cNvSpPr txBox="1"/>
                <p:nvPr/>
              </p:nvSpPr>
              <p:spPr>
                <a:xfrm>
                  <a:off x="20266025" y="16408400"/>
                  <a:ext cx="1531937" cy="2606675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cxnSp>
              <p:nvCxnSpPr>
                <p:cNvPr id="2672" name="Google Shape;2672;p92"/>
                <p:cNvCxnSpPr/>
                <p:nvPr/>
              </p:nvCxnSpPr>
              <p:spPr>
                <a:xfrm>
                  <a:off x="20266025" y="16957675"/>
                  <a:ext cx="1531937" cy="3175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2673" name="Google Shape;2673;p92"/>
                <p:cNvCxnSpPr/>
                <p:nvPr/>
              </p:nvCxnSpPr>
              <p:spPr>
                <a:xfrm>
                  <a:off x="20288250" y="17529175"/>
                  <a:ext cx="1555750" cy="1587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2674" name="Google Shape;2674;p92"/>
                <p:cNvCxnSpPr/>
                <p:nvPr/>
              </p:nvCxnSpPr>
              <p:spPr>
                <a:xfrm>
                  <a:off x="20262850" y="18056225"/>
                  <a:ext cx="1555750" cy="1587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  <p:cxnSp>
              <p:nvCxnSpPr>
                <p:cNvPr id="2675" name="Google Shape;2675;p92"/>
                <p:cNvCxnSpPr/>
                <p:nvPr/>
              </p:nvCxnSpPr>
              <p:spPr>
                <a:xfrm>
                  <a:off x="20259675" y="18534063"/>
                  <a:ext cx="1535112" cy="3175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</p:grpSp>
          <p:sp>
            <p:nvSpPr>
              <p:cNvPr id="2676" name="Google Shape;2676;p92"/>
              <p:cNvSpPr txBox="1"/>
              <p:nvPr/>
            </p:nvSpPr>
            <p:spPr>
              <a:xfrm>
                <a:off x="20334288" y="16181388"/>
                <a:ext cx="1520825" cy="581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2"/>
                  </a:buClr>
                  <a:buFont typeface="Arial"/>
                  <a:buNone/>
                </a:pPr>
                <a:r>
                  <a:rPr lang="en-US" sz="1000" b="0" i="0" u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rPr>
                  <a:t>Host B</a:t>
                </a:r>
                <a:endParaRPr/>
              </a:p>
            </p:txBody>
          </p:sp>
        </p:grpSp>
        <p:cxnSp>
          <p:nvCxnSpPr>
            <p:cNvPr id="2677" name="Google Shape;2677;p92"/>
            <p:cNvCxnSpPr/>
            <p:nvPr/>
          </p:nvCxnSpPr>
          <p:spPr>
            <a:xfrm rot="10800000">
              <a:off x="3927475" y="6026150"/>
              <a:ext cx="6096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678" name="Google Shape;2678;p92"/>
            <p:cNvCxnSpPr/>
            <p:nvPr/>
          </p:nvCxnSpPr>
          <p:spPr>
            <a:xfrm rot="10800000">
              <a:off x="5546725" y="6026150"/>
              <a:ext cx="6096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679" name="Google Shape;2679;p92"/>
            <p:cNvCxnSpPr/>
            <p:nvPr/>
          </p:nvCxnSpPr>
          <p:spPr>
            <a:xfrm flipH="1">
              <a:off x="5670550" y="5626100"/>
              <a:ext cx="923925" cy="8667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680" name="Google Shape;2680;p92"/>
            <p:cNvCxnSpPr/>
            <p:nvPr/>
          </p:nvCxnSpPr>
          <p:spPr>
            <a:xfrm rot="10800000">
              <a:off x="5661025" y="6492875"/>
              <a:ext cx="55245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681" name="Google Shape;2681;p92"/>
            <p:cNvCxnSpPr/>
            <p:nvPr/>
          </p:nvCxnSpPr>
          <p:spPr>
            <a:xfrm rot="10800000">
              <a:off x="6564312" y="5635625"/>
              <a:ext cx="439737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grpSp>
          <p:nvGrpSpPr>
            <p:cNvPr id="2682" name="Google Shape;2682;p92"/>
            <p:cNvGrpSpPr/>
            <p:nvPr/>
          </p:nvGrpSpPr>
          <p:grpSpPr>
            <a:xfrm>
              <a:off x="6651625" y="4999037"/>
              <a:ext cx="979487" cy="901700"/>
              <a:chOff x="9286875" y="21410613"/>
              <a:chExt cx="3211512" cy="2920999"/>
            </a:xfrm>
          </p:grpSpPr>
          <p:sp>
            <p:nvSpPr>
              <p:cNvPr id="2683" name="Google Shape;2683;p92"/>
              <p:cNvSpPr/>
              <p:nvPr/>
            </p:nvSpPr>
            <p:spPr>
              <a:xfrm>
                <a:off x="9286875" y="21640800"/>
                <a:ext cx="3211512" cy="2690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2506" y="15929"/>
                    </a:moveTo>
                    <a:lnTo>
                      <a:pt x="33811" y="8566"/>
                    </a:lnTo>
                    <a:lnTo>
                      <a:pt x="33870" y="8566"/>
                    </a:lnTo>
                    <a:lnTo>
                      <a:pt x="34107" y="8495"/>
                    </a:lnTo>
                    <a:lnTo>
                      <a:pt x="34404" y="8353"/>
                    </a:lnTo>
                    <a:lnTo>
                      <a:pt x="34760" y="8212"/>
                    </a:lnTo>
                    <a:lnTo>
                      <a:pt x="35353" y="7929"/>
                    </a:lnTo>
                    <a:lnTo>
                      <a:pt x="36005" y="7646"/>
                    </a:lnTo>
                    <a:lnTo>
                      <a:pt x="36777" y="7433"/>
                    </a:lnTo>
                    <a:lnTo>
                      <a:pt x="37726" y="7150"/>
                    </a:lnTo>
                    <a:lnTo>
                      <a:pt x="38734" y="6725"/>
                    </a:lnTo>
                    <a:lnTo>
                      <a:pt x="39861" y="6371"/>
                    </a:lnTo>
                    <a:lnTo>
                      <a:pt x="41166" y="5946"/>
                    </a:lnTo>
                    <a:lnTo>
                      <a:pt x="42590" y="5592"/>
                    </a:lnTo>
                    <a:lnTo>
                      <a:pt x="44073" y="5238"/>
                    </a:lnTo>
                    <a:lnTo>
                      <a:pt x="45734" y="4743"/>
                    </a:lnTo>
                    <a:lnTo>
                      <a:pt x="47572" y="4318"/>
                    </a:lnTo>
                    <a:lnTo>
                      <a:pt x="49471" y="3893"/>
                    </a:lnTo>
                    <a:lnTo>
                      <a:pt x="51428" y="3469"/>
                    </a:lnTo>
                    <a:lnTo>
                      <a:pt x="53623" y="3044"/>
                    </a:lnTo>
                    <a:lnTo>
                      <a:pt x="55936" y="2690"/>
                    </a:lnTo>
                    <a:lnTo>
                      <a:pt x="58250" y="2336"/>
                    </a:lnTo>
                    <a:lnTo>
                      <a:pt x="60800" y="1911"/>
                    </a:lnTo>
                    <a:lnTo>
                      <a:pt x="63529" y="1557"/>
                    </a:lnTo>
                    <a:lnTo>
                      <a:pt x="66258" y="1203"/>
                    </a:lnTo>
                    <a:lnTo>
                      <a:pt x="69164" y="920"/>
                    </a:lnTo>
                    <a:lnTo>
                      <a:pt x="72249" y="707"/>
                    </a:lnTo>
                    <a:lnTo>
                      <a:pt x="75392" y="495"/>
                    </a:lnTo>
                    <a:lnTo>
                      <a:pt x="78714" y="212"/>
                    </a:lnTo>
                    <a:lnTo>
                      <a:pt x="82095" y="70"/>
                    </a:lnTo>
                    <a:lnTo>
                      <a:pt x="85654" y="0"/>
                    </a:lnTo>
                    <a:lnTo>
                      <a:pt x="89332" y="0"/>
                    </a:lnTo>
                    <a:lnTo>
                      <a:pt x="93129" y="0"/>
                    </a:lnTo>
                    <a:lnTo>
                      <a:pt x="97043" y="70"/>
                    </a:lnTo>
                    <a:lnTo>
                      <a:pt x="101374" y="2902"/>
                    </a:lnTo>
                    <a:lnTo>
                      <a:pt x="100365" y="16495"/>
                    </a:lnTo>
                    <a:lnTo>
                      <a:pt x="100721" y="16637"/>
                    </a:lnTo>
                    <a:lnTo>
                      <a:pt x="101611" y="17203"/>
                    </a:lnTo>
                    <a:lnTo>
                      <a:pt x="102797" y="18123"/>
                    </a:lnTo>
                    <a:lnTo>
                      <a:pt x="104280" y="19398"/>
                    </a:lnTo>
                    <a:lnTo>
                      <a:pt x="105823" y="21168"/>
                    </a:lnTo>
                    <a:lnTo>
                      <a:pt x="107128" y="23292"/>
                    </a:lnTo>
                    <a:lnTo>
                      <a:pt x="108255" y="25911"/>
                    </a:lnTo>
                    <a:lnTo>
                      <a:pt x="108907" y="28955"/>
                    </a:lnTo>
                    <a:lnTo>
                      <a:pt x="118576" y="39433"/>
                    </a:lnTo>
                    <a:lnTo>
                      <a:pt x="115966" y="67115"/>
                    </a:lnTo>
                    <a:lnTo>
                      <a:pt x="100365" y="76460"/>
                    </a:lnTo>
                    <a:lnTo>
                      <a:pt x="118813" y="82902"/>
                    </a:lnTo>
                    <a:lnTo>
                      <a:pt x="118991" y="83256"/>
                    </a:lnTo>
                    <a:lnTo>
                      <a:pt x="119288" y="84106"/>
                    </a:lnTo>
                    <a:lnTo>
                      <a:pt x="119584" y="85380"/>
                    </a:lnTo>
                    <a:lnTo>
                      <a:pt x="119940" y="87150"/>
                    </a:lnTo>
                    <a:lnTo>
                      <a:pt x="120000" y="89274"/>
                    </a:lnTo>
                    <a:lnTo>
                      <a:pt x="119881" y="91823"/>
                    </a:lnTo>
                    <a:lnTo>
                      <a:pt x="119228" y="94654"/>
                    </a:lnTo>
                    <a:lnTo>
                      <a:pt x="118161" y="97699"/>
                    </a:lnTo>
                    <a:lnTo>
                      <a:pt x="69461" y="120000"/>
                    </a:lnTo>
                    <a:lnTo>
                      <a:pt x="0" y="94017"/>
                    </a:lnTo>
                    <a:lnTo>
                      <a:pt x="1186" y="90973"/>
                    </a:lnTo>
                    <a:lnTo>
                      <a:pt x="11804" y="86584"/>
                    </a:lnTo>
                    <a:lnTo>
                      <a:pt x="11804" y="16495"/>
                    </a:lnTo>
                    <a:lnTo>
                      <a:pt x="11863" y="16424"/>
                    </a:lnTo>
                    <a:lnTo>
                      <a:pt x="12100" y="16212"/>
                    </a:lnTo>
                    <a:lnTo>
                      <a:pt x="12456" y="16000"/>
                    </a:lnTo>
                    <a:lnTo>
                      <a:pt x="12931" y="15575"/>
                    </a:lnTo>
                    <a:lnTo>
                      <a:pt x="13643" y="15150"/>
                    </a:lnTo>
                    <a:lnTo>
                      <a:pt x="14414" y="14654"/>
                    </a:lnTo>
                    <a:lnTo>
                      <a:pt x="15363" y="14230"/>
                    </a:lnTo>
                    <a:lnTo>
                      <a:pt x="16431" y="13734"/>
                    </a:lnTo>
                    <a:lnTo>
                      <a:pt x="17617" y="13380"/>
                    </a:lnTo>
                    <a:lnTo>
                      <a:pt x="18981" y="13097"/>
                    </a:lnTo>
                    <a:lnTo>
                      <a:pt x="20405" y="12955"/>
                    </a:lnTo>
                    <a:lnTo>
                      <a:pt x="21947" y="12743"/>
                    </a:lnTo>
                    <a:lnTo>
                      <a:pt x="23667" y="12814"/>
                    </a:lnTo>
                    <a:lnTo>
                      <a:pt x="25506" y="13097"/>
                    </a:lnTo>
                    <a:lnTo>
                      <a:pt x="27523" y="13522"/>
                    </a:lnTo>
                    <a:lnTo>
                      <a:pt x="29540" y="14230"/>
                    </a:lnTo>
                    <a:lnTo>
                      <a:pt x="32506" y="15929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84" name="Google Shape;2684;p92"/>
              <p:cNvSpPr/>
              <p:nvPr/>
            </p:nvSpPr>
            <p:spPr>
              <a:xfrm>
                <a:off x="10399712" y="21585238"/>
                <a:ext cx="1031875" cy="1166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076" y="4408"/>
                    </a:moveTo>
                    <a:lnTo>
                      <a:pt x="118523" y="4244"/>
                    </a:lnTo>
                    <a:lnTo>
                      <a:pt x="116492" y="3755"/>
                    </a:lnTo>
                    <a:lnTo>
                      <a:pt x="113538" y="3102"/>
                    </a:lnTo>
                    <a:lnTo>
                      <a:pt x="109292" y="2448"/>
                    </a:lnTo>
                    <a:lnTo>
                      <a:pt x="104307" y="1632"/>
                    </a:lnTo>
                    <a:lnTo>
                      <a:pt x="98400" y="979"/>
                    </a:lnTo>
                    <a:lnTo>
                      <a:pt x="91569" y="489"/>
                    </a:lnTo>
                    <a:lnTo>
                      <a:pt x="84184" y="163"/>
                    </a:lnTo>
                    <a:lnTo>
                      <a:pt x="75876" y="0"/>
                    </a:lnTo>
                    <a:lnTo>
                      <a:pt x="67200" y="326"/>
                    </a:lnTo>
                    <a:lnTo>
                      <a:pt x="58153" y="979"/>
                    </a:lnTo>
                    <a:lnTo>
                      <a:pt x="48369" y="2448"/>
                    </a:lnTo>
                    <a:lnTo>
                      <a:pt x="38584" y="4244"/>
                    </a:lnTo>
                    <a:lnTo>
                      <a:pt x="28430" y="6857"/>
                    </a:lnTo>
                    <a:lnTo>
                      <a:pt x="18092" y="9959"/>
                    </a:lnTo>
                    <a:lnTo>
                      <a:pt x="7753" y="14204"/>
                    </a:lnTo>
                    <a:lnTo>
                      <a:pt x="7015" y="16489"/>
                    </a:lnTo>
                    <a:lnTo>
                      <a:pt x="5169" y="23020"/>
                    </a:lnTo>
                    <a:lnTo>
                      <a:pt x="3138" y="33142"/>
                    </a:lnTo>
                    <a:lnTo>
                      <a:pt x="1107" y="46204"/>
                    </a:lnTo>
                    <a:lnTo>
                      <a:pt x="0" y="61714"/>
                    </a:lnTo>
                    <a:lnTo>
                      <a:pt x="923" y="79020"/>
                    </a:lnTo>
                    <a:lnTo>
                      <a:pt x="3876" y="97795"/>
                    </a:lnTo>
                    <a:lnTo>
                      <a:pt x="9969" y="116897"/>
                    </a:lnTo>
                    <a:lnTo>
                      <a:pt x="10707" y="116897"/>
                    </a:lnTo>
                    <a:lnTo>
                      <a:pt x="12184" y="116734"/>
                    </a:lnTo>
                    <a:lnTo>
                      <a:pt x="14769" y="116408"/>
                    </a:lnTo>
                    <a:lnTo>
                      <a:pt x="18276" y="116244"/>
                    </a:lnTo>
                    <a:lnTo>
                      <a:pt x="22892" y="115918"/>
                    </a:lnTo>
                    <a:lnTo>
                      <a:pt x="28246" y="115591"/>
                    </a:lnTo>
                    <a:lnTo>
                      <a:pt x="34707" y="115428"/>
                    </a:lnTo>
                    <a:lnTo>
                      <a:pt x="41538" y="115265"/>
                    </a:lnTo>
                    <a:lnTo>
                      <a:pt x="49292" y="115102"/>
                    </a:lnTo>
                    <a:lnTo>
                      <a:pt x="57784" y="115265"/>
                    </a:lnTo>
                    <a:lnTo>
                      <a:pt x="66830" y="115428"/>
                    </a:lnTo>
                    <a:lnTo>
                      <a:pt x="76615" y="115755"/>
                    </a:lnTo>
                    <a:lnTo>
                      <a:pt x="86769" y="116408"/>
                    </a:lnTo>
                    <a:lnTo>
                      <a:pt x="97476" y="117387"/>
                    </a:lnTo>
                    <a:lnTo>
                      <a:pt x="108553" y="118530"/>
                    </a:lnTo>
                    <a:lnTo>
                      <a:pt x="120000" y="120000"/>
                    </a:lnTo>
                    <a:lnTo>
                      <a:pt x="119446" y="116408"/>
                    </a:lnTo>
                    <a:lnTo>
                      <a:pt x="118338" y="106938"/>
                    </a:lnTo>
                    <a:lnTo>
                      <a:pt x="116492" y="92734"/>
                    </a:lnTo>
                    <a:lnTo>
                      <a:pt x="115015" y="75428"/>
                    </a:lnTo>
                    <a:lnTo>
                      <a:pt x="114092" y="56326"/>
                    </a:lnTo>
                    <a:lnTo>
                      <a:pt x="114092" y="37387"/>
                    </a:lnTo>
                    <a:lnTo>
                      <a:pt x="115753" y="19428"/>
                    </a:lnTo>
                    <a:lnTo>
                      <a:pt x="119076" y="440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85" name="Google Shape;2685;p92"/>
              <p:cNvSpPr/>
              <p:nvPr/>
            </p:nvSpPr>
            <p:spPr>
              <a:xfrm>
                <a:off x="10514012" y="21902738"/>
                <a:ext cx="1700212" cy="1160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72" y="90615"/>
                    </a:moveTo>
                    <a:lnTo>
                      <a:pt x="0" y="105389"/>
                    </a:lnTo>
                    <a:lnTo>
                      <a:pt x="78207" y="120000"/>
                    </a:lnTo>
                    <a:lnTo>
                      <a:pt x="78767" y="119671"/>
                    </a:lnTo>
                    <a:lnTo>
                      <a:pt x="80336" y="118522"/>
                    </a:lnTo>
                    <a:lnTo>
                      <a:pt x="82913" y="116552"/>
                    </a:lnTo>
                    <a:lnTo>
                      <a:pt x="86050" y="113926"/>
                    </a:lnTo>
                    <a:lnTo>
                      <a:pt x="89747" y="110314"/>
                    </a:lnTo>
                    <a:lnTo>
                      <a:pt x="93893" y="105882"/>
                    </a:lnTo>
                    <a:lnTo>
                      <a:pt x="98151" y="100793"/>
                    </a:lnTo>
                    <a:lnTo>
                      <a:pt x="102521" y="94719"/>
                    </a:lnTo>
                    <a:lnTo>
                      <a:pt x="106778" y="87989"/>
                    </a:lnTo>
                    <a:lnTo>
                      <a:pt x="110700" y="80601"/>
                    </a:lnTo>
                    <a:lnTo>
                      <a:pt x="114061" y="72065"/>
                    </a:lnTo>
                    <a:lnTo>
                      <a:pt x="116862" y="62872"/>
                    </a:lnTo>
                    <a:lnTo>
                      <a:pt x="118879" y="52859"/>
                    </a:lnTo>
                    <a:lnTo>
                      <a:pt x="120000" y="41860"/>
                    </a:lnTo>
                    <a:lnTo>
                      <a:pt x="119887" y="30369"/>
                    </a:lnTo>
                    <a:lnTo>
                      <a:pt x="118431" y="17729"/>
                    </a:lnTo>
                    <a:lnTo>
                      <a:pt x="118207" y="17072"/>
                    </a:lnTo>
                    <a:lnTo>
                      <a:pt x="117535" y="15102"/>
                    </a:lnTo>
                    <a:lnTo>
                      <a:pt x="116190" y="12476"/>
                    </a:lnTo>
                    <a:lnTo>
                      <a:pt x="114509" y="9357"/>
                    </a:lnTo>
                    <a:lnTo>
                      <a:pt x="112268" y="6073"/>
                    </a:lnTo>
                    <a:lnTo>
                      <a:pt x="109691" y="3283"/>
                    </a:lnTo>
                    <a:lnTo>
                      <a:pt x="106554" y="1149"/>
                    </a:lnTo>
                    <a:lnTo>
                      <a:pt x="102969" y="0"/>
                    </a:lnTo>
                    <a:lnTo>
                      <a:pt x="103529" y="1969"/>
                    </a:lnTo>
                    <a:lnTo>
                      <a:pt x="104649" y="7222"/>
                    </a:lnTo>
                    <a:lnTo>
                      <a:pt x="106106" y="15430"/>
                    </a:lnTo>
                    <a:lnTo>
                      <a:pt x="107338" y="26101"/>
                    </a:lnTo>
                    <a:lnTo>
                      <a:pt x="107675" y="39069"/>
                    </a:lnTo>
                    <a:lnTo>
                      <a:pt x="106778" y="53187"/>
                    </a:lnTo>
                    <a:lnTo>
                      <a:pt x="103977" y="68618"/>
                    </a:lnTo>
                    <a:lnTo>
                      <a:pt x="99047" y="84705"/>
                    </a:lnTo>
                    <a:lnTo>
                      <a:pt x="98935" y="85034"/>
                    </a:lnTo>
                    <a:lnTo>
                      <a:pt x="98487" y="85526"/>
                    </a:lnTo>
                    <a:lnTo>
                      <a:pt x="97703" y="86347"/>
                    </a:lnTo>
                    <a:lnTo>
                      <a:pt x="96582" y="87660"/>
                    </a:lnTo>
                    <a:lnTo>
                      <a:pt x="95350" y="88809"/>
                    </a:lnTo>
                    <a:lnTo>
                      <a:pt x="93781" y="90287"/>
                    </a:lnTo>
                    <a:lnTo>
                      <a:pt x="91764" y="91764"/>
                    </a:lnTo>
                    <a:lnTo>
                      <a:pt x="89635" y="93077"/>
                    </a:lnTo>
                    <a:lnTo>
                      <a:pt x="87170" y="94391"/>
                    </a:lnTo>
                    <a:lnTo>
                      <a:pt x="84481" y="95540"/>
                    </a:lnTo>
                    <a:lnTo>
                      <a:pt x="81456" y="96525"/>
                    </a:lnTo>
                    <a:lnTo>
                      <a:pt x="78095" y="97181"/>
                    </a:lnTo>
                    <a:lnTo>
                      <a:pt x="74621" y="97346"/>
                    </a:lnTo>
                    <a:lnTo>
                      <a:pt x="70700" y="97181"/>
                    </a:lnTo>
                    <a:lnTo>
                      <a:pt x="66442" y="96689"/>
                    </a:lnTo>
                    <a:lnTo>
                      <a:pt x="62184" y="95376"/>
                    </a:lnTo>
                    <a:lnTo>
                      <a:pt x="62184" y="111135"/>
                    </a:lnTo>
                    <a:lnTo>
                      <a:pt x="2689" y="102270"/>
                    </a:lnTo>
                    <a:lnTo>
                      <a:pt x="672" y="906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86" name="Google Shape;2686;p92"/>
              <p:cNvSpPr/>
              <p:nvPr/>
            </p:nvSpPr>
            <p:spPr>
              <a:xfrm>
                <a:off x="10296525" y="23044150"/>
                <a:ext cx="1249362" cy="4016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43162"/>
                    </a:moveTo>
                    <a:lnTo>
                      <a:pt x="1829" y="0"/>
                    </a:lnTo>
                    <a:lnTo>
                      <a:pt x="0" y="43162"/>
                    </a:lnTo>
                    <a:lnTo>
                      <a:pt x="116493" y="120000"/>
                    </a:lnTo>
                    <a:lnTo>
                      <a:pt x="120000" y="431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87" name="Google Shape;2687;p92"/>
              <p:cNvSpPr/>
              <p:nvPr/>
            </p:nvSpPr>
            <p:spPr>
              <a:xfrm>
                <a:off x="10920412" y="23172738"/>
                <a:ext cx="533400" cy="1825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2173"/>
                    </a:moveTo>
                    <a:lnTo>
                      <a:pt x="1428" y="0"/>
                    </a:lnTo>
                    <a:lnTo>
                      <a:pt x="0" y="50086"/>
                    </a:lnTo>
                    <a:lnTo>
                      <a:pt x="116785" y="120000"/>
                    </a:lnTo>
                    <a:lnTo>
                      <a:pt x="120000" y="5217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88" name="Google Shape;2688;p92"/>
              <p:cNvSpPr/>
              <p:nvPr/>
            </p:nvSpPr>
            <p:spPr>
              <a:xfrm>
                <a:off x="10375900" y="23082250"/>
                <a:ext cx="357187" cy="1349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5058"/>
                    </a:moveTo>
                    <a:lnTo>
                      <a:pt x="0" y="0"/>
                    </a:lnTo>
                    <a:lnTo>
                      <a:pt x="1600" y="57882"/>
                    </a:lnTo>
                    <a:lnTo>
                      <a:pt x="116266" y="120000"/>
                    </a:lnTo>
                    <a:lnTo>
                      <a:pt x="120000" y="550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89" name="Google Shape;2689;p92"/>
              <p:cNvSpPr/>
              <p:nvPr/>
            </p:nvSpPr>
            <p:spPr>
              <a:xfrm>
                <a:off x="9480550" y="23215600"/>
                <a:ext cx="2103437" cy="696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36082"/>
                    </a:moveTo>
                    <a:lnTo>
                      <a:pt x="271" y="36082"/>
                    </a:lnTo>
                    <a:lnTo>
                      <a:pt x="905" y="35535"/>
                    </a:lnTo>
                    <a:lnTo>
                      <a:pt x="2173" y="34988"/>
                    </a:lnTo>
                    <a:lnTo>
                      <a:pt x="3803" y="34168"/>
                    </a:lnTo>
                    <a:lnTo>
                      <a:pt x="5615" y="33075"/>
                    </a:lnTo>
                    <a:lnTo>
                      <a:pt x="7788" y="31708"/>
                    </a:lnTo>
                    <a:lnTo>
                      <a:pt x="10233" y="29794"/>
                    </a:lnTo>
                    <a:lnTo>
                      <a:pt x="12769" y="27881"/>
                    </a:lnTo>
                    <a:lnTo>
                      <a:pt x="15396" y="25694"/>
                    </a:lnTo>
                    <a:lnTo>
                      <a:pt x="18022" y="23234"/>
                    </a:lnTo>
                    <a:lnTo>
                      <a:pt x="20649" y="20227"/>
                    </a:lnTo>
                    <a:lnTo>
                      <a:pt x="23275" y="16947"/>
                    </a:lnTo>
                    <a:lnTo>
                      <a:pt x="25811" y="13120"/>
                    </a:lnTo>
                    <a:lnTo>
                      <a:pt x="27984" y="9293"/>
                    </a:lnTo>
                    <a:lnTo>
                      <a:pt x="30158" y="4920"/>
                    </a:lnTo>
                    <a:lnTo>
                      <a:pt x="31879" y="0"/>
                    </a:lnTo>
                    <a:lnTo>
                      <a:pt x="119999" y="60956"/>
                    </a:lnTo>
                    <a:lnTo>
                      <a:pt x="119818" y="61503"/>
                    </a:lnTo>
                    <a:lnTo>
                      <a:pt x="119366" y="62870"/>
                    </a:lnTo>
                    <a:lnTo>
                      <a:pt x="118550" y="65330"/>
                    </a:lnTo>
                    <a:lnTo>
                      <a:pt x="117464" y="68337"/>
                    </a:lnTo>
                    <a:lnTo>
                      <a:pt x="116105" y="71890"/>
                    </a:lnTo>
                    <a:lnTo>
                      <a:pt x="114566" y="75990"/>
                    </a:lnTo>
                    <a:lnTo>
                      <a:pt x="112935" y="80637"/>
                    </a:lnTo>
                    <a:lnTo>
                      <a:pt x="110943" y="85284"/>
                    </a:lnTo>
                    <a:lnTo>
                      <a:pt x="108860" y="90478"/>
                    </a:lnTo>
                    <a:lnTo>
                      <a:pt x="106777" y="95398"/>
                    </a:lnTo>
                    <a:lnTo>
                      <a:pt x="104513" y="100318"/>
                    </a:lnTo>
                    <a:lnTo>
                      <a:pt x="102158" y="105239"/>
                    </a:lnTo>
                    <a:lnTo>
                      <a:pt x="99803" y="109612"/>
                    </a:lnTo>
                    <a:lnTo>
                      <a:pt x="97539" y="113439"/>
                    </a:lnTo>
                    <a:lnTo>
                      <a:pt x="95184" y="116993"/>
                    </a:lnTo>
                    <a:lnTo>
                      <a:pt x="92920" y="120000"/>
                    </a:lnTo>
                    <a:lnTo>
                      <a:pt x="0" y="3608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90" name="Google Shape;2690;p92"/>
              <p:cNvSpPr/>
              <p:nvPr/>
            </p:nvSpPr>
            <p:spPr>
              <a:xfrm>
                <a:off x="11576050" y="23140988"/>
                <a:ext cx="749300" cy="3317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49" y="119999"/>
                    </a:moveTo>
                    <a:lnTo>
                      <a:pt x="120000" y="48229"/>
                    </a:lnTo>
                    <a:lnTo>
                      <a:pt x="54661" y="0"/>
                    </a:lnTo>
                    <a:lnTo>
                      <a:pt x="1271" y="13779"/>
                    </a:lnTo>
                    <a:lnTo>
                      <a:pt x="0" y="113110"/>
                    </a:lnTo>
                    <a:lnTo>
                      <a:pt x="11949" y="11999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91" name="Google Shape;2691;p92"/>
              <p:cNvSpPr/>
              <p:nvPr/>
            </p:nvSpPr>
            <p:spPr>
              <a:xfrm>
                <a:off x="9640887" y="21715413"/>
                <a:ext cx="398462" cy="1585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762"/>
                    </a:moveTo>
                    <a:lnTo>
                      <a:pt x="119521" y="2642"/>
                    </a:lnTo>
                    <a:lnTo>
                      <a:pt x="117609" y="2402"/>
                    </a:lnTo>
                    <a:lnTo>
                      <a:pt x="114262" y="2162"/>
                    </a:lnTo>
                    <a:lnTo>
                      <a:pt x="109960" y="1801"/>
                    </a:lnTo>
                    <a:lnTo>
                      <a:pt x="104223" y="1321"/>
                    </a:lnTo>
                    <a:lnTo>
                      <a:pt x="98007" y="840"/>
                    </a:lnTo>
                    <a:lnTo>
                      <a:pt x="90836" y="480"/>
                    </a:lnTo>
                    <a:lnTo>
                      <a:pt x="82709" y="120"/>
                    </a:lnTo>
                    <a:lnTo>
                      <a:pt x="74103" y="0"/>
                    </a:lnTo>
                    <a:lnTo>
                      <a:pt x="64063" y="0"/>
                    </a:lnTo>
                    <a:lnTo>
                      <a:pt x="54501" y="240"/>
                    </a:lnTo>
                    <a:lnTo>
                      <a:pt x="43984" y="600"/>
                    </a:lnTo>
                    <a:lnTo>
                      <a:pt x="33466" y="1441"/>
                    </a:lnTo>
                    <a:lnTo>
                      <a:pt x="22470" y="2402"/>
                    </a:lnTo>
                    <a:lnTo>
                      <a:pt x="10996" y="3843"/>
                    </a:lnTo>
                    <a:lnTo>
                      <a:pt x="0" y="5645"/>
                    </a:lnTo>
                    <a:lnTo>
                      <a:pt x="0" y="120000"/>
                    </a:lnTo>
                    <a:lnTo>
                      <a:pt x="478" y="120000"/>
                    </a:lnTo>
                    <a:lnTo>
                      <a:pt x="2868" y="120000"/>
                    </a:lnTo>
                    <a:lnTo>
                      <a:pt x="6693" y="119879"/>
                    </a:lnTo>
                    <a:lnTo>
                      <a:pt x="10996" y="119759"/>
                    </a:lnTo>
                    <a:lnTo>
                      <a:pt x="16733" y="119519"/>
                    </a:lnTo>
                    <a:lnTo>
                      <a:pt x="23426" y="119279"/>
                    </a:lnTo>
                    <a:lnTo>
                      <a:pt x="31075" y="118918"/>
                    </a:lnTo>
                    <a:lnTo>
                      <a:pt x="39681" y="118318"/>
                    </a:lnTo>
                    <a:lnTo>
                      <a:pt x="48764" y="117717"/>
                    </a:lnTo>
                    <a:lnTo>
                      <a:pt x="57848" y="116876"/>
                    </a:lnTo>
                    <a:lnTo>
                      <a:pt x="68366" y="116036"/>
                    </a:lnTo>
                    <a:lnTo>
                      <a:pt x="78406" y="114834"/>
                    </a:lnTo>
                    <a:lnTo>
                      <a:pt x="88924" y="113513"/>
                    </a:lnTo>
                    <a:lnTo>
                      <a:pt x="99442" y="112192"/>
                    </a:lnTo>
                    <a:lnTo>
                      <a:pt x="109960" y="110390"/>
                    </a:lnTo>
                    <a:lnTo>
                      <a:pt x="120000" y="108468"/>
                    </a:lnTo>
                    <a:lnTo>
                      <a:pt x="120000" y="27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92" name="Google Shape;2692;p92"/>
              <p:cNvSpPr/>
              <p:nvPr/>
            </p:nvSpPr>
            <p:spPr>
              <a:xfrm>
                <a:off x="9652000" y="21728113"/>
                <a:ext cx="341312" cy="13382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46"/>
                    </a:moveTo>
                    <a:lnTo>
                      <a:pt x="119441" y="2704"/>
                    </a:lnTo>
                    <a:lnTo>
                      <a:pt x="117767" y="2562"/>
                    </a:lnTo>
                    <a:lnTo>
                      <a:pt x="114418" y="2135"/>
                    </a:lnTo>
                    <a:lnTo>
                      <a:pt x="109953" y="1708"/>
                    </a:lnTo>
                    <a:lnTo>
                      <a:pt x="104372" y="1281"/>
                    </a:lnTo>
                    <a:lnTo>
                      <a:pt x="98232" y="854"/>
                    </a:lnTo>
                    <a:lnTo>
                      <a:pt x="90976" y="569"/>
                    </a:lnTo>
                    <a:lnTo>
                      <a:pt x="83162" y="142"/>
                    </a:lnTo>
                    <a:lnTo>
                      <a:pt x="74232" y="0"/>
                    </a:lnTo>
                    <a:lnTo>
                      <a:pt x="64186" y="0"/>
                    </a:lnTo>
                    <a:lnTo>
                      <a:pt x="54697" y="142"/>
                    </a:lnTo>
                    <a:lnTo>
                      <a:pt x="44093" y="711"/>
                    </a:lnTo>
                    <a:lnTo>
                      <a:pt x="33488" y="1423"/>
                    </a:lnTo>
                    <a:lnTo>
                      <a:pt x="22325" y="2562"/>
                    </a:lnTo>
                    <a:lnTo>
                      <a:pt x="11720" y="3843"/>
                    </a:lnTo>
                    <a:lnTo>
                      <a:pt x="0" y="5693"/>
                    </a:lnTo>
                    <a:lnTo>
                      <a:pt x="0" y="120000"/>
                    </a:lnTo>
                    <a:lnTo>
                      <a:pt x="558" y="120000"/>
                    </a:lnTo>
                    <a:lnTo>
                      <a:pt x="3348" y="120000"/>
                    </a:lnTo>
                    <a:lnTo>
                      <a:pt x="6697" y="119857"/>
                    </a:lnTo>
                    <a:lnTo>
                      <a:pt x="11720" y="119715"/>
                    </a:lnTo>
                    <a:lnTo>
                      <a:pt x="16744" y="119572"/>
                    </a:lnTo>
                    <a:lnTo>
                      <a:pt x="24000" y="119288"/>
                    </a:lnTo>
                    <a:lnTo>
                      <a:pt x="31255" y="118861"/>
                    </a:lnTo>
                    <a:lnTo>
                      <a:pt x="39627" y="118291"/>
                    </a:lnTo>
                    <a:lnTo>
                      <a:pt x="48558" y="117580"/>
                    </a:lnTo>
                    <a:lnTo>
                      <a:pt x="58604" y="116868"/>
                    </a:lnTo>
                    <a:lnTo>
                      <a:pt x="68651" y="115871"/>
                    </a:lnTo>
                    <a:lnTo>
                      <a:pt x="78697" y="114733"/>
                    </a:lnTo>
                    <a:lnTo>
                      <a:pt x="88744" y="113451"/>
                    </a:lnTo>
                    <a:lnTo>
                      <a:pt x="99906" y="111886"/>
                    </a:lnTo>
                    <a:lnTo>
                      <a:pt x="109953" y="110177"/>
                    </a:lnTo>
                    <a:lnTo>
                      <a:pt x="120000" y="108185"/>
                    </a:lnTo>
                    <a:lnTo>
                      <a:pt x="120000" y="284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93" name="Google Shape;2693;p92"/>
              <p:cNvSpPr/>
              <p:nvPr/>
            </p:nvSpPr>
            <p:spPr>
              <a:xfrm>
                <a:off x="9663112" y="21742400"/>
                <a:ext cx="285750" cy="1087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02"/>
                    </a:moveTo>
                    <a:lnTo>
                      <a:pt x="119333" y="2802"/>
                    </a:lnTo>
                    <a:lnTo>
                      <a:pt x="117333" y="2452"/>
                    </a:lnTo>
                    <a:lnTo>
                      <a:pt x="114666" y="2102"/>
                    </a:lnTo>
                    <a:lnTo>
                      <a:pt x="110000" y="1751"/>
                    </a:lnTo>
                    <a:lnTo>
                      <a:pt x="104666" y="1401"/>
                    </a:lnTo>
                    <a:lnTo>
                      <a:pt x="98000" y="700"/>
                    </a:lnTo>
                    <a:lnTo>
                      <a:pt x="90666" y="350"/>
                    </a:lnTo>
                    <a:lnTo>
                      <a:pt x="83333" y="0"/>
                    </a:lnTo>
                    <a:lnTo>
                      <a:pt x="74000" y="0"/>
                    </a:lnTo>
                    <a:lnTo>
                      <a:pt x="64666" y="0"/>
                    </a:lnTo>
                    <a:lnTo>
                      <a:pt x="54000" y="175"/>
                    </a:lnTo>
                    <a:lnTo>
                      <a:pt x="44000" y="525"/>
                    </a:lnTo>
                    <a:lnTo>
                      <a:pt x="33333" y="1401"/>
                    </a:lnTo>
                    <a:lnTo>
                      <a:pt x="22000" y="2452"/>
                    </a:lnTo>
                    <a:lnTo>
                      <a:pt x="11333" y="4029"/>
                    </a:lnTo>
                    <a:lnTo>
                      <a:pt x="0" y="5781"/>
                    </a:lnTo>
                    <a:lnTo>
                      <a:pt x="0" y="120000"/>
                    </a:lnTo>
                    <a:lnTo>
                      <a:pt x="666" y="120000"/>
                    </a:lnTo>
                    <a:lnTo>
                      <a:pt x="2666" y="120000"/>
                    </a:lnTo>
                    <a:lnTo>
                      <a:pt x="6000" y="119824"/>
                    </a:lnTo>
                    <a:lnTo>
                      <a:pt x="11333" y="119649"/>
                    </a:lnTo>
                    <a:lnTo>
                      <a:pt x="17333" y="119474"/>
                    </a:lnTo>
                    <a:lnTo>
                      <a:pt x="23333" y="119299"/>
                    </a:lnTo>
                    <a:lnTo>
                      <a:pt x="31333" y="118773"/>
                    </a:lnTo>
                    <a:lnTo>
                      <a:pt x="40000" y="118423"/>
                    </a:lnTo>
                    <a:lnTo>
                      <a:pt x="48666" y="117547"/>
                    </a:lnTo>
                    <a:lnTo>
                      <a:pt x="58000" y="116846"/>
                    </a:lnTo>
                    <a:lnTo>
                      <a:pt x="68000" y="115970"/>
                    </a:lnTo>
                    <a:lnTo>
                      <a:pt x="78666" y="114744"/>
                    </a:lnTo>
                    <a:lnTo>
                      <a:pt x="88666" y="113518"/>
                    </a:lnTo>
                    <a:lnTo>
                      <a:pt x="99333" y="111941"/>
                    </a:lnTo>
                    <a:lnTo>
                      <a:pt x="110000" y="110014"/>
                    </a:lnTo>
                    <a:lnTo>
                      <a:pt x="120000" y="108087"/>
                    </a:lnTo>
                    <a:lnTo>
                      <a:pt x="120000" y="280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94" name="Google Shape;2694;p92"/>
              <p:cNvSpPr/>
              <p:nvPr/>
            </p:nvSpPr>
            <p:spPr>
              <a:xfrm>
                <a:off x="9672637" y="21755100"/>
                <a:ext cx="231775" cy="84137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999" y="3169"/>
                    </a:moveTo>
                    <a:lnTo>
                      <a:pt x="117534" y="2716"/>
                    </a:lnTo>
                    <a:lnTo>
                      <a:pt x="110136" y="1811"/>
                    </a:lnTo>
                    <a:lnTo>
                      <a:pt x="98630" y="905"/>
                    </a:lnTo>
                    <a:lnTo>
                      <a:pt x="83013" y="226"/>
                    </a:lnTo>
                    <a:lnTo>
                      <a:pt x="64931" y="0"/>
                    </a:lnTo>
                    <a:lnTo>
                      <a:pt x="44383" y="679"/>
                    </a:lnTo>
                    <a:lnTo>
                      <a:pt x="22191" y="2490"/>
                    </a:lnTo>
                    <a:lnTo>
                      <a:pt x="0" y="6113"/>
                    </a:lnTo>
                    <a:lnTo>
                      <a:pt x="0" y="120000"/>
                    </a:lnTo>
                    <a:lnTo>
                      <a:pt x="2465" y="120000"/>
                    </a:lnTo>
                    <a:lnTo>
                      <a:pt x="11506" y="119773"/>
                    </a:lnTo>
                    <a:lnTo>
                      <a:pt x="23835" y="119094"/>
                    </a:lnTo>
                    <a:lnTo>
                      <a:pt x="40273" y="117962"/>
                    </a:lnTo>
                    <a:lnTo>
                      <a:pt x="58356" y="116377"/>
                    </a:lnTo>
                    <a:lnTo>
                      <a:pt x="78904" y="114339"/>
                    </a:lnTo>
                    <a:lnTo>
                      <a:pt x="99452" y="111396"/>
                    </a:lnTo>
                    <a:lnTo>
                      <a:pt x="119999" y="107547"/>
                    </a:lnTo>
                    <a:lnTo>
                      <a:pt x="119999" y="316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95" name="Google Shape;2695;p92"/>
              <p:cNvSpPr/>
              <p:nvPr/>
            </p:nvSpPr>
            <p:spPr>
              <a:xfrm>
                <a:off x="9685337" y="21767800"/>
                <a:ext cx="173037" cy="5921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217"/>
                    </a:moveTo>
                    <a:lnTo>
                      <a:pt x="117798" y="2895"/>
                    </a:lnTo>
                    <a:lnTo>
                      <a:pt x="110091" y="1930"/>
                    </a:lnTo>
                    <a:lnTo>
                      <a:pt x="97981" y="643"/>
                    </a:lnTo>
                    <a:lnTo>
                      <a:pt x="82568" y="0"/>
                    </a:lnTo>
                    <a:lnTo>
                      <a:pt x="64954" y="0"/>
                    </a:lnTo>
                    <a:lnTo>
                      <a:pt x="42935" y="643"/>
                    </a:lnTo>
                    <a:lnTo>
                      <a:pt x="22018" y="2895"/>
                    </a:lnTo>
                    <a:lnTo>
                      <a:pt x="0" y="6756"/>
                    </a:lnTo>
                    <a:lnTo>
                      <a:pt x="0" y="119999"/>
                    </a:lnTo>
                    <a:lnTo>
                      <a:pt x="2201" y="119999"/>
                    </a:lnTo>
                    <a:lnTo>
                      <a:pt x="9908" y="119678"/>
                    </a:lnTo>
                    <a:lnTo>
                      <a:pt x="23119" y="118713"/>
                    </a:lnTo>
                    <a:lnTo>
                      <a:pt x="39633" y="117747"/>
                    </a:lnTo>
                    <a:lnTo>
                      <a:pt x="58348" y="116461"/>
                    </a:lnTo>
                    <a:lnTo>
                      <a:pt x="79266" y="113887"/>
                    </a:lnTo>
                    <a:lnTo>
                      <a:pt x="99082" y="110348"/>
                    </a:lnTo>
                    <a:lnTo>
                      <a:pt x="120000" y="106487"/>
                    </a:lnTo>
                    <a:lnTo>
                      <a:pt x="120000" y="321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96" name="Google Shape;2696;p92"/>
              <p:cNvSpPr/>
              <p:nvPr/>
            </p:nvSpPr>
            <p:spPr>
              <a:xfrm>
                <a:off x="9694862" y="21782088"/>
                <a:ext cx="119062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333"/>
                    </a:moveTo>
                    <a:lnTo>
                      <a:pt x="116800" y="2777"/>
                    </a:lnTo>
                    <a:lnTo>
                      <a:pt x="110400" y="2222"/>
                    </a:lnTo>
                    <a:lnTo>
                      <a:pt x="97600" y="1111"/>
                    </a:lnTo>
                    <a:lnTo>
                      <a:pt x="83200" y="0"/>
                    </a:lnTo>
                    <a:lnTo>
                      <a:pt x="65600" y="0"/>
                    </a:lnTo>
                    <a:lnTo>
                      <a:pt x="44800" y="555"/>
                    </a:lnTo>
                    <a:lnTo>
                      <a:pt x="22400" y="3333"/>
                    </a:lnTo>
                    <a:lnTo>
                      <a:pt x="0" y="7777"/>
                    </a:lnTo>
                    <a:lnTo>
                      <a:pt x="0" y="120000"/>
                    </a:lnTo>
                    <a:lnTo>
                      <a:pt x="3200" y="120000"/>
                    </a:lnTo>
                    <a:lnTo>
                      <a:pt x="11200" y="119444"/>
                    </a:lnTo>
                    <a:lnTo>
                      <a:pt x="24000" y="118888"/>
                    </a:lnTo>
                    <a:lnTo>
                      <a:pt x="40000" y="117222"/>
                    </a:lnTo>
                    <a:lnTo>
                      <a:pt x="59200" y="115555"/>
                    </a:lnTo>
                    <a:lnTo>
                      <a:pt x="80000" y="112777"/>
                    </a:lnTo>
                    <a:lnTo>
                      <a:pt x="100800" y="108333"/>
                    </a:lnTo>
                    <a:lnTo>
                      <a:pt x="120000" y="103888"/>
                    </a:lnTo>
                    <a:lnTo>
                      <a:pt x="120000" y="333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97" name="Google Shape;2697;p92"/>
              <p:cNvSpPr/>
              <p:nvPr/>
            </p:nvSpPr>
            <p:spPr>
              <a:xfrm>
                <a:off x="11133137" y="22764750"/>
                <a:ext cx="174625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0000" y="120000"/>
                    </a:moveTo>
                    <a:lnTo>
                      <a:pt x="72000" y="118918"/>
                    </a:lnTo>
                    <a:lnTo>
                      <a:pt x="82909" y="114594"/>
                    </a:lnTo>
                    <a:lnTo>
                      <a:pt x="92727" y="109189"/>
                    </a:lnTo>
                    <a:lnTo>
                      <a:pt x="102545" y="101621"/>
                    </a:lnTo>
                    <a:lnTo>
                      <a:pt x="109090" y="92972"/>
                    </a:lnTo>
                    <a:lnTo>
                      <a:pt x="115636" y="83243"/>
                    </a:lnTo>
                    <a:lnTo>
                      <a:pt x="118909" y="71351"/>
                    </a:lnTo>
                    <a:lnTo>
                      <a:pt x="120000" y="60540"/>
                    </a:lnTo>
                    <a:lnTo>
                      <a:pt x="118909" y="47567"/>
                    </a:lnTo>
                    <a:lnTo>
                      <a:pt x="115636" y="36756"/>
                    </a:lnTo>
                    <a:lnTo>
                      <a:pt x="109090" y="25945"/>
                    </a:lnTo>
                    <a:lnTo>
                      <a:pt x="102545" y="18378"/>
                    </a:lnTo>
                    <a:lnTo>
                      <a:pt x="92727" y="9729"/>
                    </a:lnTo>
                    <a:lnTo>
                      <a:pt x="82909" y="5405"/>
                    </a:lnTo>
                    <a:lnTo>
                      <a:pt x="72000" y="2162"/>
                    </a:lnTo>
                    <a:lnTo>
                      <a:pt x="60000" y="0"/>
                    </a:lnTo>
                    <a:lnTo>
                      <a:pt x="48000" y="2162"/>
                    </a:lnTo>
                    <a:lnTo>
                      <a:pt x="36000" y="5405"/>
                    </a:lnTo>
                    <a:lnTo>
                      <a:pt x="27272" y="9729"/>
                    </a:lnTo>
                    <a:lnTo>
                      <a:pt x="17454" y="18378"/>
                    </a:lnTo>
                    <a:lnTo>
                      <a:pt x="10909" y="25945"/>
                    </a:lnTo>
                    <a:lnTo>
                      <a:pt x="4363" y="36756"/>
                    </a:lnTo>
                    <a:lnTo>
                      <a:pt x="1090" y="47567"/>
                    </a:lnTo>
                    <a:lnTo>
                      <a:pt x="0" y="60540"/>
                    </a:lnTo>
                    <a:lnTo>
                      <a:pt x="1090" y="71351"/>
                    </a:lnTo>
                    <a:lnTo>
                      <a:pt x="4363" y="83243"/>
                    </a:lnTo>
                    <a:lnTo>
                      <a:pt x="10909" y="92972"/>
                    </a:lnTo>
                    <a:lnTo>
                      <a:pt x="17454" y="101621"/>
                    </a:lnTo>
                    <a:lnTo>
                      <a:pt x="27272" y="109189"/>
                    </a:lnTo>
                    <a:lnTo>
                      <a:pt x="36000" y="114594"/>
                    </a:lnTo>
                    <a:lnTo>
                      <a:pt x="48000" y="118918"/>
                    </a:lnTo>
                    <a:lnTo>
                      <a:pt x="6000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98" name="Google Shape;2698;p92"/>
              <p:cNvSpPr/>
              <p:nvPr/>
            </p:nvSpPr>
            <p:spPr>
              <a:xfrm>
                <a:off x="10598150" y="22769513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8909" y="120000"/>
                    </a:moveTo>
                    <a:lnTo>
                      <a:pt x="82909" y="115636"/>
                    </a:lnTo>
                    <a:lnTo>
                      <a:pt x="104727" y="100363"/>
                    </a:lnTo>
                    <a:lnTo>
                      <a:pt x="115636" y="80727"/>
                    </a:lnTo>
                    <a:lnTo>
                      <a:pt x="120000" y="58909"/>
                    </a:lnTo>
                    <a:lnTo>
                      <a:pt x="115636" y="34909"/>
                    </a:lnTo>
                    <a:lnTo>
                      <a:pt x="104727" y="15272"/>
                    </a:lnTo>
                    <a:lnTo>
                      <a:pt x="82909" y="4363"/>
                    </a:lnTo>
                    <a:lnTo>
                      <a:pt x="58909" y="0"/>
                    </a:lnTo>
                    <a:lnTo>
                      <a:pt x="34909" y="4363"/>
                    </a:lnTo>
                    <a:lnTo>
                      <a:pt x="17454" y="15272"/>
                    </a:lnTo>
                    <a:lnTo>
                      <a:pt x="4363" y="34909"/>
                    </a:lnTo>
                    <a:lnTo>
                      <a:pt x="0" y="58909"/>
                    </a:lnTo>
                    <a:lnTo>
                      <a:pt x="4363" y="80727"/>
                    </a:lnTo>
                    <a:lnTo>
                      <a:pt x="17454" y="100363"/>
                    </a:lnTo>
                    <a:lnTo>
                      <a:pt x="34909" y="115636"/>
                    </a:lnTo>
                    <a:lnTo>
                      <a:pt x="58909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699" name="Google Shape;2699;p92"/>
              <p:cNvSpPr/>
              <p:nvPr/>
            </p:nvSpPr>
            <p:spPr>
              <a:xfrm>
                <a:off x="10747375" y="22772688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1090" y="120000"/>
                    </a:moveTo>
                    <a:lnTo>
                      <a:pt x="85090" y="115636"/>
                    </a:lnTo>
                    <a:lnTo>
                      <a:pt x="102545" y="102545"/>
                    </a:lnTo>
                    <a:lnTo>
                      <a:pt x="115636" y="85090"/>
                    </a:lnTo>
                    <a:lnTo>
                      <a:pt x="120000" y="61090"/>
                    </a:lnTo>
                    <a:lnTo>
                      <a:pt x="115636" y="37090"/>
                    </a:lnTo>
                    <a:lnTo>
                      <a:pt x="102545" y="17454"/>
                    </a:lnTo>
                    <a:lnTo>
                      <a:pt x="85090" y="4363"/>
                    </a:lnTo>
                    <a:lnTo>
                      <a:pt x="61090" y="0"/>
                    </a:lnTo>
                    <a:lnTo>
                      <a:pt x="37090" y="4363"/>
                    </a:lnTo>
                    <a:lnTo>
                      <a:pt x="19636" y="17454"/>
                    </a:lnTo>
                    <a:lnTo>
                      <a:pt x="4363" y="37090"/>
                    </a:lnTo>
                    <a:lnTo>
                      <a:pt x="0" y="61090"/>
                    </a:lnTo>
                    <a:lnTo>
                      <a:pt x="4363" y="85090"/>
                    </a:lnTo>
                    <a:lnTo>
                      <a:pt x="19636" y="102545"/>
                    </a:lnTo>
                    <a:lnTo>
                      <a:pt x="37090" y="115636"/>
                    </a:lnTo>
                    <a:lnTo>
                      <a:pt x="6109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00" name="Google Shape;2700;p92"/>
              <p:cNvSpPr/>
              <p:nvPr/>
            </p:nvSpPr>
            <p:spPr>
              <a:xfrm>
                <a:off x="10161587" y="21575713"/>
                <a:ext cx="247650" cy="11938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923" y="2393"/>
                    </a:moveTo>
                    <a:lnTo>
                      <a:pt x="33846" y="4787"/>
                    </a:lnTo>
                    <a:lnTo>
                      <a:pt x="25384" y="11648"/>
                    </a:lnTo>
                    <a:lnTo>
                      <a:pt x="14615" y="22340"/>
                    </a:lnTo>
                    <a:lnTo>
                      <a:pt x="5384" y="36542"/>
                    </a:lnTo>
                    <a:lnTo>
                      <a:pt x="0" y="53776"/>
                    </a:lnTo>
                    <a:lnTo>
                      <a:pt x="769" y="73723"/>
                    </a:lnTo>
                    <a:lnTo>
                      <a:pt x="10769" y="96063"/>
                    </a:lnTo>
                    <a:lnTo>
                      <a:pt x="33076" y="120000"/>
                    </a:lnTo>
                    <a:lnTo>
                      <a:pt x="115384" y="119042"/>
                    </a:lnTo>
                    <a:lnTo>
                      <a:pt x="112307" y="115531"/>
                    </a:lnTo>
                    <a:lnTo>
                      <a:pt x="103846" y="105797"/>
                    </a:lnTo>
                    <a:lnTo>
                      <a:pt x="94615" y="91595"/>
                    </a:lnTo>
                    <a:lnTo>
                      <a:pt x="85384" y="73882"/>
                    </a:lnTo>
                    <a:lnTo>
                      <a:pt x="80000" y="54574"/>
                    </a:lnTo>
                    <a:lnTo>
                      <a:pt x="82307" y="35106"/>
                    </a:lnTo>
                    <a:lnTo>
                      <a:pt x="95384" y="16914"/>
                    </a:lnTo>
                    <a:lnTo>
                      <a:pt x="120000" y="1436"/>
                    </a:lnTo>
                    <a:lnTo>
                      <a:pt x="120000" y="1276"/>
                    </a:lnTo>
                    <a:lnTo>
                      <a:pt x="120000" y="957"/>
                    </a:lnTo>
                    <a:lnTo>
                      <a:pt x="118461" y="638"/>
                    </a:lnTo>
                    <a:lnTo>
                      <a:pt x="113076" y="0"/>
                    </a:lnTo>
                    <a:lnTo>
                      <a:pt x="103076" y="0"/>
                    </a:lnTo>
                    <a:lnTo>
                      <a:pt x="88461" y="159"/>
                    </a:lnTo>
                    <a:lnTo>
                      <a:pt x="66923" y="1117"/>
                    </a:lnTo>
                    <a:lnTo>
                      <a:pt x="36923" y="239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01" name="Google Shape;2701;p92"/>
              <p:cNvSpPr/>
              <p:nvPr/>
            </p:nvSpPr>
            <p:spPr>
              <a:xfrm>
                <a:off x="11437937" y="21428075"/>
                <a:ext cx="336550" cy="1331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858"/>
                    </a:moveTo>
                    <a:lnTo>
                      <a:pt x="116603" y="1573"/>
                    </a:lnTo>
                    <a:lnTo>
                      <a:pt x="108679" y="4719"/>
                    </a:lnTo>
                    <a:lnTo>
                      <a:pt x="98490" y="11013"/>
                    </a:lnTo>
                    <a:lnTo>
                      <a:pt x="88301" y="21168"/>
                    </a:lnTo>
                    <a:lnTo>
                      <a:pt x="79811" y="36328"/>
                    </a:lnTo>
                    <a:lnTo>
                      <a:pt x="75283" y="57353"/>
                    </a:lnTo>
                    <a:lnTo>
                      <a:pt x="77547" y="84815"/>
                    </a:lnTo>
                    <a:lnTo>
                      <a:pt x="89433" y="120000"/>
                    </a:lnTo>
                    <a:lnTo>
                      <a:pt x="21509" y="120000"/>
                    </a:lnTo>
                    <a:lnTo>
                      <a:pt x="19245" y="116424"/>
                    </a:lnTo>
                    <a:lnTo>
                      <a:pt x="13584" y="106698"/>
                    </a:lnTo>
                    <a:lnTo>
                      <a:pt x="6792" y="92252"/>
                    </a:lnTo>
                    <a:lnTo>
                      <a:pt x="1698" y="74517"/>
                    </a:lnTo>
                    <a:lnTo>
                      <a:pt x="0" y="54922"/>
                    </a:lnTo>
                    <a:lnTo>
                      <a:pt x="3396" y="34898"/>
                    </a:lnTo>
                    <a:lnTo>
                      <a:pt x="16415" y="16305"/>
                    </a:lnTo>
                    <a:lnTo>
                      <a:pt x="38490" y="0"/>
                    </a:lnTo>
                    <a:lnTo>
                      <a:pt x="120000" y="8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02" name="Google Shape;2702;p92"/>
              <p:cNvSpPr/>
              <p:nvPr/>
            </p:nvSpPr>
            <p:spPr>
              <a:xfrm>
                <a:off x="10169525" y="21647150"/>
                <a:ext cx="217487" cy="10414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664" y="2195"/>
                    </a:moveTo>
                    <a:lnTo>
                      <a:pt x="34160" y="4573"/>
                    </a:lnTo>
                    <a:lnTo>
                      <a:pt x="26277" y="11341"/>
                    </a:lnTo>
                    <a:lnTo>
                      <a:pt x="16642" y="22317"/>
                    </a:lnTo>
                    <a:lnTo>
                      <a:pt x="6131" y="36402"/>
                    </a:lnTo>
                    <a:lnTo>
                      <a:pt x="0" y="53780"/>
                    </a:lnTo>
                    <a:lnTo>
                      <a:pt x="875" y="73719"/>
                    </a:lnTo>
                    <a:lnTo>
                      <a:pt x="10510" y="95853"/>
                    </a:lnTo>
                    <a:lnTo>
                      <a:pt x="33284" y="120000"/>
                    </a:lnTo>
                    <a:lnTo>
                      <a:pt x="115620" y="118902"/>
                    </a:lnTo>
                    <a:lnTo>
                      <a:pt x="111240" y="115426"/>
                    </a:lnTo>
                    <a:lnTo>
                      <a:pt x="104233" y="105731"/>
                    </a:lnTo>
                    <a:lnTo>
                      <a:pt x="93722" y="91280"/>
                    </a:lnTo>
                    <a:lnTo>
                      <a:pt x="84963" y="73719"/>
                    </a:lnTo>
                    <a:lnTo>
                      <a:pt x="80583" y="54329"/>
                    </a:lnTo>
                    <a:lnTo>
                      <a:pt x="82335" y="35121"/>
                    </a:lnTo>
                    <a:lnTo>
                      <a:pt x="94598" y="16646"/>
                    </a:lnTo>
                    <a:lnTo>
                      <a:pt x="120000" y="1280"/>
                    </a:lnTo>
                    <a:lnTo>
                      <a:pt x="120000" y="1097"/>
                    </a:lnTo>
                    <a:lnTo>
                      <a:pt x="120000" y="731"/>
                    </a:lnTo>
                    <a:lnTo>
                      <a:pt x="118248" y="365"/>
                    </a:lnTo>
                    <a:lnTo>
                      <a:pt x="112992" y="0"/>
                    </a:lnTo>
                    <a:lnTo>
                      <a:pt x="104233" y="0"/>
                    </a:lnTo>
                    <a:lnTo>
                      <a:pt x="88467" y="182"/>
                    </a:lnTo>
                    <a:lnTo>
                      <a:pt x="67445" y="914"/>
                    </a:lnTo>
                    <a:lnTo>
                      <a:pt x="37664" y="219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03" name="Google Shape;2703;p92"/>
              <p:cNvSpPr/>
              <p:nvPr/>
            </p:nvSpPr>
            <p:spPr>
              <a:xfrm>
                <a:off x="10179050" y="21717000"/>
                <a:ext cx="184150" cy="8890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241" y="2357"/>
                    </a:moveTo>
                    <a:lnTo>
                      <a:pt x="34137" y="4500"/>
                    </a:lnTo>
                    <a:lnTo>
                      <a:pt x="24827" y="11357"/>
                    </a:lnTo>
                    <a:lnTo>
                      <a:pt x="15517" y="22071"/>
                    </a:lnTo>
                    <a:lnTo>
                      <a:pt x="5172" y="36214"/>
                    </a:lnTo>
                    <a:lnTo>
                      <a:pt x="0" y="53571"/>
                    </a:lnTo>
                    <a:lnTo>
                      <a:pt x="1034" y="73714"/>
                    </a:lnTo>
                    <a:lnTo>
                      <a:pt x="10344" y="96000"/>
                    </a:lnTo>
                    <a:lnTo>
                      <a:pt x="33103" y="120000"/>
                    </a:lnTo>
                    <a:lnTo>
                      <a:pt x="115862" y="118928"/>
                    </a:lnTo>
                    <a:lnTo>
                      <a:pt x="111724" y="115285"/>
                    </a:lnTo>
                    <a:lnTo>
                      <a:pt x="104482" y="105642"/>
                    </a:lnTo>
                    <a:lnTo>
                      <a:pt x="94137" y="91285"/>
                    </a:lnTo>
                    <a:lnTo>
                      <a:pt x="84827" y="73714"/>
                    </a:lnTo>
                    <a:lnTo>
                      <a:pt x="79655" y="54642"/>
                    </a:lnTo>
                    <a:lnTo>
                      <a:pt x="81724" y="35142"/>
                    </a:lnTo>
                    <a:lnTo>
                      <a:pt x="94137" y="16928"/>
                    </a:lnTo>
                    <a:lnTo>
                      <a:pt x="120000" y="1285"/>
                    </a:lnTo>
                    <a:lnTo>
                      <a:pt x="120000" y="1071"/>
                    </a:lnTo>
                    <a:lnTo>
                      <a:pt x="120000" y="857"/>
                    </a:lnTo>
                    <a:lnTo>
                      <a:pt x="117931" y="428"/>
                    </a:lnTo>
                    <a:lnTo>
                      <a:pt x="112758" y="0"/>
                    </a:lnTo>
                    <a:lnTo>
                      <a:pt x="103448" y="0"/>
                    </a:lnTo>
                    <a:lnTo>
                      <a:pt x="88965" y="214"/>
                    </a:lnTo>
                    <a:lnTo>
                      <a:pt x="67241" y="857"/>
                    </a:lnTo>
                    <a:lnTo>
                      <a:pt x="37241" y="235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04" name="Google Shape;2704;p92"/>
              <p:cNvSpPr/>
              <p:nvPr/>
            </p:nvSpPr>
            <p:spPr>
              <a:xfrm>
                <a:off x="10186987" y="21786850"/>
                <a:ext cx="153987" cy="7350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113" y="2332"/>
                    </a:moveTo>
                    <a:lnTo>
                      <a:pt x="33402" y="4406"/>
                    </a:lnTo>
                    <a:lnTo>
                      <a:pt x="24742" y="11403"/>
                    </a:lnTo>
                    <a:lnTo>
                      <a:pt x="14845" y="22030"/>
                    </a:lnTo>
                    <a:lnTo>
                      <a:pt x="4948" y="36285"/>
                    </a:lnTo>
                    <a:lnTo>
                      <a:pt x="0" y="53650"/>
                    </a:lnTo>
                    <a:lnTo>
                      <a:pt x="0" y="73866"/>
                    </a:lnTo>
                    <a:lnTo>
                      <a:pt x="11134" y="95896"/>
                    </a:lnTo>
                    <a:lnTo>
                      <a:pt x="32164" y="119999"/>
                    </a:lnTo>
                    <a:lnTo>
                      <a:pt x="115051" y="119222"/>
                    </a:lnTo>
                    <a:lnTo>
                      <a:pt x="110103" y="115593"/>
                    </a:lnTo>
                    <a:lnTo>
                      <a:pt x="102680" y="105745"/>
                    </a:lnTo>
                    <a:lnTo>
                      <a:pt x="92783" y="91490"/>
                    </a:lnTo>
                    <a:lnTo>
                      <a:pt x="84123" y="73866"/>
                    </a:lnTo>
                    <a:lnTo>
                      <a:pt x="80412" y="54686"/>
                    </a:lnTo>
                    <a:lnTo>
                      <a:pt x="82886" y="35248"/>
                    </a:lnTo>
                    <a:lnTo>
                      <a:pt x="94020" y="16846"/>
                    </a:lnTo>
                    <a:lnTo>
                      <a:pt x="120000" y="1295"/>
                    </a:lnTo>
                    <a:lnTo>
                      <a:pt x="120000" y="1036"/>
                    </a:lnTo>
                    <a:lnTo>
                      <a:pt x="120000" y="777"/>
                    </a:lnTo>
                    <a:lnTo>
                      <a:pt x="117525" y="259"/>
                    </a:lnTo>
                    <a:lnTo>
                      <a:pt x="112577" y="0"/>
                    </a:lnTo>
                    <a:lnTo>
                      <a:pt x="103917" y="0"/>
                    </a:lnTo>
                    <a:lnTo>
                      <a:pt x="87835" y="0"/>
                    </a:lnTo>
                    <a:lnTo>
                      <a:pt x="66804" y="777"/>
                    </a:lnTo>
                    <a:lnTo>
                      <a:pt x="37113" y="233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05" name="Google Shape;2705;p92"/>
              <p:cNvSpPr/>
              <p:nvPr/>
            </p:nvSpPr>
            <p:spPr>
              <a:xfrm>
                <a:off x="10194925" y="21856700"/>
                <a:ext cx="122237" cy="5826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402" y="2615"/>
                    </a:moveTo>
                    <a:lnTo>
                      <a:pt x="34285" y="4904"/>
                    </a:lnTo>
                    <a:lnTo>
                      <a:pt x="26493" y="11771"/>
                    </a:lnTo>
                    <a:lnTo>
                      <a:pt x="15584" y="22234"/>
                    </a:lnTo>
                    <a:lnTo>
                      <a:pt x="6233" y="36621"/>
                    </a:lnTo>
                    <a:lnTo>
                      <a:pt x="0" y="53623"/>
                    </a:lnTo>
                    <a:lnTo>
                      <a:pt x="0" y="73896"/>
                    </a:lnTo>
                    <a:lnTo>
                      <a:pt x="10909" y="96130"/>
                    </a:lnTo>
                    <a:lnTo>
                      <a:pt x="32727" y="120000"/>
                    </a:lnTo>
                    <a:lnTo>
                      <a:pt x="115324" y="119019"/>
                    </a:lnTo>
                    <a:lnTo>
                      <a:pt x="110649" y="115422"/>
                    </a:lnTo>
                    <a:lnTo>
                      <a:pt x="102857" y="105613"/>
                    </a:lnTo>
                    <a:lnTo>
                      <a:pt x="93506" y="91553"/>
                    </a:lnTo>
                    <a:lnTo>
                      <a:pt x="84155" y="73896"/>
                    </a:lnTo>
                    <a:lnTo>
                      <a:pt x="79480" y="54931"/>
                    </a:lnTo>
                    <a:lnTo>
                      <a:pt x="82597" y="34986"/>
                    </a:lnTo>
                    <a:lnTo>
                      <a:pt x="95064" y="17002"/>
                    </a:lnTo>
                    <a:lnTo>
                      <a:pt x="120000" y="1634"/>
                    </a:lnTo>
                    <a:lnTo>
                      <a:pt x="120000" y="653"/>
                    </a:lnTo>
                    <a:lnTo>
                      <a:pt x="118441" y="326"/>
                    </a:lnTo>
                    <a:lnTo>
                      <a:pt x="112207" y="0"/>
                    </a:lnTo>
                    <a:lnTo>
                      <a:pt x="102857" y="0"/>
                    </a:lnTo>
                    <a:lnTo>
                      <a:pt x="87272" y="326"/>
                    </a:lnTo>
                    <a:lnTo>
                      <a:pt x="67012" y="1307"/>
                    </a:lnTo>
                    <a:lnTo>
                      <a:pt x="37402" y="261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06" name="Google Shape;2706;p92"/>
              <p:cNvSpPr/>
              <p:nvPr/>
            </p:nvSpPr>
            <p:spPr>
              <a:xfrm>
                <a:off x="10204450" y="21928138"/>
                <a:ext cx="88900" cy="430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428" y="2214"/>
                    </a:moveTo>
                    <a:lnTo>
                      <a:pt x="34285" y="4428"/>
                    </a:lnTo>
                    <a:lnTo>
                      <a:pt x="25714" y="11070"/>
                    </a:lnTo>
                    <a:lnTo>
                      <a:pt x="12857" y="21697"/>
                    </a:lnTo>
                    <a:lnTo>
                      <a:pt x="4285" y="36309"/>
                    </a:lnTo>
                    <a:lnTo>
                      <a:pt x="0" y="54022"/>
                    </a:lnTo>
                    <a:lnTo>
                      <a:pt x="0" y="73505"/>
                    </a:lnTo>
                    <a:lnTo>
                      <a:pt x="8571" y="96088"/>
                    </a:lnTo>
                    <a:lnTo>
                      <a:pt x="32142" y="120000"/>
                    </a:lnTo>
                    <a:lnTo>
                      <a:pt x="115714" y="118671"/>
                    </a:lnTo>
                    <a:lnTo>
                      <a:pt x="111428" y="115571"/>
                    </a:lnTo>
                    <a:lnTo>
                      <a:pt x="102857" y="105387"/>
                    </a:lnTo>
                    <a:lnTo>
                      <a:pt x="94285" y="91217"/>
                    </a:lnTo>
                    <a:lnTo>
                      <a:pt x="85714" y="73505"/>
                    </a:lnTo>
                    <a:lnTo>
                      <a:pt x="79285" y="54464"/>
                    </a:lnTo>
                    <a:lnTo>
                      <a:pt x="83571" y="34538"/>
                    </a:lnTo>
                    <a:lnTo>
                      <a:pt x="94285" y="16383"/>
                    </a:lnTo>
                    <a:lnTo>
                      <a:pt x="119999" y="1328"/>
                    </a:lnTo>
                    <a:lnTo>
                      <a:pt x="119999" y="885"/>
                    </a:lnTo>
                    <a:lnTo>
                      <a:pt x="117857" y="442"/>
                    </a:lnTo>
                    <a:lnTo>
                      <a:pt x="111428" y="0"/>
                    </a:lnTo>
                    <a:lnTo>
                      <a:pt x="102857" y="0"/>
                    </a:lnTo>
                    <a:lnTo>
                      <a:pt x="89999" y="0"/>
                    </a:lnTo>
                    <a:lnTo>
                      <a:pt x="66428" y="885"/>
                    </a:lnTo>
                    <a:lnTo>
                      <a:pt x="36428" y="221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07" name="Google Shape;2707;p92"/>
              <p:cNvSpPr/>
              <p:nvPr/>
            </p:nvSpPr>
            <p:spPr>
              <a:xfrm>
                <a:off x="11447462" y="21509038"/>
                <a:ext cx="295275" cy="11620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83"/>
                    </a:moveTo>
                    <a:lnTo>
                      <a:pt x="117419" y="1803"/>
                    </a:lnTo>
                    <a:lnTo>
                      <a:pt x="109032" y="4754"/>
                    </a:lnTo>
                    <a:lnTo>
                      <a:pt x="98709" y="10983"/>
                    </a:lnTo>
                    <a:lnTo>
                      <a:pt x="88387" y="21311"/>
                    </a:lnTo>
                    <a:lnTo>
                      <a:pt x="80000" y="36229"/>
                    </a:lnTo>
                    <a:lnTo>
                      <a:pt x="75483" y="57377"/>
                    </a:lnTo>
                    <a:lnTo>
                      <a:pt x="78709" y="84754"/>
                    </a:lnTo>
                    <a:lnTo>
                      <a:pt x="89677" y="120000"/>
                    </a:lnTo>
                    <a:lnTo>
                      <a:pt x="21935" y="120000"/>
                    </a:lnTo>
                    <a:lnTo>
                      <a:pt x="20000" y="116557"/>
                    </a:lnTo>
                    <a:lnTo>
                      <a:pt x="14193" y="106721"/>
                    </a:lnTo>
                    <a:lnTo>
                      <a:pt x="7741" y="92295"/>
                    </a:lnTo>
                    <a:lnTo>
                      <a:pt x="1935" y="74426"/>
                    </a:lnTo>
                    <a:lnTo>
                      <a:pt x="0" y="54918"/>
                    </a:lnTo>
                    <a:lnTo>
                      <a:pt x="3870" y="34918"/>
                    </a:lnTo>
                    <a:lnTo>
                      <a:pt x="16129" y="16065"/>
                    </a:lnTo>
                    <a:lnTo>
                      <a:pt x="38709" y="0"/>
                    </a:lnTo>
                    <a:lnTo>
                      <a:pt x="120000" y="98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08" name="Google Shape;2708;p92"/>
              <p:cNvSpPr/>
              <p:nvPr/>
            </p:nvSpPr>
            <p:spPr>
              <a:xfrm>
                <a:off x="11460162" y="21590000"/>
                <a:ext cx="250825" cy="9921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68"/>
                    </a:moveTo>
                    <a:lnTo>
                      <a:pt x="116202" y="1728"/>
                    </a:lnTo>
                    <a:lnTo>
                      <a:pt x="109367" y="4800"/>
                    </a:lnTo>
                    <a:lnTo>
                      <a:pt x="98734" y="10944"/>
                    </a:lnTo>
                    <a:lnTo>
                      <a:pt x="88101" y="21120"/>
                    </a:lnTo>
                    <a:lnTo>
                      <a:pt x="79746" y="36288"/>
                    </a:lnTo>
                    <a:lnTo>
                      <a:pt x="75949" y="57216"/>
                    </a:lnTo>
                    <a:lnTo>
                      <a:pt x="78227" y="84672"/>
                    </a:lnTo>
                    <a:lnTo>
                      <a:pt x="89620" y="120000"/>
                    </a:lnTo>
                    <a:lnTo>
                      <a:pt x="22025" y="120000"/>
                    </a:lnTo>
                    <a:lnTo>
                      <a:pt x="18987" y="116544"/>
                    </a:lnTo>
                    <a:lnTo>
                      <a:pt x="13670" y="106752"/>
                    </a:lnTo>
                    <a:lnTo>
                      <a:pt x="6835" y="92160"/>
                    </a:lnTo>
                    <a:lnTo>
                      <a:pt x="1518" y="74304"/>
                    </a:lnTo>
                    <a:lnTo>
                      <a:pt x="0" y="54912"/>
                    </a:lnTo>
                    <a:lnTo>
                      <a:pt x="3797" y="34944"/>
                    </a:lnTo>
                    <a:lnTo>
                      <a:pt x="15949" y="16128"/>
                    </a:lnTo>
                    <a:lnTo>
                      <a:pt x="38734" y="0"/>
                    </a:lnTo>
                    <a:lnTo>
                      <a:pt x="120000" y="76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09" name="Google Shape;2709;p92"/>
              <p:cNvSpPr/>
              <p:nvPr/>
            </p:nvSpPr>
            <p:spPr>
              <a:xfrm>
                <a:off x="11469687" y="21670963"/>
                <a:ext cx="207962" cy="820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28"/>
                    </a:moveTo>
                    <a:lnTo>
                      <a:pt x="117251" y="1624"/>
                    </a:lnTo>
                    <a:lnTo>
                      <a:pt x="109007" y="4874"/>
                    </a:lnTo>
                    <a:lnTo>
                      <a:pt x="99847" y="10909"/>
                    </a:lnTo>
                    <a:lnTo>
                      <a:pt x="88854" y="21121"/>
                    </a:lnTo>
                    <a:lnTo>
                      <a:pt x="80610" y="36208"/>
                    </a:lnTo>
                    <a:lnTo>
                      <a:pt x="76946" y="57330"/>
                    </a:lnTo>
                    <a:lnTo>
                      <a:pt x="78778" y="84951"/>
                    </a:lnTo>
                    <a:lnTo>
                      <a:pt x="90687" y="120000"/>
                    </a:lnTo>
                    <a:lnTo>
                      <a:pt x="22900" y="120000"/>
                    </a:lnTo>
                    <a:lnTo>
                      <a:pt x="21068" y="116518"/>
                    </a:lnTo>
                    <a:lnTo>
                      <a:pt x="14656" y="106769"/>
                    </a:lnTo>
                    <a:lnTo>
                      <a:pt x="8244" y="92147"/>
                    </a:lnTo>
                    <a:lnTo>
                      <a:pt x="1832" y="74274"/>
                    </a:lnTo>
                    <a:lnTo>
                      <a:pt x="0" y="54777"/>
                    </a:lnTo>
                    <a:lnTo>
                      <a:pt x="3664" y="35048"/>
                    </a:lnTo>
                    <a:lnTo>
                      <a:pt x="16488" y="16247"/>
                    </a:lnTo>
                    <a:lnTo>
                      <a:pt x="39389" y="0"/>
                    </a:lnTo>
                    <a:lnTo>
                      <a:pt x="120000" y="92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10" name="Google Shape;2710;p92"/>
              <p:cNvSpPr/>
              <p:nvPr/>
            </p:nvSpPr>
            <p:spPr>
              <a:xfrm>
                <a:off x="11482387" y="21750338"/>
                <a:ext cx="165100" cy="652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1167"/>
                    </a:moveTo>
                    <a:lnTo>
                      <a:pt x="116538" y="2043"/>
                    </a:lnTo>
                    <a:lnTo>
                      <a:pt x="108461" y="4963"/>
                    </a:lnTo>
                    <a:lnTo>
                      <a:pt x="99230" y="11094"/>
                    </a:lnTo>
                    <a:lnTo>
                      <a:pt x="87692" y="21313"/>
                    </a:lnTo>
                    <a:lnTo>
                      <a:pt x="79615" y="36496"/>
                    </a:lnTo>
                    <a:lnTo>
                      <a:pt x="75000" y="57226"/>
                    </a:lnTo>
                    <a:lnTo>
                      <a:pt x="77307" y="84963"/>
                    </a:lnTo>
                    <a:lnTo>
                      <a:pt x="88846" y="120000"/>
                    </a:lnTo>
                    <a:lnTo>
                      <a:pt x="21923" y="120000"/>
                    </a:lnTo>
                    <a:lnTo>
                      <a:pt x="19615" y="116496"/>
                    </a:lnTo>
                    <a:lnTo>
                      <a:pt x="12692" y="106569"/>
                    </a:lnTo>
                    <a:lnTo>
                      <a:pt x="6923" y="92262"/>
                    </a:lnTo>
                    <a:lnTo>
                      <a:pt x="2307" y="74452"/>
                    </a:lnTo>
                    <a:lnTo>
                      <a:pt x="0" y="54890"/>
                    </a:lnTo>
                    <a:lnTo>
                      <a:pt x="4615" y="35036"/>
                    </a:lnTo>
                    <a:lnTo>
                      <a:pt x="17307" y="16058"/>
                    </a:lnTo>
                    <a:lnTo>
                      <a:pt x="39230" y="0"/>
                    </a:lnTo>
                    <a:lnTo>
                      <a:pt x="120000" y="116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11" name="Google Shape;2711;p92"/>
              <p:cNvSpPr/>
              <p:nvPr/>
            </p:nvSpPr>
            <p:spPr>
              <a:xfrm>
                <a:off x="11493500" y="21831300"/>
                <a:ext cx="120650" cy="47942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94"/>
                    </a:moveTo>
                    <a:lnTo>
                      <a:pt x="116842" y="1589"/>
                    </a:lnTo>
                    <a:lnTo>
                      <a:pt x="110526" y="4768"/>
                    </a:lnTo>
                    <a:lnTo>
                      <a:pt x="97894" y="11125"/>
                    </a:lnTo>
                    <a:lnTo>
                      <a:pt x="88421" y="21059"/>
                    </a:lnTo>
                    <a:lnTo>
                      <a:pt x="80526" y="36556"/>
                    </a:lnTo>
                    <a:lnTo>
                      <a:pt x="77368" y="57615"/>
                    </a:lnTo>
                    <a:lnTo>
                      <a:pt x="78947" y="85033"/>
                    </a:lnTo>
                    <a:lnTo>
                      <a:pt x="90000" y="120000"/>
                    </a:lnTo>
                    <a:lnTo>
                      <a:pt x="22105" y="120000"/>
                    </a:lnTo>
                    <a:lnTo>
                      <a:pt x="20526" y="116821"/>
                    </a:lnTo>
                    <a:lnTo>
                      <a:pt x="14210" y="106887"/>
                    </a:lnTo>
                    <a:lnTo>
                      <a:pt x="6315" y="92185"/>
                    </a:lnTo>
                    <a:lnTo>
                      <a:pt x="1578" y="74701"/>
                    </a:lnTo>
                    <a:lnTo>
                      <a:pt x="0" y="54834"/>
                    </a:lnTo>
                    <a:lnTo>
                      <a:pt x="3157" y="35364"/>
                    </a:lnTo>
                    <a:lnTo>
                      <a:pt x="15789" y="16291"/>
                    </a:lnTo>
                    <a:lnTo>
                      <a:pt x="39473" y="0"/>
                    </a:lnTo>
                    <a:lnTo>
                      <a:pt x="120000" y="79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12" name="Google Shape;2712;p92"/>
              <p:cNvSpPr txBox="1"/>
              <p:nvPr/>
            </p:nvSpPr>
            <p:spPr>
              <a:xfrm>
                <a:off x="9907587" y="21713825"/>
                <a:ext cx="36512" cy="152082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13" name="Google Shape;2713;p92"/>
              <p:cNvSpPr/>
              <p:nvPr/>
            </p:nvSpPr>
            <p:spPr>
              <a:xfrm>
                <a:off x="10444162" y="21691600"/>
                <a:ext cx="595312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200" y="11181"/>
                    </a:moveTo>
                    <a:lnTo>
                      <a:pt x="10240" y="13363"/>
                    </a:lnTo>
                    <a:lnTo>
                      <a:pt x="8000" y="20181"/>
                    </a:lnTo>
                    <a:lnTo>
                      <a:pt x="5440" y="30545"/>
                    </a:lnTo>
                    <a:lnTo>
                      <a:pt x="2560" y="44454"/>
                    </a:lnTo>
                    <a:lnTo>
                      <a:pt x="640" y="60818"/>
                    </a:lnTo>
                    <a:lnTo>
                      <a:pt x="0" y="79090"/>
                    </a:lnTo>
                    <a:lnTo>
                      <a:pt x="2240" y="99000"/>
                    </a:lnTo>
                    <a:lnTo>
                      <a:pt x="7360" y="120000"/>
                    </a:lnTo>
                    <a:lnTo>
                      <a:pt x="7360" y="119181"/>
                    </a:lnTo>
                    <a:lnTo>
                      <a:pt x="7360" y="116454"/>
                    </a:lnTo>
                    <a:lnTo>
                      <a:pt x="7360" y="112090"/>
                    </a:lnTo>
                    <a:lnTo>
                      <a:pt x="7360" y="106636"/>
                    </a:lnTo>
                    <a:lnTo>
                      <a:pt x="8000" y="100090"/>
                    </a:lnTo>
                    <a:lnTo>
                      <a:pt x="8960" y="93000"/>
                    </a:lnTo>
                    <a:lnTo>
                      <a:pt x="10560" y="85090"/>
                    </a:lnTo>
                    <a:lnTo>
                      <a:pt x="12480" y="76636"/>
                    </a:lnTo>
                    <a:lnTo>
                      <a:pt x="15680" y="68454"/>
                    </a:lnTo>
                    <a:lnTo>
                      <a:pt x="19520" y="60545"/>
                    </a:lnTo>
                    <a:lnTo>
                      <a:pt x="24000" y="52909"/>
                    </a:lnTo>
                    <a:lnTo>
                      <a:pt x="29760" y="45818"/>
                    </a:lnTo>
                    <a:lnTo>
                      <a:pt x="37120" y="39545"/>
                    </a:lnTo>
                    <a:lnTo>
                      <a:pt x="45120" y="34636"/>
                    </a:lnTo>
                    <a:lnTo>
                      <a:pt x="55360" y="31090"/>
                    </a:lnTo>
                    <a:lnTo>
                      <a:pt x="66560" y="28909"/>
                    </a:lnTo>
                    <a:lnTo>
                      <a:pt x="67200" y="28363"/>
                    </a:lnTo>
                    <a:lnTo>
                      <a:pt x="69440" y="27272"/>
                    </a:lnTo>
                    <a:lnTo>
                      <a:pt x="72640" y="25090"/>
                    </a:lnTo>
                    <a:lnTo>
                      <a:pt x="78400" y="22363"/>
                    </a:lnTo>
                    <a:lnTo>
                      <a:pt x="85440" y="18818"/>
                    </a:lnTo>
                    <a:lnTo>
                      <a:pt x="94720" y="14727"/>
                    </a:lnTo>
                    <a:lnTo>
                      <a:pt x="106240" y="9818"/>
                    </a:lnTo>
                    <a:lnTo>
                      <a:pt x="120000" y="4636"/>
                    </a:lnTo>
                    <a:lnTo>
                      <a:pt x="119360" y="4363"/>
                    </a:lnTo>
                    <a:lnTo>
                      <a:pt x="117120" y="4090"/>
                    </a:lnTo>
                    <a:lnTo>
                      <a:pt x="114240" y="3545"/>
                    </a:lnTo>
                    <a:lnTo>
                      <a:pt x="109760" y="2727"/>
                    </a:lnTo>
                    <a:lnTo>
                      <a:pt x="104320" y="1909"/>
                    </a:lnTo>
                    <a:lnTo>
                      <a:pt x="98240" y="1363"/>
                    </a:lnTo>
                    <a:lnTo>
                      <a:pt x="91200" y="818"/>
                    </a:lnTo>
                    <a:lnTo>
                      <a:pt x="83520" y="272"/>
                    </a:lnTo>
                    <a:lnTo>
                      <a:pt x="75200" y="0"/>
                    </a:lnTo>
                    <a:lnTo>
                      <a:pt x="66560" y="272"/>
                    </a:lnTo>
                    <a:lnTo>
                      <a:pt x="57600" y="545"/>
                    </a:lnTo>
                    <a:lnTo>
                      <a:pt x="48320" y="1363"/>
                    </a:lnTo>
                    <a:lnTo>
                      <a:pt x="39040" y="2727"/>
                    </a:lnTo>
                    <a:lnTo>
                      <a:pt x="29440" y="4909"/>
                    </a:lnTo>
                    <a:lnTo>
                      <a:pt x="20160" y="7636"/>
                    </a:lnTo>
                    <a:lnTo>
                      <a:pt x="11200" y="11181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14" name="Google Shape;2714;p92"/>
              <p:cNvSpPr/>
              <p:nvPr/>
            </p:nvSpPr>
            <p:spPr>
              <a:xfrm>
                <a:off x="9621837" y="22210713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69397"/>
                    </a:lnTo>
                    <a:lnTo>
                      <a:pt x="1967" y="63614"/>
                    </a:lnTo>
                    <a:lnTo>
                      <a:pt x="4327" y="53493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6024"/>
                    </a:lnTo>
                    <a:lnTo>
                      <a:pt x="21245" y="17349"/>
                    </a:lnTo>
                    <a:lnTo>
                      <a:pt x="28327" y="8674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0120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6506"/>
                    </a:lnTo>
                    <a:lnTo>
                      <a:pt x="113704" y="63614"/>
                    </a:lnTo>
                    <a:lnTo>
                      <a:pt x="108983" y="59277"/>
                    </a:lnTo>
                    <a:lnTo>
                      <a:pt x="103081" y="52048"/>
                    </a:lnTo>
                    <a:lnTo>
                      <a:pt x="96000" y="46265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0361"/>
                    </a:lnTo>
                    <a:lnTo>
                      <a:pt x="39737" y="33253"/>
                    </a:lnTo>
                    <a:lnTo>
                      <a:pt x="30295" y="41927"/>
                    </a:lnTo>
                    <a:lnTo>
                      <a:pt x="21639" y="53493"/>
                    </a:lnTo>
                    <a:lnTo>
                      <a:pt x="12983" y="69397"/>
                    </a:lnTo>
                    <a:lnTo>
                      <a:pt x="5901" y="91084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15" name="Google Shape;2715;p92"/>
              <p:cNvSpPr/>
              <p:nvPr/>
            </p:nvSpPr>
            <p:spPr>
              <a:xfrm>
                <a:off x="9621837" y="21896388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70843"/>
                    </a:lnTo>
                    <a:lnTo>
                      <a:pt x="1967" y="63614"/>
                    </a:lnTo>
                    <a:lnTo>
                      <a:pt x="4327" y="54939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4578"/>
                    </a:lnTo>
                    <a:lnTo>
                      <a:pt x="21245" y="17349"/>
                    </a:lnTo>
                    <a:lnTo>
                      <a:pt x="28327" y="10120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1566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5060"/>
                    </a:lnTo>
                    <a:lnTo>
                      <a:pt x="113704" y="62168"/>
                    </a:lnTo>
                    <a:lnTo>
                      <a:pt x="108983" y="57831"/>
                    </a:lnTo>
                    <a:lnTo>
                      <a:pt x="103081" y="52048"/>
                    </a:lnTo>
                    <a:lnTo>
                      <a:pt x="96000" y="47710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1807"/>
                    </a:lnTo>
                    <a:lnTo>
                      <a:pt x="39737" y="34698"/>
                    </a:lnTo>
                    <a:lnTo>
                      <a:pt x="30295" y="41927"/>
                    </a:lnTo>
                    <a:lnTo>
                      <a:pt x="21639" y="54939"/>
                    </a:lnTo>
                    <a:lnTo>
                      <a:pt x="12983" y="70843"/>
                    </a:lnTo>
                    <a:lnTo>
                      <a:pt x="5901" y="92530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16" name="Google Shape;2716;p92"/>
              <p:cNvSpPr/>
              <p:nvPr/>
            </p:nvSpPr>
            <p:spPr>
              <a:xfrm>
                <a:off x="10077450" y="21742400"/>
                <a:ext cx="787400" cy="1455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0" y="115943"/>
                    </a:lnTo>
                    <a:lnTo>
                      <a:pt x="36290" y="119999"/>
                    </a:lnTo>
                    <a:lnTo>
                      <a:pt x="34596" y="104296"/>
                    </a:lnTo>
                    <a:lnTo>
                      <a:pt x="120000" y="111363"/>
                    </a:lnTo>
                    <a:lnTo>
                      <a:pt x="118548" y="105081"/>
                    </a:lnTo>
                    <a:lnTo>
                      <a:pt x="59274" y="101155"/>
                    </a:lnTo>
                    <a:lnTo>
                      <a:pt x="57822" y="87677"/>
                    </a:lnTo>
                    <a:lnTo>
                      <a:pt x="17419" y="87677"/>
                    </a:lnTo>
                    <a:lnTo>
                      <a:pt x="16451" y="85976"/>
                    </a:lnTo>
                    <a:lnTo>
                      <a:pt x="13548" y="81134"/>
                    </a:lnTo>
                    <a:lnTo>
                      <a:pt x="9919" y="73151"/>
                    </a:lnTo>
                    <a:lnTo>
                      <a:pt x="6290" y="62813"/>
                    </a:lnTo>
                    <a:lnTo>
                      <a:pt x="3629" y="50381"/>
                    </a:lnTo>
                    <a:lnTo>
                      <a:pt x="2661" y="36117"/>
                    </a:lnTo>
                    <a:lnTo>
                      <a:pt x="4838" y="20676"/>
                    </a:lnTo>
                    <a:lnTo>
                      <a:pt x="10161" y="39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17" name="Google Shape;2717;p92"/>
              <p:cNvSpPr/>
              <p:nvPr/>
            </p:nvSpPr>
            <p:spPr>
              <a:xfrm>
                <a:off x="10466387" y="21410613"/>
                <a:ext cx="1012825" cy="198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120000"/>
                    </a:moveTo>
                    <a:lnTo>
                      <a:pt x="752" y="119040"/>
                    </a:lnTo>
                    <a:lnTo>
                      <a:pt x="2633" y="114240"/>
                    </a:lnTo>
                    <a:lnTo>
                      <a:pt x="5830" y="109440"/>
                    </a:lnTo>
                    <a:lnTo>
                      <a:pt x="9968" y="101760"/>
                    </a:lnTo>
                    <a:lnTo>
                      <a:pt x="15235" y="94080"/>
                    </a:lnTo>
                    <a:lnTo>
                      <a:pt x="21253" y="85440"/>
                    </a:lnTo>
                    <a:lnTo>
                      <a:pt x="28401" y="77760"/>
                    </a:lnTo>
                    <a:lnTo>
                      <a:pt x="36112" y="70080"/>
                    </a:lnTo>
                    <a:lnTo>
                      <a:pt x="44576" y="62400"/>
                    </a:lnTo>
                    <a:lnTo>
                      <a:pt x="53793" y="57600"/>
                    </a:lnTo>
                    <a:lnTo>
                      <a:pt x="63385" y="53760"/>
                    </a:lnTo>
                    <a:lnTo>
                      <a:pt x="73354" y="52800"/>
                    </a:lnTo>
                    <a:lnTo>
                      <a:pt x="83887" y="53760"/>
                    </a:lnTo>
                    <a:lnTo>
                      <a:pt x="94608" y="58560"/>
                    </a:lnTo>
                    <a:lnTo>
                      <a:pt x="105517" y="67200"/>
                    </a:lnTo>
                    <a:lnTo>
                      <a:pt x="116614" y="79680"/>
                    </a:lnTo>
                    <a:lnTo>
                      <a:pt x="120000" y="0"/>
                    </a:lnTo>
                    <a:lnTo>
                      <a:pt x="119247" y="0"/>
                    </a:lnTo>
                    <a:lnTo>
                      <a:pt x="116614" y="0"/>
                    </a:lnTo>
                    <a:lnTo>
                      <a:pt x="112664" y="0"/>
                    </a:lnTo>
                    <a:lnTo>
                      <a:pt x="107398" y="960"/>
                    </a:lnTo>
                    <a:lnTo>
                      <a:pt x="100815" y="1920"/>
                    </a:lnTo>
                    <a:lnTo>
                      <a:pt x="93291" y="2880"/>
                    </a:lnTo>
                    <a:lnTo>
                      <a:pt x="85015" y="5760"/>
                    </a:lnTo>
                    <a:lnTo>
                      <a:pt x="76175" y="7680"/>
                    </a:lnTo>
                    <a:lnTo>
                      <a:pt x="66583" y="12480"/>
                    </a:lnTo>
                    <a:lnTo>
                      <a:pt x="56802" y="16320"/>
                    </a:lnTo>
                    <a:lnTo>
                      <a:pt x="46833" y="21120"/>
                    </a:lnTo>
                    <a:lnTo>
                      <a:pt x="36865" y="28800"/>
                    </a:lnTo>
                    <a:lnTo>
                      <a:pt x="27084" y="35520"/>
                    </a:lnTo>
                    <a:lnTo>
                      <a:pt x="17492" y="45120"/>
                    </a:lnTo>
                    <a:lnTo>
                      <a:pt x="8463" y="55680"/>
                    </a:lnTo>
                    <a:lnTo>
                      <a:pt x="0" y="68160"/>
                    </a:ln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18" name="Google Shape;2718;p92"/>
              <p:cNvSpPr/>
              <p:nvPr/>
            </p:nvSpPr>
            <p:spPr>
              <a:xfrm>
                <a:off x="9869487" y="23231475"/>
                <a:ext cx="1706562" cy="5651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0679" y="115955"/>
                    </a:moveTo>
                    <a:lnTo>
                      <a:pt x="50902" y="115617"/>
                    </a:lnTo>
                    <a:lnTo>
                      <a:pt x="51683" y="114943"/>
                    </a:lnTo>
                    <a:lnTo>
                      <a:pt x="52688" y="113595"/>
                    </a:lnTo>
                    <a:lnTo>
                      <a:pt x="54139" y="111910"/>
                    </a:lnTo>
                    <a:lnTo>
                      <a:pt x="55925" y="109550"/>
                    </a:lnTo>
                    <a:lnTo>
                      <a:pt x="57823" y="106853"/>
                    </a:lnTo>
                    <a:lnTo>
                      <a:pt x="60055" y="103820"/>
                    </a:lnTo>
                    <a:lnTo>
                      <a:pt x="62288" y="100449"/>
                    </a:lnTo>
                    <a:lnTo>
                      <a:pt x="64744" y="96741"/>
                    </a:lnTo>
                    <a:lnTo>
                      <a:pt x="66976" y="92359"/>
                    </a:lnTo>
                    <a:lnTo>
                      <a:pt x="69320" y="88314"/>
                    </a:lnTo>
                    <a:lnTo>
                      <a:pt x="71441" y="83595"/>
                    </a:lnTo>
                    <a:lnTo>
                      <a:pt x="73451" y="78876"/>
                    </a:lnTo>
                    <a:lnTo>
                      <a:pt x="75237" y="73820"/>
                    </a:lnTo>
                    <a:lnTo>
                      <a:pt x="76800" y="68764"/>
                    </a:lnTo>
                    <a:lnTo>
                      <a:pt x="78027" y="63707"/>
                    </a:lnTo>
                    <a:lnTo>
                      <a:pt x="0" y="6067"/>
                    </a:lnTo>
                    <a:lnTo>
                      <a:pt x="6027" y="0"/>
                    </a:lnTo>
                    <a:lnTo>
                      <a:pt x="120000" y="84606"/>
                    </a:lnTo>
                    <a:lnTo>
                      <a:pt x="115311" y="92359"/>
                    </a:lnTo>
                    <a:lnTo>
                      <a:pt x="82381" y="67078"/>
                    </a:lnTo>
                    <a:lnTo>
                      <a:pt x="82269" y="67415"/>
                    </a:lnTo>
                    <a:lnTo>
                      <a:pt x="82046" y="68426"/>
                    </a:lnTo>
                    <a:lnTo>
                      <a:pt x="81488" y="69775"/>
                    </a:lnTo>
                    <a:lnTo>
                      <a:pt x="80818" y="72134"/>
                    </a:lnTo>
                    <a:lnTo>
                      <a:pt x="79925" y="74831"/>
                    </a:lnTo>
                    <a:lnTo>
                      <a:pt x="78809" y="77865"/>
                    </a:lnTo>
                    <a:lnTo>
                      <a:pt x="77469" y="81573"/>
                    </a:lnTo>
                    <a:lnTo>
                      <a:pt x="75795" y="85280"/>
                    </a:lnTo>
                    <a:lnTo>
                      <a:pt x="73897" y="89325"/>
                    </a:lnTo>
                    <a:lnTo>
                      <a:pt x="71776" y="93707"/>
                    </a:lnTo>
                    <a:lnTo>
                      <a:pt x="69320" y="98089"/>
                    </a:lnTo>
                    <a:lnTo>
                      <a:pt x="66641" y="102134"/>
                    </a:lnTo>
                    <a:lnTo>
                      <a:pt x="63627" y="106853"/>
                    </a:lnTo>
                    <a:lnTo>
                      <a:pt x="60279" y="111235"/>
                    </a:lnTo>
                    <a:lnTo>
                      <a:pt x="56706" y="115617"/>
                    </a:lnTo>
                    <a:lnTo>
                      <a:pt x="52688" y="120000"/>
                    </a:lnTo>
                    <a:lnTo>
                      <a:pt x="50679" y="11595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19" name="Google Shape;2719;p92"/>
              <p:cNvSpPr/>
              <p:nvPr/>
            </p:nvSpPr>
            <p:spPr>
              <a:xfrm>
                <a:off x="9520237" y="23379113"/>
                <a:ext cx="1738312" cy="5064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369" y="120000"/>
                    </a:lnTo>
                    <a:lnTo>
                      <a:pt x="120000" y="120000"/>
                    </a:lnTo>
                    <a:lnTo>
                      <a:pt x="361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20" name="Google Shape;2720;p92"/>
              <p:cNvSpPr/>
              <p:nvPr/>
            </p:nvSpPr>
            <p:spPr>
              <a:xfrm>
                <a:off x="9812337" y="23310850"/>
                <a:ext cx="1717675" cy="452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421"/>
                    </a:moveTo>
                    <a:lnTo>
                      <a:pt x="117338" y="119999"/>
                    </a:lnTo>
                    <a:lnTo>
                      <a:pt x="120000" y="119578"/>
                    </a:lnTo>
                    <a:lnTo>
                      <a:pt x="3659" y="0"/>
                    </a:lnTo>
                    <a:lnTo>
                      <a:pt x="0" y="42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21" name="Google Shape;2721;p92"/>
              <p:cNvSpPr/>
              <p:nvPr/>
            </p:nvSpPr>
            <p:spPr>
              <a:xfrm>
                <a:off x="9672637" y="23334663"/>
                <a:ext cx="1725612" cy="5000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681" y="120000"/>
                    </a:lnTo>
                    <a:lnTo>
                      <a:pt x="120000" y="117333"/>
                    </a:lnTo>
                    <a:lnTo>
                      <a:pt x="34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grpSp>
          <p:nvGrpSpPr>
            <p:cNvPr id="2722" name="Google Shape;2722;p92"/>
            <p:cNvGrpSpPr/>
            <p:nvPr/>
          </p:nvGrpSpPr>
          <p:grpSpPr>
            <a:xfrm>
              <a:off x="6877050" y="4711700"/>
              <a:ext cx="650875" cy="904875"/>
              <a:chOff x="20259675" y="16408400"/>
              <a:chExt cx="1630362" cy="2698750"/>
            </a:xfrm>
          </p:grpSpPr>
          <p:sp>
            <p:nvSpPr>
              <p:cNvPr id="2723" name="Google Shape;2723;p92"/>
              <p:cNvSpPr txBox="1"/>
              <p:nvPr/>
            </p:nvSpPr>
            <p:spPr>
              <a:xfrm>
                <a:off x="20358100" y="16500475"/>
                <a:ext cx="1531937" cy="2606675"/>
              </a:xfrm>
              <a:prstGeom prst="rect">
                <a:avLst/>
              </a:prstGeom>
              <a:solidFill>
                <a:srgbClr val="969696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24" name="Google Shape;2724;p92"/>
              <p:cNvSpPr txBox="1"/>
              <p:nvPr/>
            </p:nvSpPr>
            <p:spPr>
              <a:xfrm>
                <a:off x="20266025" y="16408400"/>
                <a:ext cx="1531937" cy="2606675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2725" name="Google Shape;2725;p92"/>
              <p:cNvCxnSpPr/>
              <p:nvPr/>
            </p:nvCxnSpPr>
            <p:spPr>
              <a:xfrm>
                <a:off x="20266025" y="16957675"/>
                <a:ext cx="1531937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26" name="Google Shape;2726;p92"/>
              <p:cNvCxnSpPr/>
              <p:nvPr/>
            </p:nvCxnSpPr>
            <p:spPr>
              <a:xfrm>
                <a:off x="20288250" y="1752917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27" name="Google Shape;2727;p92"/>
              <p:cNvCxnSpPr/>
              <p:nvPr/>
            </p:nvCxnSpPr>
            <p:spPr>
              <a:xfrm>
                <a:off x="20262850" y="1805622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28" name="Google Shape;2728;p92"/>
              <p:cNvCxnSpPr/>
              <p:nvPr/>
            </p:nvCxnSpPr>
            <p:spPr>
              <a:xfrm>
                <a:off x="20259675" y="18534063"/>
                <a:ext cx="1535112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2729" name="Google Shape;2729;p92"/>
            <p:cNvGrpSpPr/>
            <p:nvPr/>
          </p:nvGrpSpPr>
          <p:grpSpPr>
            <a:xfrm>
              <a:off x="6049962" y="5949950"/>
              <a:ext cx="981075" cy="901700"/>
              <a:chOff x="9286875" y="21410613"/>
              <a:chExt cx="3211512" cy="2920999"/>
            </a:xfrm>
          </p:grpSpPr>
          <p:sp>
            <p:nvSpPr>
              <p:cNvPr id="2730" name="Google Shape;2730;p92"/>
              <p:cNvSpPr/>
              <p:nvPr/>
            </p:nvSpPr>
            <p:spPr>
              <a:xfrm>
                <a:off x="9286875" y="21640800"/>
                <a:ext cx="3211512" cy="2690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2506" y="15929"/>
                    </a:moveTo>
                    <a:lnTo>
                      <a:pt x="33811" y="8566"/>
                    </a:lnTo>
                    <a:lnTo>
                      <a:pt x="33870" y="8566"/>
                    </a:lnTo>
                    <a:lnTo>
                      <a:pt x="34107" y="8495"/>
                    </a:lnTo>
                    <a:lnTo>
                      <a:pt x="34404" y="8353"/>
                    </a:lnTo>
                    <a:lnTo>
                      <a:pt x="34760" y="8212"/>
                    </a:lnTo>
                    <a:lnTo>
                      <a:pt x="35353" y="7929"/>
                    </a:lnTo>
                    <a:lnTo>
                      <a:pt x="36005" y="7646"/>
                    </a:lnTo>
                    <a:lnTo>
                      <a:pt x="36777" y="7433"/>
                    </a:lnTo>
                    <a:lnTo>
                      <a:pt x="37726" y="7150"/>
                    </a:lnTo>
                    <a:lnTo>
                      <a:pt x="38734" y="6725"/>
                    </a:lnTo>
                    <a:lnTo>
                      <a:pt x="39861" y="6371"/>
                    </a:lnTo>
                    <a:lnTo>
                      <a:pt x="41166" y="5946"/>
                    </a:lnTo>
                    <a:lnTo>
                      <a:pt x="42590" y="5592"/>
                    </a:lnTo>
                    <a:lnTo>
                      <a:pt x="44073" y="5238"/>
                    </a:lnTo>
                    <a:lnTo>
                      <a:pt x="45734" y="4743"/>
                    </a:lnTo>
                    <a:lnTo>
                      <a:pt x="47572" y="4318"/>
                    </a:lnTo>
                    <a:lnTo>
                      <a:pt x="49471" y="3893"/>
                    </a:lnTo>
                    <a:lnTo>
                      <a:pt x="51428" y="3469"/>
                    </a:lnTo>
                    <a:lnTo>
                      <a:pt x="53623" y="3044"/>
                    </a:lnTo>
                    <a:lnTo>
                      <a:pt x="55936" y="2690"/>
                    </a:lnTo>
                    <a:lnTo>
                      <a:pt x="58250" y="2336"/>
                    </a:lnTo>
                    <a:lnTo>
                      <a:pt x="60800" y="1911"/>
                    </a:lnTo>
                    <a:lnTo>
                      <a:pt x="63529" y="1557"/>
                    </a:lnTo>
                    <a:lnTo>
                      <a:pt x="66258" y="1203"/>
                    </a:lnTo>
                    <a:lnTo>
                      <a:pt x="69164" y="920"/>
                    </a:lnTo>
                    <a:lnTo>
                      <a:pt x="72249" y="707"/>
                    </a:lnTo>
                    <a:lnTo>
                      <a:pt x="75392" y="495"/>
                    </a:lnTo>
                    <a:lnTo>
                      <a:pt x="78714" y="212"/>
                    </a:lnTo>
                    <a:lnTo>
                      <a:pt x="82095" y="70"/>
                    </a:lnTo>
                    <a:lnTo>
                      <a:pt x="85654" y="0"/>
                    </a:lnTo>
                    <a:lnTo>
                      <a:pt x="89332" y="0"/>
                    </a:lnTo>
                    <a:lnTo>
                      <a:pt x="93129" y="0"/>
                    </a:lnTo>
                    <a:lnTo>
                      <a:pt x="97043" y="70"/>
                    </a:lnTo>
                    <a:lnTo>
                      <a:pt x="101374" y="2902"/>
                    </a:lnTo>
                    <a:lnTo>
                      <a:pt x="100365" y="16495"/>
                    </a:lnTo>
                    <a:lnTo>
                      <a:pt x="100721" y="16637"/>
                    </a:lnTo>
                    <a:lnTo>
                      <a:pt x="101611" y="17203"/>
                    </a:lnTo>
                    <a:lnTo>
                      <a:pt x="102797" y="18123"/>
                    </a:lnTo>
                    <a:lnTo>
                      <a:pt x="104280" y="19398"/>
                    </a:lnTo>
                    <a:lnTo>
                      <a:pt x="105823" y="21168"/>
                    </a:lnTo>
                    <a:lnTo>
                      <a:pt x="107128" y="23292"/>
                    </a:lnTo>
                    <a:lnTo>
                      <a:pt x="108255" y="25911"/>
                    </a:lnTo>
                    <a:lnTo>
                      <a:pt x="108907" y="28955"/>
                    </a:lnTo>
                    <a:lnTo>
                      <a:pt x="118576" y="39433"/>
                    </a:lnTo>
                    <a:lnTo>
                      <a:pt x="115966" y="67115"/>
                    </a:lnTo>
                    <a:lnTo>
                      <a:pt x="100365" y="76460"/>
                    </a:lnTo>
                    <a:lnTo>
                      <a:pt x="118813" y="82902"/>
                    </a:lnTo>
                    <a:lnTo>
                      <a:pt x="118991" y="83256"/>
                    </a:lnTo>
                    <a:lnTo>
                      <a:pt x="119288" y="84106"/>
                    </a:lnTo>
                    <a:lnTo>
                      <a:pt x="119584" y="85380"/>
                    </a:lnTo>
                    <a:lnTo>
                      <a:pt x="119940" y="87150"/>
                    </a:lnTo>
                    <a:lnTo>
                      <a:pt x="120000" y="89274"/>
                    </a:lnTo>
                    <a:lnTo>
                      <a:pt x="119881" y="91823"/>
                    </a:lnTo>
                    <a:lnTo>
                      <a:pt x="119228" y="94654"/>
                    </a:lnTo>
                    <a:lnTo>
                      <a:pt x="118161" y="97699"/>
                    </a:lnTo>
                    <a:lnTo>
                      <a:pt x="69461" y="120000"/>
                    </a:lnTo>
                    <a:lnTo>
                      <a:pt x="0" y="94017"/>
                    </a:lnTo>
                    <a:lnTo>
                      <a:pt x="1186" y="90973"/>
                    </a:lnTo>
                    <a:lnTo>
                      <a:pt x="11804" y="86584"/>
                    </a:lnTo>
                    <a:lnTo>
                      <a:pt x="11804" y="16495"/>
                    </a:lnTo>
                    <a:lnTo>
                      <a:pt x="11863" y="16424"/>
                    </a:lnTo>
                    <a:lnTo>
                      <a:pt x="12100" y="16212"/>
                    </a:lnTo>
                    <a:lnTo>
                      <a:pt x="12456" y="16000"/>
                    </a:lnTo>
                    <a:lnTo>
                      <a:pt x="12931" y="15575"/>
                    </a:lnTo>
                    <a:lnTo>
                      <a:pt x="13643" y="15150"/>
                    </a:lnTo>
                    <a:lnTo>
                      <a:pt x="14414" y="14654"/>
                    </a:lnTo>
                    <a:lnTo>
                      <a:pt x="15363" y="14230"/>
                    </a:lnTo>
                    <a:lnTo>
                      <a:pt x="16431" y="13734"/>
                    </a:lnTo>
                    <a:lnTo>
                      <a:pt x="17617" y="13380"/>
                    </a:lnTo>
                    <a:lnTo>
                      <a:pt x="18981" y="13097"/>
                    </a:lnTo>
                    <a:lnTo>
                      <a:pt x="20405" y="12955"/>
                    </a:lnTo>
                    <a:lnTo>
                      <a:pt x="21947" y="12743"/>
                    </a:lnTo>
                    <a:lnTo>
                      <a:pt x="23667" y="12814"/>
                    </a:lnTo>
                    <a:lnTo>
                      <a:pt x="25506" y="13097"/>
                    </a:lnTo>
                    <a:lnTo>
                      <a:pt x="27523" y="13522"/>
                    </a:lnTo>
                    <a:lnTo>
                      <a:pt x="29540" y="14230"/>
                    </a:lnTo>
                    <a:lnTo>
                      <a:pt x="32506" y="15929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31" name="Google Shape;2731;p92"/>
              <p:cNvSpPr/>
              <p:nvPr/>
            </p:nvSpPr>
            <p:spPr>
              <a:xfrm>
                <a:off x="10399712" y="21585238"/>
                <a:ext cx="1031875" cy="1166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076" y="4408"/>
                    </a:moveTo>
                    <a:lnTo>
                      <a:pt x="118523" y="4244"/>
                    </a:lnTo>
                    <a:lnTo>
                      <a:pt x="116492" y="3755"/>
                    </a:lnTo>
                    <a:lnTo>
                      <a:pt x="113538" y="3102"/>
                    </a:lnTo>
                    <a:lnTo>
                      <a:pt x="109292" y="2448"/>
                    </a:lnTo>
                    <a:lnTo>
                      <a:pt x="104307" y="1632"/>
                    </a:lnTo>
                    <a:lnTo>
                      <a:pt x="98400" y="979"/>
                    </a:lnTo>
                    <a:lnTo>
                      <a:pt x="91569" y="489"/>
                    </a:lnTo>
                    <a:lnTo>
                      <a:pt x="84184" y="163"/>
                    </a:lnTo>
                    <a:lnTo>
                      <a:pt x="75876" y="0"/>
                    </a:lnTo>
                    <a:lnTo>
                      <a:pt x="67200" y="326"/>
                    </a:lnTo>
                    <a:lnTo>
                      <a:pt x="58153" y="979"/>
                    </a:lnTo>
                    <a:lnTo>
                      <a:pt x="48369" y="2448"/>
                    </a:lnTo>
                    <a:lnTo>
                      <a:pt x="38584" y="4244"/>
                    </a:lnTo>
                    <a:lnTo>
                      <a:pt x="28430" y="6857"/>
                    </a:lnTo>
                    <a:lnTo>
                      <a:pt x="18092" y="9959"/>
                    </a:lnTo>
                    <a:lnTo>
                      <a:pt x="7753" y="14204"/>
                    </a:lnTo>
                    <a:lnTo>
                      <a:pt x="7015" y="16489"/>
                    </a:lnTo>
                    <a:lnTo>
                      <a:pt x="5169" y="23020"/>
                    </a:lnTo>
                    <a:lnTo>
                      <a:pt x="3138" y="33142"/>
                    </a:lnTo>
                    <a:lnTo>
                      <a:pt x="1107" y="46204"/>
                    </a:lnTo>
                    <a:lnTo>
                      <a:pt x="0" y="61714"/>
                    </a:lnTo>
                    <a:lnTo>
                      <a:pt x="923" y="79020"/>
                    </a:lnTo>
                    <a:lnTo>
                      <a:pt x="3876" y="97795"/>
                    </a:lnTo>
                    <a:lnTo>
                      <a:pt x="9969" y="116897"/>
                    </a:lnTo>
                    <a:lnTo>
                      <a:pt x="10707" y="116897"/>
                    </a:lnTo>
                    <a:lnTo>
                      <a:pt x="12184" y="116734"/>
                    </a:lnTo>
                    <a:lnTo>
                      <a:pt x="14769" y="116408"/>
                    </a:lnTo>
                    <a:lnTo>
                      <a:pt x="18276" y="116244"/>
                    </a:lnTo>
                    <a:lnTo>
                      <a:pt x="22892" y="115918"/>
                    </a:lnTo>
                    <a:lnTo>
                      <a:pt x="28246" y="115591"/>
                    </a:lnTo>
                    <a:lnTo>
                      <a:pt x="34707" y="115428"/>
                    </a:lnTo>
                    <a:lnTo>
                      <a:pt x="41538" y="115265"/>
                    </a:lnTo>
                    <a:lnTo>
                      <a:pt x="49292" y="115102"/>
                    </a:lnTo>
                    <a:lnTo>
                      <a:pt x="57784" y="115265"/>
                    </a:lnTo>
                    <a:lnTo>
                      <a:pt x="66830" y="115428"/>
                    </a:lnTo>
                    <a:lnTo>
                      <a:pt x="76615" y="115755"/>
                    </a:lnTo>
                    <a:lnTo>
                      <a:pt x="86769" y="116408"/>
                    </a:lnTo>
                    <a:lnTo>
                      <a:pt x="97476" y="117387"/>
                    </a:lnTo>
                    <a:lnTo>
                      <a:pt x="108553" y="118530"/>
                    </a:lnTo>
                    <a:lnTo>
                      <a:pt x="120000" y="120000"/>
                    </a:lnTo>
                    <a:lnTo>
                      <a:pt x="119446" y="116408"/>
                    </a:lnTo>
                    <a:lnTo>
                      <a:pt x="118338" y="106938"/>
                    </a:lnTo>
                    <a:lnTo>
                      <a:pt x="116492" y="92734"/>
                    </a:lnTo>
                    <a:lnTo>
                      <a:pt x="115015" y="75428"/>
                    </a:lnTo>
                    <a:lnTo>
                      <a:pt x="114092" y="56326"/>
                    </a:lnTo>
                    <a:lnTo>
                      <a:pt x="114092" y="37387"/>
                    </a:lnTo>
                    <a:lnTo>
                      <a:pt x="115753" y="19428"/>
                    </a:lnTo>
                    <a:lnTo>
                      <a:pt x="119076" y="440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32" name="Google Shape;2732;p92"/>
              <p:cNvSpPr/>
              <p:nvPr/>
            </p:nvSpPr>
            <p:spPr>
              <a:xfrm>
                <a:off x="10514012" y="21902738"/>
                <a:ext cx="1700212" cy="1160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72" y="90615"/>
                    </a:moveTo>
                    <a:lnTo>
                      <a:pt x="0" y="105389"/>
                    </a:lnTo>
                    <a:lnTo>
                      <a:pt x="78207" y="120000"/>
                    </a:lnTo>
                    <a:lnTo>
                      <a:pt x="78767" y="119671"/>
                    </a:lnTo>
                    <a:lnTo>
                      <a:pt x="80336" y="118522"/>
                    </a:lnTo>
                    <a:lnTo>
                      <a:pt x="82913" y="116552"/>
                    </a:lnTo>
                    <a:lnTo>
                      <a:pt x="86050" y="113926"/>
                    </a:lnTo>
                    <a:lnTo>
                      <a:pt x="89747" y="110314"/>
                    </a:lnTo>
                    <a:lnTo>
                      <a:pt x="93893" y="105882"/>
                    </a:lnTo>
                    <a:lnTo>
                      <a:pt x="98151" y="100793"/>
                    </a:lnTo>
                    <a:lnTo>
                      <a:pt x="102521" y="94719"/>
                    </a:lnTo>
                    <a:lnTo>
                      <a:pt x="106778" y="87989"/>
                    </a:lnTo>
                    <a:lnTo>
                      <a:pt x="110700" y="80601"/>
                    </a:lnTo>
                    <a:lnTo>
                      <a:pt x="114061" y="72065"/>
                    </a:lnTo>
                    <a:lnTo>
                      <a:pt x="116862" y="62872"/>
                    </a:lnTo>
                    <a:lnTo>
                      <a:pt x="118879" y="52859"/>
                    </a:lnTo>
                    <a:lnTo>
                      <a:pt x="120000" y="41860"/>
                    </a:lnTo>
                    <a:lnTo>
                      <a:pt x="119887" y="30369"/>
                    </a:lnTo>
                    <a:lnTo>
                      <a:pt x="118431" y="17729"/>
                    </a:lnTo>
                    <a:lnTo>
                      <a:pt x="118207" y="17072"/>
                    </a:lnTo>
                    <a:lnTo>
                      <a:pt x="117535" y="15102"/>
                    </a:lnTo>
                    <a:lnTo>
                      <a:pt x="116190" y="12476"/>
                    </a:lnTo>
                    <a:lnTo>
                      <a:pt x="114509" y="9357"/>
                    </a:lnTo>
                    <a:lnTo>
                      <a:pt x="112268" y="6073"/>
                    </a:lnTo>
                    <a:lnTo>
                      <a:pt x="109691" y="3283"/>
                    </a:lnTo>
                    <a:lnTo>
                      <a:pt x="106554" y="1149"/>
                    </a:lnTo>
                    <a:lnTo>
                      <a:pt x="102969" y="0"/>
                    </a:lnTo>
                    <a:lnTo>
                      <a:pt x="103529" y="1969"/>
                    </a:lnTo>
                    <a:lnTo>
                      <a:pt x="104649" y="7222"/>
                    </a:lnTo>
                    <a:lnTo>
                      <a:pt x="106106" y="15430"/>
                    </a:lnTo>
                    <a:lnTo>
                      <a:pt x="107338" y="26101"/>
                    </a:lnTo>
                    <a:lnTo>
                      <a:pt x="107675" y="39069"/>
                    </a:lnTo>
                    <a:lnTo>
                      <a:pt x="106778" y="53187"/>
                    </a:lnTo>
                    <a:lnTo>
                      <a:pt x="103977" y="68618"/>
                    </a:lnTo>
                    <a:lnTo>
                      <a:pt x="99047" y="84705"/>
                    </a:lnTo>
                    <a:lnTo>
                      <a:pt x="98935" y="85034"/>
                    </a:lnTo>
                    <a:lnTo>
                      <a:pt x="98487" y="85526"/>
                    </a:lnTo>
                    <a:lnTo>
                      <a:pt x="97703" y="86347"/>
                    </a:lnTo>
                    <a:lnTo>
                      <a:pt x="96582" y="87660"/>
                    </a:lnTo>
                    <a:lnTo>
                      <a:pt x="95350" y="88809"/>
                    </a:lnTo>
                    <a:lnTo>
                      <a:pt x="93781" y="90287"/>
                    </a:lnTo>
                    <a:lnTo>
                      <a:pt x="91764" y="91764"/>
                    </a:lnTo>
                    <a:lnTo>
                      <a:pt x="89635" y="93077"/>
                    </a:lnTo>
                    <a:lnTo>
                      <a:pt x="87170" y="94391"/>
                    </a:lnTo>
                    <a:lnTo>
                      <a:pt x="84481" y="95540"/>
                    </a:lnTo>
                    <a:lnTo>
                      <a:pt x="81456" y="96525"/>
                    </a:lnTo>
                    <a:lnTo>
                      <a:pt x="78095" y="97181"/>
                    </a:lnTo>
                    <a:lnTo>
                      <a:pt x="74621" y="97346"/>
                    </a:lnTo>
                    <a:lnTo>
                      <a:pt x="70700" y="97181"/>
                    </a:lnTo>
                    <a:lnTo>
                      <a:pt x="66442" y="96689"/>
                    </a:lnTo>
                    <a:lnTo>
                      <a:pt x="62184" y="95376"/>
                    </a:lnTo>
                    <a:lnTo>
                      <a:pt x="62184" y="111135"/>
                    </a:lnTo>
                    <a:lnTo>
                      <a:pt x="2689" y="102270"/>
                    </a:lnTo>
                    <a:lnTo>
                      <a:pt x="672" y="906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33" name="Google Shape;2733;p92"/>
              <p:cNvSpPr/>
              <p:nvPr/>
            </p:nvSpPr>
            <p:spPr>
              <a:xfrm>
                <a:off x="10296525" y="23044150"/>
                <a:ext cx="1249362" cy="4016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43162"/>
                    </a:moveTo>
                    <a:lnTo>
                      <a:pt x="1829" y="0"/>
                    </a:lnTo>
                    <a:lnTo>
                      <a:pt x="0" y="43162"/>
                    </a:lnTo>
                    <a:lnTo>
                      <a:pt x="116493" y="120000"/>
                    </a:lnTo>
                    <a:lnTo>
                      <a:pt x="120000" y="431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34" name="Google Shape;2734;p92"/>
              <p:cNvSpPr/>
              <p:nvPr/>
            </p:nvSpPr>
            <p:spPr>
              <a:xfrm>
                <a:off x="10920412" y="23172738"/>
                <a:ext cx="533400" cy="1825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2173"/>
                    </a:moveTo>
                    <a:lnTo>
                      <a:pt x="1428" y="0"/>
                    </a:lnTo>
                    <a:lnTo>
                      <a:pt x="0" y="50086"/>
                    </a:lnTo>
                    <a:lnTo>
                      <a:pt x="116785" y="120000"/>
                    </a:lnTo>
                    <a:lnTo>
                      <a:pt x="120000" y="5217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35" name="Google Shape;2735;p92"/>
              <p:cNvSpPr/>
              <p:nvPr/>
            </p:nvSpPr>
            <p:spPr>
              <a:xfrm>
                <a:off x="10375900" y="23082250"/>
                <a:ext cx="357187" cy="1349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5058"/>
                    </a:moveTo>
                    <a:lnTo>
                      <a:pt x="0" y="0"/>
                    </a:lnTo>
                    <a:lnTo>
                      <a:pt x="1600" y="57882"/>
                    </a:lnTo>
                    <a:lnTo>
                      <a:pt x="116266" y="120000"/>
                    </a:lnTo>
                    <a:lnTo>
                      <a:pt x="120000" y="550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36" name="Google Shape;2736;p92"/>
              <p:cNvSpPr/>
              <p:nvPr/>
            </p:nvSpPr>
            <p:spPr>
              <a:xfrm>
                <a:off x="9480550" y="23215600"/>
                <a:ext cx="2103437" cy="696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36082"/>
                    </a:moveTo>
                    <a:lnTo>
                      <a:pt x="271" y="36082"/>
                    </a:lnTo>
                    <a:lnTo>
                      <a:pt x="905" y="35535"/>
                    </a:lnTo>
                    <a:lnTo>
                      <a:pt x="2173" y="34988"/>
                    </a:lnTo>
                    <a:lnTo>
                      <a:pt x="3803" y="34168"/>
                    </a:lnTo>
                    <a:lnTo>
                      <a:pt x="5615" y="33075"/>
                    </a:lnTo>
                    <a:lnTo>
                      <a:pt x="7788" y="31708"/>
                    </a:lnTo>
                    <a:lnTo>
                      <a:pt x="10233" y="29794"/>
                    </a:lnTo>
                    <a:lnTo>
                      <a:pt x="12769" y="27881"/>
                    </a:lnTo>
                    <a:lnTo>
                      <a:pt x="15396" y="25694"/>
                    </a:lnTo>
                    <a:lnTo>
                      <a:pt x="18022" y="23234"/>
                    </a:lnTo>
                    <a:lnTo>
                      <a:pt x="20649" y="20227"/>
                    </a:lnTo>
                    <a:lnTo>
                      <a:pt x="23275" y="16947"/>
                    </a:lnTo>
                    <a:lnTo>
                      <a:pt x="25811" y="13120"/>
                    </a:lnTo>
                    <a:lnTo>
                      <a:pt x="27984" y="9293"/>
                    </a:lnTo>
                    <a:lnTo>
                      <a:pt x="30158" y="4920"/>
                    </a:lnTo>
                    <a:lnTo>
                      <a:pt x="31879" y="0"/>
                    </a:lnTo>
                    <a:lnTo>
                      <a:pt x="119999" y="60956"/>
                    </a:lnTo>
                    <a:lnTo>
                      <a:pt x="119818" y="61503"/>
                    </a:lnTo>
                    <a:lnTo>
                      <a:pt x="119366" y="62870"/>
                    </a:lnTo>
                    <a:lnTo>
                      <a:pt x="118550" y="65330"/>
                    </a:lnTo>
                    <a:lnTo>
                      <a:pt x="117464" y="68337"/>
                    </a:lnTo>
                    <a:lnTo>
                      <a:pt x="116105" y="71890"/>
                    </a:lnTo>
                    <a:lnTo>
                      <a:pt x="114566" y="75990"/>
                    </a:lnTo>
                    <a:lnTo>
                      <a:pt x="112935" y="80637"/>
                    </a:lnTo>
                    <a:lnTo>
                      <a:pt x="110943" y="85284"/>
                    </a:lnTo>
                    <a:lnTo>
                      <a:pt x="108860" y="90478"/>
                    </a:lnTo>
                    <a:lnTo>
                      <a:pt x="106777" y="95398"/>
                    </a:lnTo>
                    <a:lnTo>
                      <a:pt x="104513" y="100318"/>
                    </a:lnTo>
                    <a:lnTo>
                      <a:pt x="102158" y="105239"/>
                    </a:lnTo>
                    <a:lnTo>
                      <a:pt x="99803" y="109612"/>
                    </a:lnTo>
                    <a:lnTo>
                      <a:pt x="97539" y="113439"/>
                    </a:lnTo>
                    <a:lnTo>
                      <a:pt x="95184" y="116993"/>
                    </a:lnTo>
                    <a:lnTo>
                      <a:pt x="92920" y="120000"/>
                    </a:lnTo>
                    <a:lnTo>
                      <a:pt x="0" y="3608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37" name="Google Shape;2737;p92"/>
              <p:cNvSpPr/>
              <p:nvPr/>
            </p:nvSpPr>
            <p:spPr>
              <a:xfrm>
                <a:off x="11576050" y="23140988"/>
                <a:ext cx="749300" cy="3317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49" y="119999"/>
                    </a:moveTo>
                    <a:lnTo>
                      <a:pt x="120000" y="48229"/>
                    </a:lnTo>
                    <a:lnTo>
                      <a:pt x="54661" y="0"/>
                    </a:lnTo>
                    <a:lnTo>
                      <a:pt x="1271" y="13779"/>
                    </a:lnTo>
                    <a:lnTo>
                      <a:pt x="0" y="113110"/>
                    </a:lnTo>
                    <a:lnTo>
                      <a:pt x="11949" y="11999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38" name="Google Shape;2738;p92"/>
              <p:cNvSpPr/>
              <p:nvPr/>
            </p:nvSpPr>
            <p:spPr>
              <a:xfrm>
                <a:off x="9640887" y="21715413"/>
                <a:ext cx="398462" cy="1585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762"/>
                    </a:moveTo>
                    <a:lnTo>
                      <a:pt x="119521" y="2642"/>
                    </a:lnTo>
                    <a:lnTo>
                      <a:pt x="117609" y="2402"/>
                    </a:lnTo>
                    <a:lnTo>
                      <a:pt x="114262" y="2162"/>
                    </a:lnTo>
                    <a:lnTo>
                      <a:pt x="109960" y="1801"/>
                    </a:lnTo>
                    <a:lnTo>
                      <a:pt x="104223" y="1321"/>
                    </a:lnTo>
                    <a:lnTo>
                      <a:pt x="98007" y="840"/>
                    </a:lnTo>
                    <a:lnTo>
                      <a:pt x="90836" y="480"/>
                    </a:lnTo>
                    <a:lnTo>
                      <a:pt x="82709" y="120"/>
                    </a:lnTo>
                    <a:lnTo>
                      <a:pt x="74103" y="0"/>
                    </a:lnTo>
                    <a:lnTo>
                      <a:pt x="64063" y="0"/>
                    </a:lnTo>
                    <a:lnTo>
                      <a:pt x="54501" y="240"/>
                    </a:lnTo>
                    <a:lnTo>
                      <a:pt x="43984" y="600"/>
                    </a:lnTo>
                    <a:lnTo>
                      <a:pt x="33466" y="1441"/>
                    </a:lnTo>
                    <a:lnTo>
                      <a:pt x="22470" y="2402"/>
                    </a:lnTo>
                    <a:lnTo>
                      <a:pt x="10996" y="3843"/>
                    </a:lnTo>
                    <a:lnTo>
                      <a:pt x="0" y="5645"/>
                    </a:lnTo>
                    <a:lnTo>
                      <a:pt x="0" y="120000"/>
                    </a:lnTo>
                    <a:lnTo>
                      <a:pt x="478" y="120000"/>
                    </a:lnTo>
                    <a:lnTo>
                      <a:pt x="2868" y="120000"/>
                    </a:lnTo>
                    <a:lnTo>
                      <a:pt x="6693" y="119879"/>
                    </a:lnTo>
                    <a:lnTo>
                      <a:pt x="10996" y="119759"/>
                    </a:lnTo>
                    <a:lnTo>
                      <a:pt x="16733" y="119519"/>
                    </a:lnTo>
                    <a:lnTo>
                      <a:pt x="23426" y="119279"/>
                    </a:lnTo>
                    <a:lnTo>
                      <a:pt x="31075" y="118918"/>
                    </a:lnTo>
                    <a:lnTo>
                      <a:pt x="39681" y="118318"/>
                    </a:lnTo>
                    <a:lnTo>
                      <a:pt x="48764" y="117717"/>
                    </a:lnTo>
                    <a:lnTo>
                      <a:pt x="57848" y="116876"/>
                    </a:lnTo>
                    <a:lnTo>
                      <a:pt x="68366" y="116036"/>
                    </a:lnTo>
                    <a:lnTo>
                      <a:pt x="78406" y="114834"/>
                    </a:lnTo>
                    <a:lnTo>
                      <a:pt x="88924" y="113513"/>
                    </a:lnTo>
                    <a:lnTo>
                      <a:pt x="99442" y="112192"/>
                    </a:lnTo>
                    <a:lnTo>
                      <a:pt x="109960" y="110390"/>
                    </a:lnTo>
                    <a:lnTo>
                      <a:pt x="120000" y="108468"/>
                    </a:lnTo>
                    <a:lnTo>
                      <a:pt x="120000" y="27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39" name="Google Shape;2739;p92"/>
              <p:cNvSpPr/>
              <p:nvPr/>
            </p:nvSpPr>
            <p:spPr>
              <a:xfrm>
                <a:off x="9652000" y="21728113"/>
                <a:ext cx="341312" cy="13382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46"/>
                    </a:moveTo>
                    <a:lnTo>
                      <a:pt x="119441" y="2704"/>
                    </a:lnTo>
                    <a:lnTo>
                      <a:pt x="117767" y="2562"/>
                    </a:lnTo>
                    <a:lnTo>
                      <a:pt x="114418" y="2135"/>
                    </a:lnTo>
                    <a:lnTo>
                      <a:pt x="109953" y="1708"/>
                    </a:lnTo>
                    <a:lnTo>
                      <a:pt x="104372" y="1281"/>
                    </a:lnTo>
                    <a:lnTo>
                      <a:pt x="98232" y="854"/>
                    </a:lnTo>
                    <a:lnTo>
                      <a:pt x="90976" y="569"/>
                    </a:lnTo>
                    <a:lnTo>
                      <a:pt x="83162" y="142"/>
                    </a:lnTo>
                    <a:lnTo>
                      <a:pt x="74232" y="0"/>
                    </a:lnTo>
                    <a:lnTo>
                      <a:pt x="64186" y="0"/>
                    </a:lnTo>
                    <a:lnTo>
                      <a:pt x="54697" y="142"/>
                    </a:lnTo>
                    <a:lnTo>
                      <a:pt x="44093" y="711"/>
                    </a:lnTo>
                    <a:lnTo>
                      <a:pt x="33488" y="1423"/>
                    </a:lnTo>
                    <a:lnTo>
                      <a:pt x="22325" y="2562"/>
                    </a:lnTo>
                    <a:lnTo>
                      <a:pt x="11720" y="3843"/>
                    </a:lnTo>
                    <a:lnTo>
                      <a:pt x="0" y="5693"/>
                    </a:lnTo>
                    <a:lnTo>
                      <a:pt x="0" y="120000"/>
                    </a:lnTo>
                    <a:lnTo>
                      <a:pt x="558" y="120000"/>
                    </a:lnTo>
                    <a:lnTo>
                      <a:pt x="3348" y="120000"/>
                    </a:lnTo>
                    <a:lnTo>
                      <a:pt x="6697" y="119857"/>
                    </a:lnTo>
                    <a:lnTo>
                      <a:pt x="11720" y="119715"/>
                    </a:lnTo>
                    <a:lnTo>
                      <a:pt x="16744" y="119572"/>
                    </a:lnTo>
                    <a:lnTo>
                      <a:pt x="24000" y="119288"/>
                    </a:lnTo>
                    <a:lnTo>
                      <a:pt x="31255" y="118861"/>
                    </a:lnTo>
                    <a:lnTo>
                      <a:pt x="39627" y="118291"/>
                    </a:lnTo>
                    <a:lnTo>
                      <a:pt x="48558" y="117580"/>
                    </a:lnTo>
                    <a:lnTo>
                      <a:pt x="58604" y="116868"/>
                    </a:lnTo>
                    <a:lnTo>
                      <a:pt x="68651" y="115871"/>
                    </a:lnTo>
                    <a:lnTo>
                      <a:pt x="78697" y="114733"/>
                    </a:lnTo>
                    <a:lnTo>
                      <a:pt x="88744" y="113451"/>
                    </a:lnTo>
                    <a:lnTo>
                      <a:pt x="99906" y="111886"/>
                    </a:lnTo>
                    <a:lnTo>
                      <a:pt x="109953" y="110177"/>
                    </a:lnTo>
                    <a:lnTo>
                      <a:pt x="120000" y="108185"/>
                    </a:lnTo>
                    <a:lnTo>
                      <a:pt x="120000" y="284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40" name="Google Shape;2740;p92"/>
              <p:cNvSpPr/>
              <p:nvPr/>
            </p:nvSpPr>
            <p:spPr>
              <a:xfrm>
                <a:off x="9663112" y="21742400"/>
                <a:ext cx="285750" cy="1087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02"/>
                    </a:moveTo>
                    <a:lnTo>
                      <a:pt x="119333" y="2802"/>
                    </a:lnTo>
                    <a:lnTo>
                      <a:pt x="117333" y="2452"/>
                    </a:lnTo>
                    <a:lnTo>
                      <a:pt x="114666" y="2102"/>
                    </a:lnTo>
                    <a:lnTo>
                      <a:pt x="110000" y="1751"/>
                    </a:lnTo>
                    <a:lnTo>
                      <a:pt x="104666" y="1401"/>
                    </a:lnTo>
                    <a:lnTo>
                      <a:pt x="98000" y="700"/>
                    </a:lnTo>
                    <a:lnTo>
                      <a:pt x="90666" y="350"/>
                    </a:lnTo>
                    <a:lnTo>
                      <a:pt x="83333" y="0"/>
                    </a:lnTo>
                    <a:lnTo>
                      <a:pt x="74000" y="0"/>
                    </a:lnTo>
                    <a:lnTo>
                      <a:pt x="64666" y="0"/>
                    </a:lnTo>
                    <a:lnTo>
                      <a:pt x="54000" y="175"/>
                    </a:lnTo>
                    <a:lnTo>
                      <a:pt x="44000" y="525"/>
                    </a:lnTo>
                    <a:lnTo>
                      <a:pt x="33333" y="1401"/>
                    </a:lnTo>
                    <a:lnTo>
                      <a:pt x="22000" y="2452"/>
                    </a:lnTo>
                    <a:lnTo>
                      <a:pt x="11333" y="4029"/>
                    </a:lnTo>
                    <a:lnTo>
                      <a:pt x="0" y="5781"/>
                    </a:lnTo>
                    <a:lnTo>
                      <a:pt x="0" y="120000"/>
                    </a:lnTo>
                    <a:lnTo>
                      <a:pt x="666" y="120000"/>
                    </a:lnTo>
                    <a:lnTo>
                      <a:pt x="2666" y="120000"/>
                    </a:lnTo>
                    <a:lnTo>
                      <a:pt x="6000" y="119824"/>
                    </a:lnTo>
                    <a:lnTo>
                      <a:pt x="11333" y="119649"/>
                    </a:lnTo>
                    <a:lnTo>
                      <a:pt x="17333" y="119474"/>
                    </a:lnTo>
                    <a:lnTo>
                      <a:pt x="23333" y="119299"/>
                    </a:lnTo>
                    <a:lnTo>
                      <a:pt x="31333" y="118773"/>
                    </a:lnTo>
                    <a:lnTo>
                      <a:pt x="40000" y="118423"/>
                    </a:lnTo>
                    <a:lnTo>
                      <a:pt x="48666" y="117547"/>
                    </a:lnTo>
                    <a:lnTo>
                      <a:pt x="58000" y="116846"/>
                    </a:lnTo>
                    <a:lnTo>
                      <a:pt x="68000" y="115970"/>
                    </a:lnTo>
                    <a:lnTo>
                      <a:pt x="78666" y="114744"/>
                    </a:lnTo>
                    <a:lnTo>
                      <a:pt x="88666" y="113518"/>
                    </a:lnTo>
                    <a:lnTo>
                      <a:pt x="99333" y="111941"/>
                    </a:lnTo>
                    <a:lnTo>
                      <a:pt x="110000" y="110014"/>
                    </a:lnTo>
                    <a:lnTo>
                      <a:pt x="120000" y="108087"/>
                    </a:lnTo>
                    <a:lnTo>
                      <a:pt x="120000" y="280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41" name="Google Shape;2741;p92"/>
              <p:cNvSpPr/>
              <p:nvPr/>
            </p:nvSpPr>
            <p:spPr>
              <a:xfrm>
                <a:off x="9672637" y="21755100"/>
                <a:ext cx="231775" cy="84137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999" y="3169"/>
                    </a:moveTo>
                    <a:lnTo>
                      <a:pt x="117534" y="2716"/>
                    </a:lnTo>
                    <a:lnTo>
                      <a:pt x="110136" y="1811"/>
                    </a:lnTo>
                    <a:lnTo>
                      <a:pt x="98630" y="905"/>
                    </a:lnTo>
                    <a:lnTo>
                      <a:pt x="83013" y="226"/>
                    </a:lnTo>
                    <a:lnTo>
                      <a:pt x="64931" y="0"/>
                    </a:lnTo>
                    <a:lnTo>
                      <a:pt x="44383" y="679"/>
                    </a:lnTo>
                    <a:lnTo>
                      <a:pt x="22191" y="2490"/>
                    </a:lnTo>
                    <a:lnTo>
                      <a:pt x="0" y="6113"/>
                    </a:lnTo>
                    <a:lnTo>
                      <a:pt x="0" y="120000"/>
                    </a:lnTo>
                    <a:lnTo>
                      <a:pt x="2465" y="120000"/>
                    </a:lnTo>
                    <a:lnTo>
                      <a:pt x="11506" y="119773"/>
                    </a:lnTo>
                    <a:lnTo>
                      <a:pt x="23835" y="119094"/>
                    </a:lnTo>
                    <a:lnTo>
                      <a:pt x="40273" y="117962"/>
                    </a:lnTo>
                    <a:lnTo>
                      <a:pt x="58356" y="116377"/>
                    </a:lnTo>
                    <a:lnTo>
                      <a:pt x="78904" y="114339"/>
                    </a:lnTo>
                    <a:lnTo>
                      <a:pt x="99452" y="111396"/>
                    </a:lnTo>
                    <a:lnTo>
                      <a:pt x="119999" y="107547"/>
                    </a:lnTo>
                    <a:lnTo>
                      <a:pt x="119999" y="316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42" name="Google Shape;2742;p92"/>
              <p:cNvSpPr/>
              <p:nvPr/>
            </p:nvSpPr>
            <p:spPr>
              <a:xfrm>
                <a:off x="9685337" y="21767800"/>
                <a:ext cx="173037" cy="5921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217"/>
                    </a:moveTo>
                    <a:lnTo>
                      <a:pt x="117798" y="2895"/>
                    </a:lnTo>
                    <a:lnTo>
                      <a:pt x="110091" y="1930"/>
                    </a:lnTo>
                    <a:lnTo>
                      <a:pt x="97981" y="643"/>
                    </a:lnTo>
                    <a:lnTo>
                      <a:pt x="82568" y="0"/>
                    </a:lnTo>
                    <a:lnTo>
                      <a:pt x="64954" y="0"/>
                    </a:lnTo>
                    <a:lnTo>
                      <a:pt x="42935" y="643"/>
                    </a:lnTo>
                    <a:lnTo>
                      <a:pt x="22018" y="2895"/>
                    </a:lnTo>
                    <a:lnTo>
                      <a:pt x="0" y="6756"/>
                    </a:lnTo>
                    <a:lnTo>
                      <a:pt x="0" y="119999"/>
                    </a:lnTo>
                    <a:lnTo>
                      <a:pt x="2201" y="119999"/>
                    </a:lnTo>
                    <a:lnTo>
                      <a:pt x="9908" y="119678"/>
                    </a:lnTo>
                    <a:lnTo>
                      <a:pt x="23119" y="118713"/>
                    </a:lnTo>
                    <a:lnTo>
                      <a:pt x="39633" y="117747"/>
                    </a:lnTo>
                    <a:lnTo>
                      <a:pt x="58348" y="116461"/>
                    </a:lnTo>
                    <a:lnTo>
                      <a:pt x="79266" y="113887"/>
                    </a:lnTo>
                    <a:lnTo>
                      <a:pt x="99082" y="110348"/>
                    </a:lnTo>
                    <a:lnTo>
                      <a:pt x="120000" y="106487"/>
                    </a:lnTo>
                    <a:lnTo>
                      <a:pt x="120000" y="321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43" name="Google Shape;2743;p92"/>
              <p:cNvSpPr/>
              <p:nvPr/>
            </p:nvSpPr>
            <p:spPr>
              <a:xfrm>
                <a:off x="9694862" y="21782088"/>
                <a:ext cx="119062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333"/>
                    </a:moveTo>
                    <a:lnTo>
                      <a:pt x="116800" y="2777"/>
                    </a:lnTo>
                    <a:lnTo>
                      <a:pt x="110400" y="2222"/>
                    </a:lnTo>
                    <a:lnTo>
                      <a:pt x="97600" y="1111"/>
                    </a:lnTo>
                    <a:lnTo>
                      <a:pt x="83200" y="0"/>
                    </a:lnTo>
                    <a:lnTo>
                      <a:pt x="65600" y="0"/>
                    </a:lnTo>
                    <a:lnTo>
                      <a:pt x="44800" y="555"/>
                    </a:lnTo>
                    <a:lnTo>
                      <a:pt x="22400" y="3333"/>
                    </a:lnTo>
                    <a:lnTo>
                      <a:pt x="0" y="7777"/>
                    </a:lnTo>
                    <a:lnTo>
                      <a:pt x="0" y="120000"/>
                    </a:lnTo>
                    <a:lnTo>
                      <a:pt x="3200" y="120000"/>
                    </a:lnTo>
                    <a:lnTo>
                      <a:pt x="11200" y="119444"/>
                    </a:lnTo>
                    <a:lnTo>
                      <a:pt x="24000" y="118888"/>
                    </a:lnTo>
                    <a:lnTo>
                      <a:pt x="40000" y="117222"/>
                    </a:lnTo>
                    <a:lnTo>
                      <a:pt x="59200" y="115555"/>
                    </a:lnTo>
                    <a:lnTo>
                      <a:pt x="80000" y="112777"/>
                    </a:lnTo>
                    <a:lnTo>
                      <a:pt x="100800" y="108333"/>
                    </a:lnTo>
                    <a:lnTo>
                      <a:pt x="120000" y="103888"/>
                    </a:lnTo>
                    <a:lnTo>
                      <a:pt x="120000" y="333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44" name="Google Shape;2744;p92"/>
              <p:cNvSpPr/>
              <p:nvPr/>
            </p:nvSpPr>
            <p:spPr>
              <a:xfrm>
                <a:off x="11133137" y="22764750"/>
                <a:ext cx="174625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0000" y="120000"/>
                    </a:moveTo>
                    <a:lnTo>
                      <a:pt x="72000" y="118918"/>
                    </a:lnTo>
                    <a:lnTo>
                      <a:pt x="82909" y="114594"/>
                    </a:lnTo>
                    <a:lnTo>
                      <a:pt x="92727" y="109189"/>
                    </a:lnTo>
                    <a:lnTo>
                      <a:pt x="102545" y="101621"/>
                    </a:lnTo>
                    <a:lnTo>
                      <a:pt x="109090" y="92972"/>
                    </a:lnTo>
                    <a:lnTo>
                      <a:pt x="115636" y="83243"/>
                    </a:lnTo>
                    <a:lnTo>
                      <a:pt x="118909" y="71351"/>
                    </a:lnTo>
                    <a:lnTo>
                      <a:pt x="120000" y="60540"/>
                    </a:lnTo>
                    <a:lnTo>
                      <a:pt x="118909" y="47567"/>
                    </a:lnTo>
                    <a:lnTo>
                      <a:pt x="115636" y="36756"/>
                    </a:lnTo>
                    <a:lnTo>
                      <a:pt x="109090" y="25945"/>
                    </a:lnTo>
                    <a:lnTo>
                      <a:pt x="102545" y="18378"/>
                    </a:lnTo>
                    <a:lnTo>
                      <a:pt x="92727" y="9729"/>
                    </a:lnTo>
                    <a:lnTo>
                      <a:pt x="82909" y="5405"/>
                    </a:lnTo>
                    <a:lnTo>
                      <a:pt x="72000" y="2162"/>
                    </a:lnTo>
                    <a:lnTo>
                      <a:pt x="60000" y="0"/>
                    </a:lnTo>
                    <a:lnTo>
                      <a:pt x="48000" y="2162"/>
                    </a:lnTo>
                    <a:lnTo>
                      <a:pt x="36000" y="5405"/>
                    </a:lnTo>
                    <a:lnTo>
                      <a:pt x="27272" y="9729"/>
                    </a:lnTo>
                    <a:lnTo>
                      <a:pt x="17454" y="18378"/>
                    </a:lnTo>
                    <a:lnTo>
                      <a:pt x="10909" y="25945"/>
                    </a:lnTo>
                    <a:lnTo>
                      <a:pt x="4363" y="36756"/>
                    </a:lnTo>
                    <a:lnTo>
                      <a:pt x="1090" y="47567"/>
                    </a:lnTo>
                    <a:lnTo>
                      <a:pt x="0" y="60540"/>
                    </a:lnTo>
                    <a:lnTo>
                      <a:pt x="1090" y="71351"/>
                    </a:lnTo>
                    <a:lnTo>
                      <a:pt x="4363" y="83243"/>
                    </a:lnTo>
                    <a:lnTo>
                      <a:pt x="10909" y="92972"/>
                    </a:lnTo>
                    <a:lnTo>
                      <a:pt x="17454" y="101621"/>
                    </a:lnTo>
                    <a:lnTo>
                      <a:pt x="27272" y="109189"/>
                    </a:lnTo>
                    <a:lnTo>
                      <a:pt x="36000" y="114594"/>
                    </a:lnTo>
                    <a:lnTo>
                      <a:pt x="48000" y="118918"/>
                    </a:lnTo>
                    <a:lnTo>
                      <a:pt x="6000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45" name="Google Shape;2745;p92"/>
              <p:cNvSpPr/>
              <p:nvPr/>
            </p:nvSpPr>
            <p:spPr>
              <a:xfrm>
                <a:off x="10598150" y="22769513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8909" y="120000"/>
                    </a:moveTo>
                    <a:lnTo>
                      <a:pt x="82909" y="115636"/>
                    </a:lnTo>
                    <a:lnTo>
                      <a:pt x="104727" y="100363"/>
                    </a:lnTo>
                    <a:lnTo>
                      <a:pt x="115636" y="80727"/>
                    </a:lnTo>
                    <a:lnTo>
                      <a:pt x="120000" y="58909"/>
                    </a:lnTo>
                    <a:lnTo>
                      <a:pt x="115636" y="34909"/>
                    </a:lnTo>
                    <a:lnTo>
                      <a:pt x="104727" y="15272"/>
                    </a:lnTo>
                    <a:lnTo>
                      <a:pt x="82909" y="4363"/>
                    </a:lnTo>
                    <a:lnTo>
                      <a:pt x="58909" y="0"/>
                    </a:lnTo>
                    <a:lnTo>
                      <a:pt x="34909" y="4363"/>
                    </a:lnTo>
                    <a:lnTo>
                      <a:pt x="17454" y="15272"/>
                    </a:lnTo>
                    <a:lnTo>
                      <a:pt x="4363" y="34909"/>
                    </a:lnTo>
                    <a:lnTo>
                      <a:pt x="0" y="58909"/>
                    </a:lnTo>
                    <a:lnTo>
                      <a:pt x="4363" y="80727"/>
                    </a:lnTo>
                    <a:lnTo>
                      <a:pt x="17454" y="100363"/>
                    </a:lnTo>
                    <a:lnTo>
                      <a:pt x="34909" y="115636"/>
                    </a:lnTo>
                    <a:lnTo>
                      <a:pt x="58909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46" name="Google Shape;2746;p92"/>
              <p:cNvSpPr/>
              <p:nvPr/>
            </p:nvSpPr>
            <p:spPr>
              <a:xfrm>
                <a:off x="10747375" y="22772688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1090" y="120000"/>
                    </a:moveTo>
                    <a:lnTo>
                      <a:pt x="85090" y="115636"/>
                    </a:lnTo>
                    <a:lnTo>
                      <a:pt x="102545" y="102545"/>
                    </a:lnTo>
                    <a:lnTo>
                      <a:pt x="115636" y="85090"/>
                    </a:lnTo>
                    <a:lnTo>
                      <a:pt x="120000" y="61090"/>
                    </a:lnTo>
                    <a:lnTo>
                      <a:pt x="115636" y="37090"/>
                    </a:lnTo>
                    <a:lnTo>
                      <a:pt x="102545" y="17454"/>
                    </a:lnTo>
                    <a:lnTo>
                      <a:pt x="85090" y="4363"/>
                    </a:lnTo>
                    <a:lnTo>
                      <a:pt x="61090" y="0"/>
                    </a:lnTo>
                    <a:lnTo>
                      <a:pt x="37090" y="4363"/>
                    </a:lnTo>
                    <a:lnTo>
                      <a:pt x="19636" y="17454"/>
                    </a:lnTo>
                    <a:lnTo>
                      <a:pt x="4363" y="37090"/>
                    </a:lnTo>
                    <a:lnTo>
                      <a:pt x="0" y="61090"/>
                    </a:lnTo>
                    <a:lnTo>
                      <a:pt x="4363" y="85090"/>
                    </a:lnTo>
                    <a:lnTo>
                      <a:pt x="19636" y="102545"/>
                    </a:lnTo>
                    <a:lnTo>
                      <a:pt x="37090" y="115636"/>
                    </a:lnTo>
                    <a:lnTo>
                      <a:pt x="6109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47" name="Google Shape;2747;p92"/>
              <p:cNvSpPr/>
              <p:nvPr/>
            </p:nvSpPr>
            <p:spPr>
              <a:xfrm>
                <a:off x="10161587" y="21575713"/>
                <a:ext cx="247650" cy="11938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923" y="2393"/>
                    </a:moveTo>
                    <a:lnTo>
                      <a:pt x="33846" y="4787"/>
                    </a:lnTo>
                    <a:lnTo>
                      <a:pt x="25384" y="11648"/>
                    </a:lnTo>
                    <a:lnTo>
                      <a:pt x="14615" y="22340"/>
                    </a:lnTo>
                    <a:lnTo>
                      <a:pt x="5384" y="36542"/>
                    </a:lnTo>
                    <a:lnTo>
                      <a:pt x="0" y="53776"/>
                    </a:lnTo>
                    <a:lnTo>
                      <a:pt x="769" y="73723"/>
                    </a:lnTo>
                    <a:lnTo>
                      <a:pt x="10769" y="96063"/>
                    </a:lnTo>
                    <a:lnTo>
                      <a:pt x="33076" y="120000"/>
                    </a:lnTo>
                    <a:lnTo>
                      <a:pt x="115384" y="119042"/>
                    </a:lnTo>
                    <a:lnTo>
                      <a:pt x="112307" y="115531"/>
                    </a:lnTo>
                    <a:lnTo>
                      <a:pt x="103846" y="105797"/>
                    </a:lnTo>
                    <a:lnTo>
                      <a:pt x="94615" y="91595"/>
                    </a:lnTo>
                    <a:lnTo>
                      <a:pt x="85384" y="73882"/>
                    </a:lnTo>
                    <a:lnTo>
                      <a:pt x="80000" y="54574"/>
                    </a:lnTo>
                    <a:lnTo>
                      <a:pt x="82307" y="35106"/>
                    </a:lnTo>
                    <a:lnTo>
                      <a:pt x="95384" y="16914"/>
                    </a:lnTo>
                    <a:lnTo>
                      <a:pt x="120000" y="1436"/>
                    </a:lnTo>
                    <a:lnTo>
                      <a:pt x="120000" y="1276"/>
                    </a:lnTo>
                    <a:lnTo>
                      <a:pt x="120000" y="957"/>
                    </a:lnTo>
                    <a:lnTo>
                      <a:pt x="118461" y="638"/>
                    </a:lnTo>
                    <a:lnTo>
                      <a:pt x="113076" y="0"/>
                    </a:lnTo>
                    <a:lnTo>
                      <a:pt x="103076" y="0"/>
                    </a:lnTo>
                    <a:lnTo>
                      <a:pt x="88461" y="159"/>
                    </a:lnTo>
                    <a:lnTo>
                      <a:pt x="66923" y="1117"/>
                    </a:lnTo>
                    <a:lnTo>
                      <a:pt x="36923" y="239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48" name="Google Shape;2748;p92"/>
              <p:cNvSpPr/>
              <p:nvPr/>
            </p:nvSpPr>
            <p:spPr>
              <a:xfrm>
                <a:off x="11437937" y="21428075"/>
                <a:ext cx="336550" cy="1331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858"/>
                    </a:moveTo>
                    <a:lnTo>
                      <a:pt x="116603" y="1573"/>
                    </a:lnTo>
                    <a:lnTo>
                      <a:pt x="108679" y="4719"/>
                    </a:lnTo>
                    <a:lnTo>
                      <a:pt x="98490" y="11013"/>
                    </a:lnTo>
                    <a:lnTo>
                      <a:pt x="88301" y="21168"/>
                    </a:lnTo>
                    <a:lnTo>
                      <a:pt x="79811" y="36328"/>
                    </a:lnTo>
                    <a:lnTo>
                      <a:pt x="75283" y="57353"/>
                    </a:lnTo>
                    <a:lnTo>
                      <a:pt x="77547" y="84815"/>
                    </a:lnTo>
                    <a:lnTo>
                      <a:pt x="89433" y="120000"/>
                    </a:lnTo>
                    <a:lnTo>
                      <a:pt x="21509" y="120000"/>
                    </a:lnTo>
                    <a:lnTo>
                      <a:pt x="19245" y="116424"/>
                    </a:lnTo>
                    <a:lnTo>
                      <a:pt x="13584" y="106698"/>
                    </a:lnTo>
                    <a:lnTo>
                      <a:pt x="6792" y="92252"/>
                    </a:lnTo>
                    <a:lnTo>
                      <a:pt x="1698" y="74517"/>
                    </a:lnTo>
                    <a:lnTo>
                      <a:pt x="0" y="54922"/>
                    </a:lnTo>
                    <a:lnTo>
                      <a:pt x="3396" y="34898"/>
                    </a:lnTo>
                    <a:lnTo>
                      <a:pt x="16415" y="16305"/>
                    </a:lnTo>
                    <a:lnTo>
                      <a:pt x="38490" y="0"/>
                    </a:lnTo>
                    <a:lnTo>
                      <a:pt x="120000" y="8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49" name="Google Shape;2749;p92"/>
              <p:cNvSpPr/>
              <p:nvPr/>
            </p:nvSpPr>
            <p:spPr>
              <a:xfrm>
                <a:off x="10169525" y="21647150"/>
                <a:ext cx="217487" cy="10414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664" y="2195"/>
                    </a:moveTo>
                    <a:lnTo>
                      <a:pt x="34160" y="4573"/>
                    </a:lnTo>
                    <a:lnTo>
                      <a:pt x="26277" y="11341"/>
                    </a:lnTo>
                    <a:lnTo>
                      <a:pt x="16642" y="22317"/>
                    </a:lnTo>
                    <a:lnTo>
                      <a:pt x="6131" y="36402"/>
                    </a:lnTo>
                    <a:lnTo>
                      <a:pt x="0" y="53780"/>
                    </a:lnTo>
                    <a:lnTo>
                      <a:pt x="875" y="73719"/>
                    </a:lnTo>
                    <a:lnTo>
                      <a:pt x="10510" y="95853"/>
                    </a:lnTo>
                    <a:lnTo>
                      <a:pt x="33284" y="120000"/>
                    </a:lnTo>
                    <a:lnTo>
                      <a:pt x="115620" y="118902"/>
                    </a:lnTo>
                    <a:lnTo>
                      <a:pt x="111240" y="115426"/>
                    </a:lnTo>
                    <a:lnTo>
                      <a:pt x="104233" y="105731"/>
                    </a:lnTo>
                    <a:lnTo>
                      <a:pt x="93722" y="91280"/>
                    </a:lnTo>
                    <a:lnTo>
                      <a:pt x="84963" y="73719"/>
                    </a:lnTo>
                    <a:lnTo>
                      <a:pt x="80583" y="54329"/>
                    </a:lnTo>
                    <a:lnTo>
                      <a:pt x="82335" y="35121"/>
                    </a:lnTo>
                    <a:lnTo>
                      <a:pt x="94598" y="16646"/>
                    </a:lnTo>
                    <a:lnTo>
                      <a:pt x="120000" y="1280"/>
                    </a:lnTo>
                    <a:lnTo>
                      <a:pt x="120000" y="1097"/>
                    </a:lnTo>
                    <a:lnTo>
                      <a:pt x="120000" y="731"/>
                    </a:lnTo>
                    <a:lnTo>
                      <a:pt x="118248" y="365"/>
                    </a:lnTo>
                    <a:lnTo>
                      <a:pt x="112992" y="0"/>
                    </a:lnTo>
                    <a:lnTo>
                      <a:pt x="104233" y="0"/>
                    </a:lnTo>
                    <a:lnTo>
                      <a:pt x="88467" y="182"/>
                    </a:lnTo>
                    <a:lnTo>
                      <a:pt x="67445" y="914"/>
                    </a:lnTo>
                    <a:lnTo>
                      <a:pt x="37664" y="219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50" name="Google Shape;2750;p92"/>
              <p:cNvSpPr/>
              <p:nvPr/>
            </p:nvSpPr>
            <p:spPr>
              <a:xfrm>
                <a:off x="10179050" y="21717000"/>
                <a:ext cx="184150" cy="8890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241" y="2357"/>
                    </a:moveTo>
                    <a:lnTo>
                      <a:pt x="34137" y="4500"/>
                    </a:lnTo>
                    <a:lnTo>
                      <a:pt x="24827" y="11357"/>
                    </a:lnTo>
                    <a:lnTo>
                      <a:pt x="15517" y="22071"/>
                    </a:lnTo>
                    <a:lnTo>
                      <a:pt x="5172" y="36214"/>
                    </a:lnTo>
                    <a:lnTo>
                      <a:pt x="0" y="53571"/>
                    </a:lnTo>
                    <a:lnTo>
                      <a:pt x="1034" y="73714"/>
                    </a:lnTo>
                    <a:lnTo>
                      <a:pt x="10344" y="96000"/>
                    </a:lnTo>
                    <a:lnTo>
                      <a:pt x="33103" y="120000"/>
                    </a:lnTo>
                    <a:lnTo>
                      <a:pt x="115862" y="118928"/>
                    </a:lnTo>
                    <a:lnTo>
                      <a:pt x="111724" y="115285"/>
                    </a:lnTo>
                    <a:lnTo>
                      <a:pt x="104482" y="105642"/>
                    </a:lnTo>
                    <a:lnTo>
                      <a:pt x="94137" y="91285"/>
                    </a:lnTo>
                    <a:lnTo>
                      <a:pt x="84827" y="73714"/>
                    </a:lnTo>
                    <a:lnTo>
                      <a:pt x="79655" y="54642"/>
                    </a:lnTo>
                    <a:lnTo>
                      <a:pt x="81724" y="35142"/>
                    </a:lnTo>
                    <a:lnTo>
                      <a:pt x="94137" y="16928"/>
                    </a:lnTo>
                    <a:lnTo>
                      <a:pt x="120000" y="1285"/>
                    </a:lnTo>
                    <a:lnTo>
                      <a:pt x="120000" y="1071"/>
                    </a:lnTo>
                    <a:lnTo>
                      <a:pt x="120000" y="857"/>
                    </a:lnTo>
                    <a:lnTo>
                      <a:pt x="117931" y="428"/>
                    </a:lnTo>
                    <a:lnTo>
                      <a:pt x="112758" y="0"/>
                    </a:lnTo>
                    <a:lnTo>
                      <a:pt x="103448" y="0"/>
                    </a:lnTo>
                    <a:lnTo>
                      <a:pt x="88965" y="214"/>
                    </a:lnTo>
                    <a:lnTo>
                      <a:pt x="67241" y="857"/>
                    </a:lnTo>
                    <a:lnTo>
                      <a:pt x="37241" y="235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51" name="Google Shape;2751;p92"/>
              <p:cNvSpPr/>
              <p:nvPr/>
            </p:nvSpPr>
            <p:spPr>
              <a:xfrm>
                <a:off x="10186987" y="21786850"/>
                <a:ext cx="153987" cy="7350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113" y="2332"/>
                    </a:moveTo>
                    <a:lnTo>
                      <a:pt x="33402" y="4406"/>
                    </a:lnTo>
                    <a:lnTo>
                      <a:pt x="24742" y="11403"/>
                    </a:lnTo>
                    <a:lnTo>
                      <a:pt x="14845" y="22030"/>
                    </a:lnTo>
                    <a:lnTo>
                      <a:pt x="4948" y="36285"/>
                    </a:lnTo>
                    <a:lnTo>
                      <a:pt x="0" y="53650"/>
                    </a:lnTo>
                    <a:lnTo>
                      <a:pt x="0" y="73866"/>
                    </a:lnTo>
                    <a:lnTo>
                      <a:pt x="11134" y="95896"/>
                    </a:lnTo>
                    <a:lnTo>
                      <a:pt x="32164" y="119999"/>
                    </a:lnTo>
                    <a:lnTo>
                      <a:pt x="115051" y="119222"/>
                    </a:lnTo>
                    <a:lnTo>
                      <a:pt x="110103" y="115593"/>
                    </a:lnTo>
                    <a:lnTo>
                      <a:pt x="102680" y="105745"/>
                    </a:lnTo>
                    <a:lnTo>
                      <a:pt x="92783" y="91490"/>
                    </a:lnTo>
                    <a:lnTo>
                      <a:pt x="84123" y="73866"/>
                    </a:lnTo>
                    <a:lnTo>
                      <a:pt x="80412" y="54686"/>
                    </a:lnTo>
                    <a:lnTo>
                      <a:pt x="82886" y="35248"/>
                    </a:lnTo>
                    <a:lnTo>
                      <a:pt x="94020" y="16846"/>
                    </a:lnTo>
                    <a:lnTo>
                      <a:pt x="120000" y="1295"/>
                    </a:lnTo>
                    <a:lnTo>
                      <a:pt x="120000" y="1036"/>
                    </a:lnTo>
                    <a:lnTo>
                      <a:pt x="120000" y="777"/>
                    </a:lnTo>
                    <a:lnTo>
                      <a:pt x="117525" y="259"/>
                    </a:lnTo>
                    <a:lnTo>
                      <a:pt x="112577" y="0"/>
                    </a:lnTo>
                    <a:lnTo>
                      <a:pt x="103917" y="0"/>
                    </a:lnTo>
                    <a:lnTo>
                      <a:pt x="87835" y="0"/>
                    </a:lnTo>
                    <a:lnTo>
                      <a:pt x="66804" y="777"/>
                    </a:lnTo>
                    <a:lnTo>
                      <a:pt x="37113" y="233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52" name="Google Shape;2752;p92"/>
              <p:cNvSpPr/>
              <p:nvPr/>
            </p:nvSpPr>
            <p:spPr>
              <a:xfrm>
                <a:off x="10194925" y="21856700"/>
                <a:ext cx="122237" cy="5826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402" y="2615"/>
                    </a:moveTo>
                    <a:lnTo>
                      <a:pt x="34285" y="4904"/>
                    </a:lnTo>
                    <a:lnTo>
                      <a:pt x="26493" y="11771"/>
                    </a:lnTo>
                    <a:lnTo>
                      <a:pt x="15584" y="22234"/>
                    </a:lnTo>
                    <a:lnTo>
                      <a:pt x="6233" y="36621"/>
                    </a:lnTo>
                    <a:lnTo>
                      <a:pt x="0" y="53623"/>
                    </a:lnTo>
                    <a:lnTo>
                      <a:pt x="0" y="73896"/>
                    </a:lnTo>
                    <a:lnTo>
                      <a:pt x="10909" y="96130"/>
                    </a:lnTo>
                    <a:lnTo>
                      <a:pt x="32727" y="120000"/>
                    </a:lnTo>
                    <a:lnTo>
                      <a:pt x="115324" y="119019"/>
                    </a:lnTo>
                    <a:lnTo>
                      <a:pt x="110649" y="115422"/>
                    </a:lnTo>
                    <a:lnTo>
                      <a:pt x="102857" y="105613"/>
                    </a:lnTo>
                    <a:lnTo>
                      <a:pt x="93506" y="91553"/>
                    </a:lnTo>
                    <a:lnTo>
                      <a:pt x="84155" y="73896"/>
                    </a:lnTo>
                    <a:lnTo>
                      <a:pt x="79480" y="54931"/>
                    </a:lnTo>
                    <a:lnTo>
                      <a:pt x="82597" y="34986"/>
                    </a:lnTo>
                    <a:lnTo>
                      <a:pt x="95064" y="17002"/>
                    </a:lnTo>
                    <a:lnTo>
                      <a:pt x="120000" y="1634"/>
                    </a:lnTo>
                    <a:lnTo>
                      <a:pt x="120000" y="653"/>
                    </a:lnTo>
                    <a:lnTo>
                      <a:pt x="118441" y="326"/>
                    </a:lnTo>
                    <a:lnTo>
                      <a:pt x="112207" y="0"/>
                    </a:lnTo>
                    <a:lnTo>
                      <a:pt x="102857" y="0"/>
                    </a:lnTo>
                    <a:lnTo>
                      <a:pt x="87272" y="326"/>
                    </a:lnTo>
                    <a:lnTo>
                      <a:pt x="67012" y="1307"/>
                    </a:lnTo>
                    <a:lnTo>
                      <a:pt x="37402" y="261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53" name="Google Shape;2753;p92"/>
              <p:cNvSpPr/>
              <p:nvPr/>
            </p:nvSpPr>
            <p:spPr>
              <a:xfrm>
                <a:off x="10204450" y="21928138"/>
                <a:ext cx="88900" cy="430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428" y="2214"/>
                    </a:moveTo>
                    <a:lnTo>
                      <a:pt x="34285" y="4428"/>
                    </a:lnTo>
                    <a:lnTo>
                      <a:pt x="25714" y="11070"/>
                    </a:lnTo>
                    <a:lnTo>
                      <a:pt x="12857" y="21697"/>
                    </a:lnTo>
                    <a:lnTo>
                      <a:pt x="4285" y="36309"/>
                    </a:lnTo>
                    <a:lnTo>
                      <a:pt x="0" y="54022"/>
                    </a:lnTo>
                    <a:lnTo>
                      <a:pt x="0" y="73505"/>
                    </a:lnTo>
                    <a:lnTo>
                      <a:pt x="8571" y="96088"/>
                    </a:lnTo>
                    <a:lnTo>
                      <a:pt x="32142" y="120000"/>
                    </a:lnTo>
                    <a:lnTo>
                      <a:pt x="115714" y="118671"/>
                    </a:lnTo>
                    <a:lnTo>
                      <a:pt x="111428" y="115571"/>
                    </a:lnTo>
                    <a:lnTo>
                      <a:pt x="102857" y="105387"/>
                    </a:lnTo>
                    <a:lnTo>
                      <a:pt x="94285" y="91217"/>
                    </a:lnTo>
                    <a:lnTo>
                      <a:pt x="85714" y="73505"/>
                    </a:lnTo>
                    <a:lnTo>
                      <a:pt x="79285" y="54464"/>
                    </a:lnTo>
                    <a:lnTo>
                      <a:pt x="83571" y="34538"/>
                    </a:lnTo>
                    <a:lnTo>
                      <a:pt x="94285" y="16383"/>
                    </a:lnTo>
                    <a:lnTo>
                      <a:pt x="119999" y="1328"/>
                    </a:lnTo>
                    <a:lnTo>
                      <a:pt x="119999" y="885"/>
                    </a:lnTo>
                    <a:lnTo>
                      <a:pt x="117857" y="442"/>
                    </a:lnTo>
                    <a:lnTo>
                      <a:pt x="111428" y="0"/>
                    </a:lnTo>
                    <a:lnTo>
                      <a:pt x="102857" y="0"/>
                    </a:lnTo>
                    <a:lnTo>
                      <a:pt x="89999" y="0"/>
                    </a:lnTo>
                    <a:lnTo>
                      <a:pt x="66428" y="885"/>
                    </a:lnTo>
                    <a:lnTo>
                      <a:pt x="36428" y="221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54" name="Google Shape;2754;p92"/>
              <p:cNvSpPr/>
              <p:nvPr/>
            </p:nvSpPr>
            <p:spPr>
              <a:xfrm>
                <a:off x="11447462" y="21509038"/>
                <a:ext cx="295275" cy="11620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83"/>
                    </a:moveTo>
                    <a:lnTo>
                      <a:pt x="117419" y="1803"/>
                    </a:lnTo>
                    <a:lnTo>
                      <a:pt x="109032" y="4754"/>
                    </a:lnTo>
                    <a:lnTo>
                      <a:pt x="98709" y="10983"/>
                    </a:lnTo>
                    <a:lnTo>
                      <a:pt x="88387" y="21311"/>
                    </a:lnTo>
                    <a:lnTo>
                      <a:pt x="80000" y="36229"/>
                    </a:lnTo>
                    <a:lnTo>
                      <a:pt x="75483" y="57377"/>
                    </a:lnTo>
                    <a:lnTo>
                      <a:pt x="78709" y="84754"/>
                    </a:lnTo>
                    <a:lnTo>
                      <a:pt x="89677" y="120000"/>
                    </a:lnTo>
                    <a:lnTo>
                      <a:pt x="21935" y="120000"/>
                    </a:lnTo>
                    <a:lnTo>
                      <a:pt x="20000" y="116557"/>
                    </a:lnTo>
                    <a:lnTo>
                      <a:pt x="14193" y="106721"/>
                    </a:lnTo>
                    <a:lnTo>
                      <a:pt x="7741" y="92295"/>
                    </a:lnTo>
                    <a:lnTo>
                      <a:pt x="1935" y="74426"/>
                    </a:lnTo>
                    <a:lnTo>
                      <a:pt x="0" y="54918"/>
                    </a:lnTo>
                    <a:lnTo>
                      <a:pt x="3870" y="34918"/>
                    </a:lnTo>
                    <a:lnTo>
                      <a:pt x="16129" y="16065"/>
                    </a:lnTo>
                    <a:lnTo>
                      <a:pt x="38709" y="0"/>
                    </a:lnTo>
                    <a:lnTo>
                      <a:pt x="120000" y="98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55" name="Google Shape;2755;p92"/>
              <p:cNvSpPr/>
              <p:nvPr/>
            </p:nvSpPr>
            <p:spPr>
              <a:xfrm>
                <a:off x="11460162" y="21590000"/>
                <a:ext cx="250825" cy="9921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68"/>
                    </a:moveTo>
                    <a:lnTo>
                      <a:pt x="116202" y="1728"/>
                    </a:lnTo>
                    <a:lnTo>
                      <a:pt x="109367" y="4800"/>
                    </a:lnTo>
                    <a:lnTo>
                      <a:pt x="98734" y="10944"/>
                    </a:lnTo>
                    <a:lnTo>
                      <a:pt x="88101" y="21120"/>
                    </a:lnTo>
                    <a:lnTo>
                      <a:pt x="79746" y="36288"/>
                    </a:lnTo>
                    <a:lnTo>
                      <a:pt x="75949" y="57216"/>
                    </a:lnTo>
                    <a:lnTo>
                      <a:pt x="78227" y="84672"/>
                    </a:lnTo>
                    <a:lnTo>
                      <a:pt x="89620" y="120000"/>
                    </a:lnTo>
                    <a:lnTo>
                      <a:pt x="22025" y="120000"/>
                    </a:lnTo>
                    <a:lnTo>
                      <a:pt x="18987" y="116544"/>
                    </a:lnTo>
                    <a:lnTo>
                      <a:pt x="13670" y="106752"/>
                    </a:lnTo>
                    <a:lnTo>
                      <a:pt x="6835" y="92160"/>
                    </a:lnTo>
                    <a:lnTo>
                      <a:pt x="1518" y="74304"/>
                    </a:lnTo>
                    <a:lnTo>
                      <a:pt x="0" y="54912"/>
                    </a:lnTo>
                    <a:lnTo>
                      <a:pt x="3797" y="34944"/>
                    </a:lnTo>
                    <a:lnTo>
                      <a:pt x="15949" y="16128"/>
                    </a:lnTo>
                    <a:lnTo>
                      <a:pt x="38734" y="0"/>
                    </a:lnTo>
                    <a:lnTo>
                      <a:pt x="120000" y="76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56" name="Google Shape;2756;p92"/>
              <p:cNvSpPr/>
              <p:nvPr/>
            </p:nvSpPr>
            <p:spPr>
              <a:xfrm>
                <a:off x="11469687" y="21670963"/>
                <a:ext cx="207962" cy="820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28"/>
                    </a:moveTo>
                    <a:lnTo>
                      <a:pt x="117251" y="1624"/>
                    </a:lnTo>
                    <a:lnTo>
                      <a:pt x="109007" y="4874"/>
                    </a:lnTo>
                    <a:lnTo>
                      <a:pt x="99847" y="10909"/>
                    </a:lnTo>
                    <a:lnTo>
                      <a:pt x="88854" y="21121"/>
                    </a:lnTo>
                    <a:lnTo>
                      <a:pt x="80610" y="36208"/>
                    </a:lnTo>
                    <a:lnTo>
                      <a:pt x="76946" y="57330"/>
                    </a:lnTo>
                    <a:lnTo>
                      <a:pt x="78778" y="84951"/>
                    </a:lnTo>
                    <a:lnTo>
                      <a:pt x="90687" y="120000"/>
                    </a:lnTo>
                    <a:lnTo>
                      <a:pt x="22900" y="120000"/>
                    </a:lnTo>
                    <a:lnTo>
                      <a:pt x="21068" y="116518"/>
                    </a:lnTo>
                    <a:lnTo>
                      <a:pt x="14656" y="106769"/>
                    </a:lnTo>
                    <a:lnTo>
                      <a:pt x="8244" y="92147"/>
                    </a:lnTo>
                    <a:lnTo>
                      <a:pt x="1832" y="74274"/>
                    </a:lnTo>
                    <a:lnTo>
                      <a:pt x="0" y="54777"/>
                    </a:lnTo>
                    <a:lnTo>
                      <a:pt x="3664" y="35048"/>
                    </a:lnTo>
                    <a:lnTo>
                      <a:pt x="16488" y="16247"/>
                    </a:lnTo>
                    <a:lnTo>
                      <a:pt x="39389" y="0"/>
                    </a:lnTo>
                    <a:lnTo>
                      <a:pt x="120000" y="92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57" name="Google Shape;2757;p92"/>
              <p:cNvSpPr/>
              <p:nvPr/>
            </p:nvSpPr>
            <p:spPr>
              <a:xfrm>
                <a:off x="11482387" y="21750338"/>
                <a:ext cx="165100" cy="652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1167"/>
                    </a:moveTo>
                    <a:lnTo>
                      <a:pt x="116538" y="2043"/>
                    </a:lnTo>
                    <a:lnTo>
                      <a:pt x="108461" y="4963"/>
                    </a:lnTo>
                    <a:lnTo>
                      <a:pt x="99230" y="11094"/>
                    </a:lnTo>
                    <a:lnTo>
                      <a:pt x="87692" y="21313"/>
                    </a:lnTo>
                    <a:lnTo>
                      <a:pt x="79615" y="36496"/>
                    </a:lnTo>
                    <a:lnTo>
                      <a:pt x="75000" y="57226"/>
                    </a:lnTo>
                    <a:lnTo>
                      <a:pt x="77307" y="84963"/>
                    </a:lnTo>
                    <a:lnTo>
                      <a:pt x="88846" y="120000"/>
                    </a:lnTo>
                    <a:lnTo>
                      <a:pt x="21923" y="120000"/>
                    </a:lnTo>
                    <a:lnTo>
                      <a:pt x="19615" y="116496"/>
                    </a:lnTo>
                    <a:lnTo>
                      <a:pt x="12692" y="106569"/>
                    </a:lnTo>
                    <a:lnTo>
                      <a:pt x="6923" y="92262"/>
                    </a:lnTo>
                    <a:lnTo>
                      <a:pt x="2307" y="74452"/>
                    </a:lnTo>
                    <a:lnTo>
                      <a:pt x="0" y="54890"/>
                    </a:lnTo>
                    <a:lnTo>
                      <a:pt x="4615" y="35036"/>
                    </a:lnTo>
                    <a:lnTo>
                      <a:pt x="17307" y="16058"/>
                    </a:lnTo>
                    <a:lnTo>
                      <a:pt x="39230" y="0"/>
                    </a:lnTo>
                    <a:lnTo>
                      <a:pt x="120000" y="116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58" name="Google Shape;2758;p92"/>
              <p:cNvSpPr/>
              <p:nvPr/>
            </p:nvSpPr>
            <p:spPr>
              <a:xfrm>
                <a:off x="11493500" y="21831300"/>
                <a:ext cx="120650" cy="47942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94"/>
                    </a:moveTo>
                    <a:lnTo>
                      <a:pt x="116842" y="1589"/>
                    </a:lnTo>
                    <a:lnTo>
                      <a:pt x="110526" y="4768"/>
                    </a:lnTo>
                    <a:lnTo>
                      <a:pt x="97894" y="11125"/>
                    </a:lnTo>
                    <a:lnTo>
                      <a:pt x="88421" y="21059"/>
                    </a:lnTo>
                    <a:lnTo>
                      <a:pt x="80526" y="36556"/>
                    </a:lnTo>
                    <a:lnTo>
                      <a:pt x="77368" y="57615"/>
                    </a:lnTo>
                    <a:lnTo>
                      <a:pt x="78947" y="85033"/>
                    </a:lnTo>
                    <a:lnTo>
                      <a:pt x="90000" y="120000"/>
                    </a:lnTo>
                    <a:lnTo>
                      <a:pt x="22105" y="120000"/>
                    </a:lnTo>
                    <a:lnTo>
                      <a:pt x="20526" y="116821"/>
                    </a:lnTo>
                    <a:lnTo>
                      <a:pt x="14210" y="106887"/>
                    </a:lnTo>
                    <a:lnTo>
                      <a:pt x="6315" y="92185"/>
                    </a:lnTo>
                    <a:lnTo>
                      <a:pt x="1578" y="74701"/>
                    </a:lnTo>
                    <a:lnTo>
                      <a:pt x="0" y="54834"/>
                    </a:lnTo>
                    <a:lnTo>
                      <a:pt x="3157" y="35364"/>
                    </a:lnTo>
                    <a:lnTo>
                      <a:pt x="15789" y="16291"/>
                    </a:lnTo>
                    <a:lnTo>
                      <a:pt x="39473" y="0"/>
                    </a:lnTo>
                    <a:lnTo>
                      <a:pt x="120000" y="79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59" name="Google Shape;2759;p92"/>
              <p:cNvSpPr txBox="1"/>
              <p:nvPr/>
            </p:nvSpPr>
            <p:spPr>
              <a:xfrm>
                <a:off x="9907587" y="21713825"/>
                <a:ext cx="36512" cy="152082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60" name="Google Shape;2760;p92"/>
              <p:cNvSpPr/>
              <p:nvPr/>
            </p:nvSpPr>
            <p:spPr>
              <a:xfrm>
                <a:off x="10444162" y="21691600"/>
                <a:ext cx="595312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200" y="11181"/>
                    </a:moveTo>
                    <a:lnTo>
                      <a:pt x="10240" y="13363"/>
                    </a:lnTo>
                    <a:lnTo>
                      <a:pt x="8000" y="20181"/>
                    </a:lnTo>
                    <a:lnTo>
                      <a:pt x="5440" y="30545"/>
                    </a:lnTo>
                    <a:lnTo>
                      <a:pt x="2560" y="44454"/>
                    </a:lnTo>
                    <a:lnTo>
                      <a:pt x="640" y="60818"/>
                    </a:lnTo>
                    <a:lnTo>
                      <a:pt x="0" y="79090"/>
                    </a:lnTo>
                    <a:lnTo>
                      <a:pt x="2240" y="99000"/>
                    </a:lnTo>
                    <a:lnTo>
                      <a:pt x="7360" y="120000"/>
                    </a:lnTo>
                    <a:lnTo>
                      <a:pt x="7360" y="119181"/>
                    </a:lnTo>
                    <a:lnTo>
                      <a:pt x="7360" y="116454"/>
                    </a:lnTo>
                    <a:lnTo>
                      <a:pt x="7360" y="112090"/>
                    </a:lnTo>
                    <a:lnTo>
                      <a:pt x="7360" y="106636"/>
                    </a:lnTo>
                    <a:lnTo>
                      <a:pt x="8000" y="100090"/>
                    </a:lnTo>
                    <a:lnTo>
                      <a:pt x="8960" y="93000"/>
                    </a:lnTo>
                    <a:lnTo>
                      <a:pt x="10560" y="85090"/>
                    </a:lnTo>
                    <a:lnTo>
                      <a:pt x="12480" y="76636"/>
                    </a:lnTo>
                    <a:lnTo>
                      <a:pt x="15680" y="68454"/>
                    </a:lnTo>
                    <a:lnTo>
                      <a:pt x="19520" y="60545"/>
                    </a:lnTo>
                    <a:lnTo>
                      <a:pt x="24000" y="52909"/>
                    </a:lnTo>
                    <a:lnTo>
                      <a:pt x="29760" y="45818"/>
                    </a:lnTo>
                    <a:lnTo>
                      <a:pt x="37120" y="39545"/>
                    </a:lnTo>
                    <a:lnTo>
                      <a:pt x="45120" y="34636"/>
                    </a:lnTo>
                    <a:lnTo>
                      <a:pt x="55360" y="31090"/>
                    </a:lnTo>
                    <a:lnTo>
                      <a:pt x="66560" y="28909"/>
                    </a:lnTo>
                    <a:lnTo>
                      <a:pt x="67200" y="28363"/>
                    </a:lnTo>
                    <a:lnTo>
                      <a:pt x="69440" y="27272"/>
                    </a:lnTo>
                    <a:lnTo>
                      <a:pt x="72640" y="25090"/>
                    </a:lnTo>
                    <a:lnTo>
                      <a:pt x="78400" y="22363"/>
                    </a:lnTo>
                    <a:lnTo>
                      <a:pt x="85440" y="18818"/>
                    </a:lnTo>
                    <a:lnTo>
                      <a:pt x="94720" y="14727"/>
                    </a:lnTo>
                    <a:lnTo>
                      <a:pt x="106240" y="9818"/>
                    </a:lnTo>
                    <a:lnTo>
                      <a:pt x="120000" y="4636"/>
                    </a:lnTo>
                    <a:lnTo>
                      <a:pt x="119360" y="4363"/>
                    </a:lnTo>
                    <a:lnTo>
                      <a:pt x="117120" y="4090"/>
                    </a:lnTo>
                    <a:lnTo>
                      <a:pt x="114240" y="3545"/>
                    </a:lnTo>
                    <a:lnTo>
                      <a:pt x="109760" y="2727"/>
                    </a:lnTo>
                    <a:lnTo>
                      <a:pt x="104320" y="1909"/>
                    </a:lnTo>
                    <a:lnTo>
                      <a:pt x="98240" y="1363"/>
                    </a:lnTo>
                    <a:lnTo>
                      <a:pt x="91200" y="818"/>
                    </a:lnTo>
                    <a:lnTo>
                      <a:pt x="83520" y="272"/>
                    </a:lnTo>
                    <a:lnTo>
                      <a:pt x="75200" y="0"/>
                    </a:lnTo>
                    <a:lnTo>
                      <a:pt x="66560" y="272"/>
                    </a:lnTo>
                    <a:lnTo>
                      <a:pt x="57600" y="545"/>
                    </a:lnTo>
                    <a:lnTo>
                      <a:pt x="48320" y="1363"/>
                    </a:lnTo>
                    <a:lnTo>
                      <a:pt x="39040" y="2727"/>
                    </a:lnTo>
                    <a:lnTo>
                      <a:pt x="29440" y="4909"/>
                    </a:lnTo>
                    <a:lnTo>
                      <a:pt x="20160" y="7636"/>
                    </a:lnTo>
                    <a:lnTo>
                      <a:pt x="11200" y="11181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61" name="Google Shape;2761;p92"/>
              <p:cNvSpPr/>
              <p:nvPr/>
            </p:nvSpPr>
            <p:spPr>
              <a:xfrm>
                <a:off x="9621837" y="22210713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69397"/>
                    </a:lnTo>
                    <a:lnTo>
                      <a:pt x="1967" y="63614"/>
                    </a:lnTo>
                    <a:lnTo>
                      <a:pt x="4327" y="53493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6024"/>
                    </a:lnTo>
                    <a:lnTo>
                      <a:pt x="21245" y="17349"/>
                    </a:lnTo>
                    <a:lnTo>
                      <a:pt x="28327" y="8674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0120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6506"/>
                    </a:lnTo>
                    <a:lnTo>
                      <a:pt x="113704" y="63614"/>
                    </a:lnTo>
                    <a:lnTo>
                      <a:pt x="108983" y="59277"/>
                    </a:lnTo>
                    <a:lnTo>
                      <a:pt x="103081" y="52048"/>
                    </a:lnTo>
                    <a:lnTo>
                      <a:pt x="96000" y="46265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0361"/>
                    </a:lnTo>
                    <a:lnTo>
                      <a:pt x="39737" y="33253"/>
                    </a:lnTo>
                    <a:lnTo>
                      <a:pt x="30295" y="41927"/>
                    </a:lnTo>
                    <a:lnTo>
                      <a:pt x="21639" y="53493"/>
                    </a:lnTo>
                    <a:lnTo>
                      <a:pt x="12983" y="69397"/>
                    </a:lnTo>
                    <a:lnTo>
                      <a:pt x="5901" y="91084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62" name="Google Shape;2762;p92"/>
              <p:cNvSpPr/>
              <p:nvPr/>
            </p:nvSpPr>
            <p:spPr>
              <a:xfrm>
                <a:off x="9621837" y="21896388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70843"/>
                    </a:lnTo>
                    <a:lnTo>
                      <a:pt x="1967" y="63614"/>
                    </a:lnTo>
                    <a:lnTo>
                      <a:pt x="4327" y="54939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4578"/>
                    </a:lnTo>
                    <a:lnTo>
                      <a:pt x="21245" y="17349"/>
                    </a:lnTo>
                    <a:lnTo>
                      <a:pt x="28327" y="10120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1566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5060"/>
                    </a:lnTo>
                    <a:lnTo>
                      <a:pt x="113704" y="62168"/>
                    </a:lnTo>
                    <a:lnTo>
                      <a:pt x="108983" y="57831"/>
                    </a:lnTo>
                    <a:lnTo>
                      <a:pt x="103081" y="52048"/>
                    </a:lnTo>
                    <a:lnTo>
                      <a:pt x="96000" y="47710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1807"/>
                    </a:lnTo>
                    <a:lnTo>
                      <a:pt x="39737" y="34698"/>
                    </a:lnTo>
                    <a:lnTo>
                      <a:pt x="30295" y="41927"/>
                    </a:lnTo>
                    <a:lnTo>
                      <a:pt x="21639" y="54939"/>
                    </a:lnTo>
                    <a:lnTo>
                      <a:pt x="12983" y="70843"/>
                    </a:lnTo>
                    <a:lnTo>
                      <a:pt x="5901" y="92530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63" name="Google Shape;2763;p92"/>
              <p:cNvSpPr/>
              <p:nvPr/>
            </p:nvSpPr>
            <p:spPr>
              <a:xfrm>
                <a:off x="10077450" y="21742400"/>
                <a:ext cx="787400" cy="1455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0" y="115943"/>
                    </a:lnTo>
                    <a:lnTo>
                      <a:pt x="36290" y="119999"/>
                    </a:lnTo>
                    <a:lnTo>
                      <a:pt x="34596" y="104296"/>
                    </a:lnTo>
                    <a:lnTo>
                      <a:pt x="120000" y="111363"/>
                    </a:lnTo>
                    <a:lnTo>
                      <a:pt x="118548" y="105081"/>
                    </a:lnTo>
                    <a:lnTo>
                      <a:pt x="59274" y="101155"/>
                    </a:lnTo>
                    <a:lnTo>
                      <a:pt x="57822" y="87677"/>
                    </a:lnTo>
                    <a:lnTo>
                      <a:pt x="17419" y="87677"/>
                    </a:lnTo>
                    <a:lnTo>
                      <a:pt x="16451" y="85976"/>
                    </a:lnTo>
                    <a:lnTo>
                      <a:pt x="13548" y="81134"/>
                    </a:lnTo>
                    <a:lnTo>
                      <a:pt x="9919" y="73151"/>
                    </a:lnTo>
                    <a:lnTo>
                      <a:pt x="6290" y="62813"/>
                    </a:lnTo>
                    <a:lnTo>
                      <a:pt x="3629" y="50381"/>
                    </a:lnTo>
                    <a:lnTo>
                      <a:pt x="2661" y="36117"/>
                    </a:lnTo>
                    <a:lnTo>
                      <a:pt x="4838" y="20676"/>
                    </a:lnTo>
                    <a:lnTo>
                      <a:pt x="10161" y="39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64" name="Google Shape;2764;p92"/>
              <p:cNvSpPr/>
              <p:nvPr/>
            </p:nvSpPr>
            <p:spPr>
              <a:xfrm>
                <a:off x="10466387" y="21410613"/>
                <a:ext cx="1012825" cy="198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120000"/>
                    </a:moveTo>
                    <a:lnTo>
                      <a:pt x="752" y="119040"/>
                    </a:lnTo>
                    <a:lnTo>
                      <a:pt x="2633" y="114240"/>
                    </a:lnTo>
                    <a:lnTo>
                      <a:pt x="5830" y="109440"/>
                    </a:lnTo>
                    <a:lnTo>
                      <a:pt x="9968" y="101760"/>
                    </a:lnTo>
                    <a:lnTo>
                      <a:pt x="15235" y="94080"/>
                    </a:lnTo>
                    <a:lnTo>
                      <a:pt x="21253" y="85440"/>
                    </a:lnTo>
                    <a:lnTo>
                      <a:pt x="28401" y="77760"/>
                    </a:lnTo>
                    <a:lnTo>
                      <a:pt x="36112" y="70080"/>
                    </a:lnTo>
                    <a:lnTo>
                      <a:pt x="44576" y="62400"/>
                    </a:lnTo>
                    <a:lnTo>
                      <a:pt x="53793" y="57600"/>
                    </a:lnTo>
                    <a:lnTo>
                      <a:pt x="63385" y="53760"/>
                    </a:lnTo>
                    <a:lnTo>
                      <a:pt x="73354" y="52800"/>
                    </a:lnTo>
                    <a:lnTo>
                      <a:pt x="83887" y="53760"/>
                    </a:lnTo>
                    <a:lnTo>
                      <a:pt x="94608" y="58560"/>
                    </a:lnTo>
                    <a:lnTo>
                      <a:pt x="105517" y="67200"/>
                    </a:lnTo>
                    <a:lnTo>
                      <a:pt x="116614" y="79680"/>
                    </a:lnTo>
                    <a:lnTo>
                      <a:pt x="120000" y="0"/>
                    </a:lnTo>
                    <a:lnTo>
                      <a:pt x="119247" y="0"/>
                    </a:lnTo>
                    <a:lnTo>
                      <a:pt x="116614" y="0"/>
                    </a:lnTo>
                    <a:lnTo>
                      <a:pt x="112664" y="0"/>
                    </a:lnTo>
                    <a:lnTo>
                      <a:pt x="107398" y="960"/>
                    </a:lnTo>
                    <a:lnTo>
                      <a:pt x="100815" y="1920"/>
                    </a:lnTo>
                    <a:lnTo>
                      <a:pt x="93291" y="2880"/>
                    </a:lnTo>
                    <a:lnTo>
                      <a:pt x="85015" y="5760"/>
                    </a:lnTo>
                    <a:lnTo>
                      <a:pt x="76175" y="7680"/>
                    </a:lnTo>
                    <a:lnTo>
                      <a:pt x="66583" y="12480"/>
                    </a:lnTo>
                    <a:lnTo>
                      <a:pt x="56802" y="16320"/>
                    </a:lnTo>
                    <a:lnTo>
                      <a:pt x="46833" y="21120"/>
                    </a:lnTo>
                    <a:lnTo>
                      <a:pt x="36865" y="28800"/>
                    </a:lnTo>
                    <a:lnTo>
                      <a:pt x="27084" y="35520"/>
                    </a:lnTo>
                    <a:lnTo>
                      <a:pt x="17492" y="45120"/>
                    </a:lnTo>
                    <a:lnTo>
                      <a:pt x="8463" y="55680"/>
                    </a:lnTo>
                    <a:lnTo>
                      <a:pt x="0" y="68160"/>
                    </a:ln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65" name="Google Shape;2765;p92"/>
              <p:cNvSpPr/>
              <p:nvPr/>
            </p:nvSpPr>
            <p:spPr>
              <a:xfrm>
                <a:off x="9869487" y="23231475"/>
                <a:ext cx="1706562" cy="5651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0679" y="115955"/>
                    </a:moveTo>
                    <a:lnTo>
                      <a:pt x="50902" y="115617"/>
                    </a:lnTo>
                    <a:lnTo>
                      <a:pt x="51683" y="114943"/>
                    </a:lnTo>
                    <a:lnTo>
                      <a:pt x="52688" y="113595"/>
                    </a:lnTo>
                    <a:lnTo>
                      <a:pt x="54139" y="111910"/>
                    </a:lnTo>
                    <a:lnTo>
                      <a:pt x="55925" y="109550"/>
                    </a:lnTo>
                    <a:lnTo>
                      <a:pt x="57823" y="106853"/>
                    </a:lnTo>
                    <a:lnTo>
                      <a:pt x="60055" y="103820"/>
                    </a:lnTo>
                    <a:lnTo>
                      <a:pt x="62288" y="100449"/>
                    </a:lnTo>
                    <a:lnTo>
                      <a:pt x="64744" y="96741"/>
                    </a:lnTo>
                    <a:lnTo>
                      <a:pt x="66976" y="92359"/>
                    </a:lnTo>
                    <a:lnTo>
                      <a:pt x="69320" y="88314"/>
                    </a:lnTo>
                    <a:lnTo>
                      <a:pt x="71441" y="83595"/>
                    </a:lnTo>
                    <a:lnTo>
                      <a:pt x="73451" y="78876"/>
                    </a:lnTo>
                    <a:lnTo>
                      <a:pt x="75237" y="73820"/>
                    </a:lnTo>
                    <a:lnTo>
                      <a:pt x="76800" y="68764"/>
                    </a:lnTo>
                    <a:lnTo>
                      <a:pt x="78027" y="63707"/>
                    </a:lnTo>
                    <a:lnTo>
                      <a:pt x="0" y="6067"/>
                    </a:lnTo>
                    <a:lnTo>
                      <a:pt x="6027" y="0"/>
                    </a:lnTo>
                    <a:lnTo>
                      <a:pt x="120000" y="84606"/>
                    </a:lnTo>
                    <a:lnTo>
                      <a:pt x="115311" y="92359"/>
                    </a:lnTo>
                    <a:lnTo>
                      <a:pt x="82381" y="67078"/>
                    </a:lnTo>
                    <a:lnTo>
                      <a:pt x="82269" y="67415"/>
                    </a:lnTo>
                    <a:lnTo>
                      <a:pt x="82046" y="68426"/>
                    </a:lnTo>
                    <a:lnTo>
                      <a:pt x="81488" y="69775"/>
                    </a:lnTo>
                    <a:lnTo>
                      <a:pt x="80818" y="72134"/>
                    </a:lnTo>
                    <a:lnTo>
                      <a:pt x="79925" y="74831"/>
                    </a:lnTo>
                    <a:lnTo>
                      <a:pt x="78809" y="77865"/>
                    </a:lnTo>
                    <a:lnTo>
                      <a:pt x="77469" y="81573"/>
                    </a:lnTo>
                    <a:lnTo>
                      <a:pt x="75795" y="85280"/>
                    </a:lnTo>
                    <a:lnTo>
                      <a:pt x="73897" y="89325"/>
                    </a:lnTo>
                    <a:lnTo>
                      <a:pt x="71776" y="93707"/>
                    </a:lnTo>
                    <a:lnTo>
                      <a:pt x="69320" y="98089"/>
                    </a:lnTo>
                    <a:lnTo>
                      <a:pt x="66641" y="102134"/>
                    </a:lnTo>
                    <a:lnTo>
                      <a:pt x="63627" y="106853"/>
                    </a:lnTo>
                    <a:lnTo>
                      <a:pt x="60279" y="111235"/>
                    </a:lnTo>
                    <a:lnTo>
                      <a:pt x="56706" y="115617"/>
                    </a:lnTo>
                    <a:lnTo>
                      <a:pt x="52688" y="120000"/>
                    </a:lnTo>
                    <a:lnTo>
                      <a:pt x="50679" y="11595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66" name="Google Shape;2766;p92"/>
              <p:cNvSpPr/>
              <p:nvPr/>
            </p:nvSpPr>
            <p:spPr>
              <a:xfrm>
                <a:off x="9520237" y="23379113"/>
                <a:ext cx="1738312" cy="5064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369" y="120000"/>
                    </a:lnTo>
                    <a:lnTo>
                      <a:pt x="120000" y="120000"/>
                    </a:lnTo>
                    <a:lnTo>
                      <a:pt x="361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67" name="Google Shape;2767;p92"/>
              <p:cNvSpPr/>
              <p:nvPr/>
            </p:nvSpPr>
            <p:spPr>
              <a:xfrm>
                <a:off x="9812337" y="23310850"/>
                <a:ext cx="1717675" cy="452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421"/>
                    </a:moveTo>
                    <a:lnTo>
                      <a:pt x="117338" y="119999"/>
                    </a:lnTo>
                    <a:lnTo>
                      <a:pt x="120000" y="119578"/>
                    </a:lnTo>
                    <a:lnTo>
                      <a:pt x="3659" y="0"/>
                    </a:lnTo>
                    <a:lnTo>
                      <a:pt x="0" y="42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68" name="Google Shape;2768;p92"/>
              <p:cNvSpPr/>
              <p:nvPr/>
            </p:nvSpPr>
            <p:spPr>
              <a:xfrm>
                <a:off x="9672637" y="23334663"/>
                <a:ext cx="1725612" cy="5000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681" y="120000"/>
                    </a:lnTo>
                    <a:lnTo>
                      <a:pt x="120000" y="117333"/>
                    </a:lnTo>
                    <a:lnTo>
                      <a:pt x="34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grpSp>
          <p:nvGrpSpPr>
            <p:cNvPr id="2769" name="Google Shape;2769;p92"/>
            <p:cNvGrpSpPr/>
            <p:nvPr/>
          </p:nvGrpSpPr>
          <p:grpSpPr>
            <a:xfrm>
              <a:off x="6496050" y="5729287"/>
              <a:ext cx="650875" cy="906462"/>
              <a:chOff x="20259675" y="16408400"/>
              <a:chExt cx="1630362" cy="2698750"/>
            </a:xfrm>
          </p:grpSpPr>
          <p:sp>
            <p:nvSpPr>
              <p:cNvPr id="2770" name="Google Shape;2770;p92"/>
              <p:cNvSpPr txBox="1"/>
              <p:nvPr/>
            </p:nvSpPr>
            <p:spPr>
              <a:xfrm>
                <a:off x="20358100" y="16500475"/>
                <a:ext cx="1531937" cy="2606675"/>
              </a:xfrm>
              <a:prstGeom prst="rect">
                <a:avLst/>
              </a:prstGeom>
              <a:solidFill>
                <a:srgbClr val="969696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71" name="Google Shape;2771;p92"/>
              <p:cNvSpPr txBox="1"/>
              <p:nvPr/>
            </p:nvSpPr>
            <p:spPr>
              <a:xfrm>
                <a:off x="20266025" y="16408400"/>
                <a:ext cx="1531937" cy="2606675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2772" name="Google Shape;2772;p92"/>
              <p:cNvCxnSpPr/>
              <p:nvPr/>
            </p:nvCxnSpPr>
            <p:spPr>
              <a:xfrm>
                <a:off x="20266025" y="16957675"/>
                <a:ext cx="1531937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73" name="Google Shape;2773;p92"/>
              <p:cNvCxnSpPr/>
              <p:nvPr/>
            </p:nvCxnSpPr>
            <p:spPr>
              <a:xfrm>
                <a:off x="20288250" y="1752917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74" name="Google Shape;2774;p92"/>
              <p:cNvCxnSpPr/>
              <p:nvPr/>
            </p:nvCxnSpPr>
            <p:spPr>
              <a:xfrm>
                <a:off x="20262850" y="1805622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75" name="Google Shape;2775;p92"/>
              <p:cNvCxnSpPr/>
              <p:nvPr/>
            </p:nvCxnSpPr>
            <p:spPr>
              <a:xfrm>
                <a:off x="20259675" y="18534063"/>
                <a:ext cx="1535112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sp>
          <p:nvSpPr>
            <p:cNvPr id="2776" name="Google Shape;2776;p92"/>
            <p:cNvSpPr/>
            <p:nvPr/>
          </p:nvSpPr>
          <p:spPr>
            <a:xfrm>
              <a:off x="3717925" y="4664075"/>
              <a:ext cx="92075" cy="90487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777" name="Google Shape;2777;p92"/>
            <p:cNvSpPr/>
            <p:nvPr/>
          </p:nvSpPr>
          <p:spPr>
            <a:xfrm>
              <a:off x="2774950" y="5540375"/>
              <a:ext cx="92075" cy="90487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2778" name="Google Shape;2778;p92"/>
            <p:cNvCxnSpPr/>
            <p:nvPr/>
          </p:nvCxnSpPr>
          <p:spPr>
            <a:xfrm flipH="1">
              <a:off x="3832225" y="4568825"/>
              <a:ext cx="295275" cy="1047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sp>
          <p:nvSpPr>
            <p:cNvPr id="2779" name="Google Shape;2779;p92"/>
            <p:cNvSpPr txBox="1"/>
            <p:nvPr/>
          </p:nvSpPr>
          <p:spPr>
            <a:xfrm>
              <a:off x="6699250" y="4302125"/>
              <a:ext cx="481012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Noto Sans Symbols"/>
                <a:buNone/>
              </a:pPr>
              <a:r>
                <a:rPr lang="en-US" sz="1400" b="0" i="0" u="none">
                  <a:solidFill>
                    <a:srgbClr val="FF0000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λ</a:t>
              </a:r>
              <a:r>
                <a:rPr lang="en-US" sz="1200" b="0" i="0" u="none" baseline="-25000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out</a:t>
              </a:r>
              <a:endParaRPr/>
            </a:p>
          </p:txBody>
        </p:sp>
        <p:cxnSp>
          <p:nvCxnSpPr>
            <p:cNvPr id="2780" name="Google Shape;2780;p92"/>
            <p:cNvCxnSpPr/>
            <p:nvPr/>
          </p:nvCxnSpPr>
          <p:spPr>
            <a:xfrm>
              <a:off x="6889750" y="4587875"/>
              <a:ext cx="200025" cy="2190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2781" name="Google Shape;2781;p92"/>
            <p:cNvCxnSpPr/>
            <p:nvPr/>
          </p:nvCxnSpPr>
          <p:spPr>
            <a:xfrm flipH="1">
              <a:off x="5346700" y="5502275"/>
              <a:ext cx="333375" cy="32385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grpSp>
          <p:nvGrpSpPr>
            <p:cNvPr id="2782" name="Google Shape;2782;p92"/>
            <p:cNvGrpSpPr/>
            <p:nvPr/>
          </p:nvGrpSpPr>
          <p:grpSpPr>
            <a:xfrm>
              <a:off x="4918075" y="5892800"/>
              <a:ext cx="673100" cy="266700"/>
              <a:chOff x="17157700" y="16271875"/>
              <a:chExt cx="1616075" cy="639762"/>
            </a:xfrm>
          </p:grpSpPr>
          <p:sp>
            <p:nvSpPr>
              <p:cNvPr id="2783" name="Google Shape;2783;p92"/>
              <p:cNvSpPr txBox="1"/>
              <p:nvPr/>
            </p:nvSpPr>
            <p:spPr>
              <a:xfrm>
                <a:off x="17195800" y="16271875"/>
                <a:ext cx="1577975" cy="639762"/>
              </a:xfrm>
              <a:prstGeom prst="rect">
                <a:avLst/>
              </a:prstGeom>
              <a:gradFill>
                <a:gsLst>
                  <a:gs pos="0">
                    <a:srgbClr val="969696"/>
                  </a:gs>
                  <a:gs pos="100000">
                    <a:srgbClr val="FFFFFF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2784" name="Google Shape;2784;p92"/>
              <p:cNvSpPr/>
              <p:nvPr/>
            </p:nvSpPr>
            <p:spPr>
              <a:xfrm>
                <a:off x="17776825" y="16306800"/>
                <a:ext cx="968375" cy="59372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20000" y="0"/>
                    </a:lnTo>
                    <a:lnTo>
                      <a:pt x="120000" y="120000"/>
                    </a:lnTo>
                    <a:lnTo>
                      <a:pt x="6315" y="120000"/>
                    </a:lnTo>
                  </a:path>
                </a:pathLst>
              </a:cu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2785" name="Google Shape;2785;p92"/>
              <p:cNvCxnSpPr/>
              <p:nvPr/>
            </p:nvCxnSpPr>
            <p:spPr>
              <a:xfrm>
                <a:off x="17157700" y="16306800"/>
                <a:ext cx="619125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86" name="Google Shape;2786;p92"/>
              <p:cNvCxnSpPr/>
              <p:nvPr/>
            </p:nvCxnSpPr>
            <p:spPr>
              <a:xfrm>
                <a:off x="17192625" y="16900525"/>
                <a:ext cx="614362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87" name="Google Shape;2787;p92"/>
              <p:cNvCxnSpPr/>
              <p:nvPr/>
            </p:nvCxnSpPr>
            <p:spPr>
              <a:xfrm>
                <a:off x="18643600" y="16397288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88" name="Google Shape;2788;p92"/>
              <p:cNvCxnSpPr/>
              <p:nvPr/>
            </p:nvCxnSpPr>
            <p:spPr>
              <a:xfrm>
                <a:off x="18540413" y="16397288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89" name="Google Shape;2789;p92"/>
              <p:cNvCxnSpPr/>
              <p:nvPr/>
            </p:nvCxnSpPr>
            <p:spPr>
              <a:xfrm>
                <a:off x="18437225" y="16397288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90" name="Google Shape;2790;p92"/>
              <p:cNvCxnSpPr/>
              <p:nvPr/>
            </p:nvCxnSpPr>
            <p:spPr>
              <a:xfrm>
                <a:off x="18334038" y="16386175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91" name="Google Shape;2791;p92"/>
              <p:cNvCxnSpPr/>
              <p:nvPr/>
            </p:nvCxnSpPr>
            <p:spPr>
              <a:xfrm>
                <a:off x="18230850" y="16386175"/>
                <a:ext cx="3175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92" name="Google Shape;2792;p92"/>
              <p:cNvCxnSpPr/>
              <p:nvPr/>
            </p:nvCxnSpPr>
            <p:spPr>
              <a:xfrm>
                <a:off x="18126075" y="16386175"/>
                <a:ext cx="4762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2793" name="Google Shape;2793;p92"/>
              <p:cNvCxnSpPr/>
              <p:nvPr/>
            </p:nvCxnSpPr>
            <p:spPr>
              <a:xfrm>
                <a:off x="17318038" y="16592550"/>
                <a:ext cx="661987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sp>
          <p:nvSpPr>
            <p:cNvPr id="2794" name="Google Shape;2794;p92"/>
            <p:cNvSpPr/>
            <p:nvPr/>
          </p:nvSpPr>
          <p:spPr>
            <a:xfrm>
              <a:off x="2822575" y="5616575"/>
              <a:ext cx="3952875" cy="9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18800"/>
                  </a:lnTo>
                  <a:lnTo>
                    <a:pt x="19373" y="120000"/>
                  </a:lnTo>
                  <a:lnTo>
                    <a:pt x="35855" y="56442"/>
                  </a:lnTo>
                  <a:lnTo>
                    <a:pt x="98024" y="57641"/>
                  </a:lnTo>
                  <a:lnTo>
                    <a:pt x="82987" y="116402"/>
                  </a:lnTo>
                  <a:lnTo>
                    <a:pt x="120000" y="116402"/>
                  </a:lnTo>
                  <a:lnTo>
                    <a:pt x="119903" y="31259"/>
                  </a:lnTo>
                </a:path>
              </a:pathLst>
            </a:cu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795" name="Google Shape;2795;p92"/>
            <p:cNvSpPr/>
            <p:nvPr/>
          </p:nvSpPr>
          <p:spPr>
            <a:xfrm>
              <a:off x="3765550" y="4711700"/>
              <a:ext cx="3429000" cy="12763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88656"/>
                  </a:lnTo>
                  <a:lnTo>
                    <a:pt x="22333" y="89552"/>
                  </a:lnTo>
                  <a:lnTo>
                    <a:pt x="12000" y="120000"/>
                  </a:lnTo>
                  <a:lnTo>
                    <a:pt x="80333" y="120000"/>
                  </a:lnTo>
                  <a:lnTo>
                    <a:pt x="96666" y="76119"/>
                  </a:lnTo>
                  <a:lnTo>
                    <a:pt x="120000" y="77014"/>
                  </a:lnTo>
                  <a:lnTo>
                    <a:pt x="120000" y="7164"/>
                  </a:lnTo>
                </a:path>
              </a:pathLst>
            </a:cu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sm" len="sm"/>
              <a:tailEnd type="triangle" w="med" len="med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0" name="Google Shape;2800;p93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2801" name="Google Shape;2801;p93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81</a:t>
            </a:fld>
            <a:endParaRPr/>
          </a:p>
        </p:txBody>
      </p:sp>
      <p:sp>
        <p:nvSpPr>
          <p:cNvPr id="2802" name="Google Shape;2802;p93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Causes/costs of congestion: scenario 2</a:t>
            </a: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</p:txBody>
      </p:sp>
      <p:sp>
        <p:nvSpPr>
          <p:cNvPr id="2803" name="Google Shape;2803;p93"/>
          <p:cNvSpPr txBox="1">
            <a:spLocks noGrp="1"/>
          </p:cNvSpPr>
          <p:nvPr>
            <p:ph type="body" idx="1"/>
          </p:nvPr>
        </p:nvSpPr>
        <p:spPr>
          <a:xfrm>
            <a:off x="304800" y="1495425"/>
            <a:ext cx="63912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one router, </a:t>
            </a:r>
            <a:r>
              <a:rPr lang="en-US" sz="2400" b="0" i="1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finite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buffers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retransmission of lost packet</a:t>
            </a:r>
            <a:endParaRPr/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804" name="Google Shape;2804;p93"/>
          <p:cNvSpPr/>
          <p:nvPr/>
        </p:nvSpPr>
        <p:spPr>
          <a:xfrm>
            <a:off x="3795712" y="5014912"/>
            <a:ext cx="1304925" cy="303212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2805" name="Google Shape;2805;p93"/>
          <p:cNvCxnSpPr/>
          <p:nvPr/>
        </p:nvCxnSpPr>
        <p:spPr>
          <a:xfrm>
            <a:off x="3795712" y="4991100"/>
            <a:ext cx="0" cy="187325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806" name="Google Shape;2806;p93"/>
          <p:cNvCxnSpPr/>
          <p:nvPr/>
        </p:nvCxnSpPr>
        <p:spPr>
          <a:xfrm>
            <a:off x="5100637" y="4991100"/>
            <a:ext cx="0" cy="187325"/>
          </a:xfrm>
          <a:prstGeom prst="straightConnector1">
            <a:avLst/>
          </a:prstGeom>
          <a:noFill/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807" name="Google Shape;2807;p93"/>
          <p:cNvSpPr txBox="1"/>
          <p:nvPr/>
        </p:nvSpPr>
        <p:spPr>
          <a:xfrm>
            <a:off x="3795712" y="4991100"/>
            <a:ext cx="309562" cy="184150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808" name="Google Shape;2808;p93"/>
          <p:cNvSpPr txBox="1"/>
          <p:nvPr/>
        </p:nvSpPr>
        <p:spPr>
          <a:xfrm>
            <a:off x="4705350" y="4978400"/>
            <a:ext cx="395287" cy="184150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809" name="Google Shape;2809;p93"/>
          <p:cNvSpPr/>
          <p:nvPr/>
        </p:nvSpPr>
        <p:spPr>
          <a:xfrm>
            <a:off x="3781425" y="4773612"/>
            <a:ext cx="1306512" cy="352425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2810" name="Google Shape;2810;p93"/>
          <p:cNvGrpSpPr/>
          <p:nvPr/>
        </p:nvGrpSpPr>
        <p:grpSpPr>
          <a:xfrm>
            <a:off x="4097337" y="4849812"/>
            <a:ext cx="647700" cy="206375"/>
            <a:chOff x="4521200" y="1346200"/>
            <a:chExt cx="222250" cy="155575"/>
          </a:xfrm>
        </p:grpSpPr>
        <p:cxnSp>
          <p:nvCxnSpPr>
            <p:cNvPr id="2811" name="Google Shape;2811;p93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812" name="Google Shape;2812;p93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813" name="Google Shape;2813;p93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2814" name="Google Shape;2814;p93"/>
          <p:cNvGrpSpPr/>
          <p:nvPr/>
        </p:nvGrpSpPr>
        <p:grpSpPr>
          <a:xfrm rot="10800000" flipH="1">
            <a:off x="4097337" y="4848225"/>
            <a:ext cx="647700" cy="204787"/>
            <a:chOff x="4521200" y="1346200"/>
            <a:chExt cx="222250" cy="155575"/>
          </a:xfrm>
        </p:grpSpPr>
        <p:cxnSp>
          <p:nvCxnSpPr>
            <p:cNvPr id="2815" name="Google Shape;2815;p93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816" name="Google Shape;2816;p93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817" name="Google Shape;2817;p93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2818" name="Google Shape;2818;p93"/>
          <p:cNvSpPr txBox="1"/>
          <p:nvPr/>
        </p:nvSpPr>
        <p:spPr>
          <a:xfrm>
            <a:off x="3746500" y="3989387"/>
            <a:ext cx="2136775" cy="50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</a:pPr>
            <a:r>
              <a:rPr lang="en-US" sz="16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finite shared output link buffers</a:t>
            </a:r>
            <a:endParaRPr/>
          </a:p>
        </p:txBody>
      </p:sp>
      <p:cxnSp>
        <p:nvCxnSpPr>
          <p:cNvPr id="2819" name="Google Shape;2819;p93"/>
          <p:cNvCxnSpPr/>
          <p:nvPr/>
        </p:nvCxnSpPr>
        <p:spPr>
          <a:xfrm flipH="1">
            <a:off x="2424112" y="4545012"/>
            <a:ext cx="1135062" cy="1117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820" name="Google Shape;2820;p93"/>
          <p:cNvCxnSpPr/>
          <p:nvPr/>
        </p:nvCxnSpPr>
        <p:spPr>
          <a:xfrm flipH="1">
            <a:off x="3021012" y="4545012"/>
            <a:ext cx="538162" cy="158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2821" name="Google Shape;2821;p93"/>
          <p:cNvGrpSpPr/>
          <p:nvPr/>
        </p:nvGrpSpPr>
        <p:grpSpPr>
          <a:xfrm>
            <a:off x="2073275" y="3602037"/>
            <a:ext cx="1203325" cy="1162050"/>
            <a:chOff x="9286875" y="21410613"/>
            <a:chExt cx="3211512" cy="2920999"/>
          </a:xfrm>
        </p:grpSpPr>
        <p:sp>
          <p:nvSpPr>
            <p:cNvPr id="2822" name="Google Shape;2822;p93"/>
            <p:cNvSpPr/>
            <p:nvPr/>
          </p:nvSpPr>
          <p:spPr>
            <a:xfrm>
              <a:off x="9286875" y="21640800"/>
              <a:ext cx="3211512" cy="2690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06" y="15929"/>
                  </a:moveTo>
                  <a:lnTo>
                    <a:pt x="33811" y="8566"/>
                  </a:lnTo>
                  <a:lnTo>
                    <a:pt x="33870" y="8566"/>
                  </a:lnTo>
                  <a:lnTo>
                    <a:pt x="34107" y="8495"/>
                  </a:lnTo>
                  <a:lnTo>
                    <a:pt x="34404" y="8353"/>
                  </a:lnTo>
                  <a:lnTo>
                    <a:pt x="34760" y="8212"/>
                  </a:lnTo>
                  <a:lnTo>
                    <a:pt x="35353" y="7929"/>
                  </a:lnTo>
                  <a:lnTo>
                    <a:pt x="36005" y="7646"/>
                  </a:lnTo>
                  <a:lnTo>
                    <a:pt x="36777" y="7433"/>
                  </a:lnTo>
                  <a:lnTo>
                    <a:pt x="37726" y="7150"/>
                  </a:lnTo>
                  <a:lnTo>
                    <a:pt x="38734" y="6725"/>
                  </a:lnTo>
                  <a:lnTo>
                    <a:pt x="39861" y="6371"/>
                  </a:lnTo>
                  <a:lnTo>
                    <a:pt x="41166" y="5946"/>
                  </a:lnTo>
                  <a:lnTo>
                    <a:pt x="42590" y="5592"/>
                  </a:lnTo>
                  <a:lnTo>
                    <a:pt x="44073" y="5238"/>
                  </a:lnTo>
                  <a:lnTo>
                    <a:pt x="45734" y="4743"/>
                  </a:lnTo>
                  <a:lnTo>
                    <a:pt x="47572" y="4318"/>
                  </a:lnTo>
                  <a:lnTo>
                    <a:pt x="49471" y="3893"/>
                  </a:lnTo>
                  <a:lnTo>
                    <a:pt x="51428" y="3469"/>
                  </a:lnTo>
                  <a:lnTo>
                    <a:pt x="53623" y="3044"/>
                  </a:lnTo>
                  <a:lnTo>
                    <a:pt x="55936" y="2690"/>
                  </a:lnTo>
                  <a:lnTo>
                    <a:pt x="58250" y="2336"/>
                  </a:lnTo>
                  <a:lnTo>
                    <a:pt x="60800" y="1911"/>
                  </a:lnTo>
                  <a:lnTo>
                    <a:pt x="63529" y="1557"/>
                  </a:lnTo>
                  <a:lnTo>
                    <a:pt x="66258" y="1203"/>
                  </a:lnTo>
                  <a:lnTo>
                    <a:pt x="69164" y="920"/>
                  </a:lnTo>
                  <a:lnTo>
                    <a:pt x="72249" y="707"/>
                  </a:lnTo>
                  <a:lnTo>
                    <a:pt x="75392" y="495"/>
                  </a:lnTo>
                  <a:lnTo>
                    <a:pt x="78714" y="212"/>
                  </a:lnTo>
                  <a:lnTo>
                    <a:pt x="82095" y="70"/>
                  </a:lnTo>
                  <a:lnTo>
                    <a:pt x="85654" y="0"/>
                  </a:lnTo>
                  <a:lnTo>
                    <a:pt x="89332" y="0"/>
                  </a:lnTo>
                  <a:lnTo>
                    <a:pt x="93129" y="0"/>
                  </a:lnTo>
                  <a:lnTo>
                    <a:pt x="97043" y="70"/>
                  </a:lnTo>
                  <a:lnTo>
                    <a:pt x="101374" y="2902"/>
                  </a:lnTo>
                  <a:lnTo>
                    <a:pt x="100365" y="16495"/>
                  </a:lnTo>
                  <a:lnTo>
                    <a:pt x="100721" y="16637"/>
                  </a:lnTo>
                  <a:lnTo>
                    <a:pt x="101611" y="17203"/>
                  </a:lnTo>
                  <a:lnTo>
                    <a:pt x="102797" y="18123"/>
                  </a:lnTo>
                  <a:lnTo>
                    <a:pt x="104280" y="19398"/>
                  </a:lnTo>
                  <a:lnTo>
                    <a:pt x="105823" y="21168"/>
                  </a:lnTo>
                  <a:lnTo>
                    <a:pt x="107128" y="23292"/>
                  </a:lnTo>
                  <a:lnTo>
                    <a:pt x="108255" y="25911"/>
                  </a:lnTo>
                  <a:lnTo>
                    <a:pt x="108907" y="28955"/>
                  </a:lnTo>
                  <a:lnTo>
                    <a:pt x="118576" y="39433"/>
                  </a:lnTo>
                  <a:lnTo>
                    <a:pt x="115966" y="67115"/>
                  </a:lnTo>
                  <a:lnTo>
                    <a:pt x="100365" y="76460"/>
                  </a:lnTo>
                  <a:lnTo>
                    <a:pt x="118813" y="82902"/>
                  </a:lnTo>
                  <a:lnTo>
                    <a:pt x="118991" y="83256"/>
                  </a:lnTo>
                  <a:lnTo>
                    <a:pt x="119288" y="84106"/>
                  </a:lnTo>
                  <a:lnTo>
                    <a:pt x="119584" y="85380"/>
                  </a:lnTo>
                  <a:lnTo>
                    <a:pt x="119940" y="87150"/>
                  </a:lnTo>
                  <a:lnTo>
                    <a:pt x="120000" y="89274"/>
                  </a:lnTo>
                  <a:lnTo>
                    <a:pt x="119881" y="91823"/>
                  </a:lnTo>
                  <a:lnTo>
                    <a:pt x="119228" y="94654"/>
                  </a:lnTo>
                  <a:lnTo>
                    <a:pt x="118161" y="97699"/>
                  </a:lnTo>
                  <a:lnTo>
                    <a:pt x="69461" y="120000"/>
                  </a:lnTo>
                  <a:lnTo>
                    <a:pt x="0" y="94017"/>
                  </a:lnTo>
                  <a:lnTo>
                    <a:pt x="1186" y="90973"/>
                  </a:lnTo>
                  <a:lnTo>
                    <a:pt x="11804" y="86584"/>
                  </a:lnTo>
                  <a:lnTo>
                    <a:pt x="11804" y="16495"/>
                  </a:lnTo>
                  <a:lnTo>
                    <a:pt x="11863" y="16424"/>
                  </a:lnTo>
                  <a:lnTo>
                    <a:pt x="12100" y="16212"/>
                  </a:lnTo>
                  <a:lnTo>
                    <a:pt x="12456" y="16000"/>
                  </a:lnTo>
                  <a:lnTo>
                    <a:pt x="12931" y="15575"/>
                  </a:lnTo>
                  <a:lnTo>
                    <a:pt x="13643" y="15150"/>
                  </a:lnTo>
                  <a:lnTo>
                    <a:pt x="14414" y="14654"/>
                  </a:lnTo>
                  <a:lnTo>
                    <a:pt x="15363" y="14230"/>
                  </a:lnTo>
                  <a:lnTo>
                    <a:pt x="16431" y="13734"/>
                  </a:lnTo>
                  <a:lnTo>
                    <a:pt x="17617" y="13380"/>
                  </a:lnTo>
                  <a:lnTo>
                    <a:pt x="18981" y="13097"/>
                  </a:lnTo>
                  <a:lnTo>
                    <a:pt x="20405" y="12955"/>
                  </a:lnTo>
                  <a:lnTo>
                    <a:pt x="21947" y="12743"/>
                  </a:lnTo>
                  <a:lnTo>
                    <a:pt x="23667" y="12814"/>
                  </a:lnTo>
                  <a:lnTo>
                    <a:pt x="25506" y="13097"/>
                  </a:lnTo>
                  <a:lnTo>
                    <a:pt x="27523" y="13522"/>
                  </a:lnTo>
                  <a:lnTo>
                    <a:pt x="29540" y="14230"/>
                  </a:lnTo>
                  <a:lnTo>
                    <a:pt x="32506" y="15929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23" name="Google Shape;2823;p93"/>
            <p:cNvSpPr/>
            <p:nvPr/>
          </p:nvSpPr>
          <p:spPr>
            <a:xfrm>
              <a:off x="10399712" y="21585238"/>
              <a:ext cx="1031875" cy="1166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076" y="4408"/>
                  </a:moveTo>
                  <a:lnTo>
                    <a:pt x="118523" y="4244"/>
                  </a:lnTo>
                  <a:lnTo>
                    <a:pt x="116492" y="3755"/>
                  </a:lnTo>
                  <a:lnTo>
                    <a:pt x="113538" y="3102"/>
                  </a:lnTo>
                  <a:lnTo>
                    <a:pt x="109292" y="2448"/>
                  </a:lnTo>
                  <a:lnTo>
                    <a:pt x="104307" y="1632"/>
                  </a:lnTo>
                  <a:lnTo>
                    <a:pt x="98400" y="979"/>
                  </a:lnTo>
                  <a:lnTo>
                    <a:pt x="91569" y="489"/>
                  </a:lnTo>
                  <a:lnTo>
                    <a:pt x="84184" y="163"/>
                  </a:lnTo>
                  <a:lnTo>
                    <a:pt x="75876" y="0"/>
                  </a:lnTo>
                  <a:lnTo>
                    <a:pt x="67200" y="326"/>
                  </a:lnTo>
                  <a:lnTo>
                    <a:pt x="58153" y="979"/>
                  </a:lnTo>
                  <a:lnTo>
                    <a:pt x="48369" y="2448"/>
                  </a:lnTo>
                  <a:lnTo>
                    <a:pt x="38584" y="4244"/>
                  </a:lnTo>
                  <a:lnTo>
                    <a:pt x="28430" y="6857"/>
                  </a:lnTo>
                  <a:lnTo>
                    <a:pt x="18092" y="9959"/>
                  </a:lnTo>
                  <a:lnTo>
                    <a:pt x="7753" y="14204"/>
                  </a:lnTo>
                  <a:lnTo>
                    <a:pt x="7015" y="16489"/>
                  </a:lnTo>
                  <a:lnTo>
                    <a:pt x="5169" y="23020"/>
                  </a:lnTo>
                  <a:lnTo>
                    <a:pt x="3138" y="33142"/>
                  </a:lnTo>
                  <a:lnTo>
                    <a:pt x="1107" y="46204"/>
                  </a:lnTo>
                  <a:lnTo>
                    <a:pt x="0" y="61714"/>
                  </a:lnTo>
                  <a:lnTo>
                    <a:pt x="923" y="79020"/>
                  </a:lnTo>
                  <a:lnTo>
                    <a:pt x="3876" y="97795"/>
                  </a:lnTo>
                  <a:lnTo>
                    <a:pt x="9969" y="116897"/>
                  </a:lnTo>
                  <a:lnTo>
                    <a:pt x="10707" y="116897"/>
                  </a:lnTo>
                  <a:lnTo>
                    <a:pt x="12184" y="116734"/>
                  </a:lnTo>
                  <a:lnTo>
                    <a:pt x="14769" y="116408"/>
                  </a:lnTo>
                  <a:lnTo>
                    <a:pt x="18276" y="116244"/>
                  </a:lnTo>
                  <a:lnTo>
                    <a:pt x="22892" y="115918"/>
                  </a:lnTo>
                  <a:lnTo>
                    <a:pt x="28246" y="115591"/>
                  </a:lnTo>
                  <a:lnTo>
                    <a:pt x="34707" y="115428"/>
                  </a:lnTo>
                  <a:lnTo>
                    <a:pt x="41538" y="115265"/>
                  </a:lnTo>
                  <a:lnTo>
                    <a:pt x="49292" y="115102"/>
                  </a:lnTo>
                  <a:lnTo>
                    <a:pt x="57784" y="115265"/>
                  </a:lnTo>
                  <a:lnTo>
                    <a:pt x="66830" y="115428"/>
                  </a:lnTo>
                  <a:lnTo>
                    <a:pt x="76615" y="115755"/>
                  </a:lnTo>
                  <a:lnTo>
                    <a:pt x="86769" y="116408"/>
                  </a:lnTo>
                  <a:lnTo>
                    <a:pt x="97476" y="117387"/>
                  </a:lnTo>
                  <a:lnTo>
                    <a:pt x="108553" y="118530"/>
                  </a:lnTo>
                  <a:lnTo>
                    <a:pt x="120000" y="120000"/>
                  </a:lnTo>
                  <a:lnTo>
                    <a:pt x="119446" y="116408"/>
                  </a:lnTo>
                  <a:lnTo>
                    <a:pt x="118338" y="106938"/>
                  </a:lnTo>
                  <a:lnTo>
                    <a:pt x="116492" y="92734"/>
                  </a:lnTo>
                  <a:lnTo>
                    <a:pt x="115015" y="75428"/>
                  </a:lnTo>
                  <a:lnTo>
                    <a:pt x="114092" y="56326"/>
                  </a:lnTo>
                  <a:lnTo>
                    <a:pt x="114092" y="37387"/>
                  </a:lnTo>
                  <a:lnTo>
                    <a:pt x="115753" y="19428"/>
                  </a:lnTo>
                  <a:lnTo>
                    <a:pt x="119076" y="440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24" name="Google Shape;2824;p93"/>
            <p:cNvSpPr/>
            <p:nvPr/>
          </p:nvSpPr>
          <p:spPr>
            <a:xfrm>
              <a:off x="10514012" y="21902738"/>
              <a:ext cx="1700212" cy="1160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72" y="90615"/>
                  </a:moveTo>
                  <a:lnTo>
                    <a:pt x="0" y="105389"/>
                  </a:lnTo>
                  <a:lnTo>
                    <a:pt x="78207" y="120000"/>
                  </a:lnTo>
                  <a:lnTo>
                    <a:pt x="78767" y="119671"/>
                  </a:lnTo>
                  <a:lnTo>
                    <a:pt x="80336" y="118522"/>
                  </a:lnTo>
                  <a:lnTo>
                    <a:pt x="82913" y="116552"/>
                  </a:lnTo>
                  <a:lnTo>
                    <a:pt x="86050" y="113926"/>
                  </a:lnTo>
                  <a:lnTo>
                    <a:pt x="89747" y="110314"/>
                  </a:lnTo>
                  <a:lnTo>
                    <a:pt x="93893" y="105882"/>
                  </a:lnTo>
                  <a:lnTo>
                    <a:pt x="98151" y="100793"/>
                  </a:lnTo>
                  <a:lnTo>
                    <a:pt x="102521" y="94719"/>
                  </a:lnTo>
                  <a:lnTo>
                    <a:pt x="106778" y="87989"/>
                  </a:lnTo>
                  <a:lnTo>
                    <a:pt x="110700" y="80601"/>
                  </a:lnTo>
                  <a:lnTo>
                    <a:pt x="114061" y="72065"/>
                  </a:lnTo>
                  <a:lnTo>
                    <a:pt x="116862" y="62872"/>
                  </a:lnTo>
                  <a:lnTo>
                    <a:pt x="118879" y="52859"/>
                  </a:lnTo>
                  <a:lnTo>
                    <a:pt x="120000" y="41860"/>
                  </a:lnTo>
                  <a:lnTo>
                    <a:pt x="119887" y="30369"/>
                  </a:lnTo>
                  <a:lnTo>
                    <a:pt x="118431" y="17729"/>
                  </a:lnTo>
                  <a:lnTo>
                    <a:pt x="118207" y="17072"/>
                  </a:lnTo>
                  <a:lnTo>
                    <a:pt x="117535" y="15102"/>
                  </a:lnTo>
                  <a:lnTo>
                    <a:pt x="116190" y="12476"/>
                  </a:lnTo>
                  <a:lnTo>
                    <a:pt x="114509" y="9357"/>
                  </a:lnTo>
                  <a:lnTo>
                    <a:pt x="112268" y="6073"/>
                  </a:lnTo>
                  <a:lnTo>
                    <a:pt x="109691" y="3283"/>
                  </a:lnTo>
                  <a:lnTo>
                    <a:pt x="106554" y="1149"/>
                  </a:lnTo>
                  <a:lnTo>
                    <a:pt x="102969" y="0"/>
                  </a:lnTo>
                  <a:lnTo>
                    <a:pt x="103529" y="1969"/>
                  </a:lnTo>
                  <a:lnTo>
                    <a:pt x="104649" y="7222"/>
                  </a:lnTo>
                  <a:lnTo>
                    <a:pt x="106106" y="15430"/>
                  </a:lnTo>
                  <a:lnTo>
                    <a:pt x="107338" y="26101"/>
                  </a:lnTo>
                  <a:lnTo>
                    <a:pt x="107675" y="39069"/>
                  </a:lnTo>
                  <a:lnTo>
                    <a:pt x="106778" y="53187"/>
                  </a:lnTo>
                  <a:lnTo>
                    <a:pt x="103977" y="68618"/>
                  </a:lnTo>
                  <a:lnTo>
                    <a:pt x="99047" y="84705"/>
                  </a:lnTo>
                  <a:lnTo>
                    <a:pt x="98935" y="85034"/>
                  </a:lnTo>
                  <a:lnTo>
                    <a:pt x="98487" y="85526"/>
                  </a:lnTo>
                  <a:lnTo>
                    <a:pt x="97703" y="86347"/>
                  </a:lnTo>
                  <a:lnTo>
                    <a:pt x="96582" y="87660"/>
                  </a:lnTo>
                  <a:lnTo>
                    <a:pt x="95350" y="88809"/>
                  </a:lnTo>
                  <a:lnTo>
                    <a:pt x="93781" y="90287"/>
                  </a:lnTo>
                  <a:lnTo>
                    <a:pt x="91764" y="91764"/>
                  </a:lnTo>
                  <a:lnTo>
                    <a:pt x="89635" y="93077"/>
                  </a:lnTo>
                  <a:lnTo>
                    <a:pt x="87170" y="94391"/>
                  </a:lnTo>
                  <a:lnTo>
                    <a:pt x="84481" y="95540"/>
                  </a:lnTo>
                  <a:lnTo>
                    <a:pt x="81456" y="96525"/>
                  </a:lnTo>
                  <a:lnTo>
                    <a:pt x="78095" y="97181"/>
                  </a:lnTo>
                  <a:lnTo>
                    <a:pt x="74621" y="97346"/>
                  </a:lnTo>
                  <a:lnTo>
                    <a:pt x="70700" y="97181"/>
                  </a:lnTo>
                  <a:lnTo>
                    <a:pt x="66442" y="96689"/>
                  </a:lnTo>
                  <a:lnTo>
                    <a:pt x="62184" y="95376"/>
                  </a:lnTo>
                  <a:lnTo>
                    <a:pt x="62184" y="111135"/>
                  </a:lnTo>
                  <a:lnTo>
                    <a:pt x="2689" y="102270"/>
                  </a:lnTo>
                  <a:lnTo>
                    <a:pt x="672" y="906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25" name="Google Shape;2825;p93"/>
            <p:cNvSpPr/>
            <p:nvPr/>
          </p:nvSpPr>
          <p:spPr>
            <a:xfrm>
              <a:off x="10296525" y="23044150"/>
              <a:ext cx="1249362" cy="4016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3162"/>
                  </a:moveTo>
                  <a:lnTo>
                    <a:pt x="1829" y="0"/>
                  </a:lnTo>
                  <a:lnTo>
                    <a:pt x="0" y="43162"/>
                  </a:lnTo>
                  <a:lnTo>
                    <a:pt x="116493" y="120000"/>
                  </a:lnTo>
                  <a:lnTo>
                    <a:pt x="120000" y="431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26" name="Google Shape;2826;p93"/>
            <p:cNvSpPr/>
            <p:nvPr/>
          </p:nvSpPr>
          <p:spPr>
            <a:xfrm>
              <a:off x="10920412" y="23172738"/>
              <a:ext cx="533400" cy="1825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2173"/>
                  </a:moveTo>
                  <a:lnTo>
                    <a:pt x="1428" y="0"/>
                  </a:lnTo>
                  <a:lnTo>
                    <a:pt x="0" y="50086"/>
                  </a:lnTo>
                  <a:lnTo>
                    <a:pt x="116785" y="120000"/>
                  </a:lnTo>
                  <a:lnTo>
                    <a:pt x="120000" y="5217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27" name="Google Shape;2827;p93"/>
            <p:cNvSpPr/>
            <p:nvPr/>
          </p:nvSpPr>
          <p:spPr>
            <a:xfrm>
              <a:off x="10375900" y="23082250"/>
              <a:ext cx="357187" cy="1349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5058"/>
                  </a:moveTo>
                  <a:lnTo>
                    <a:pt x="0" y="0"/>
                  </a:lnTo>
                  <a:lnTo>
                    <a:pt x="1600" y="57882"/>
                  </a:lnTo>
                  <a:lnTo>
                    <a:pt x="116266" y="120000"/>
                  </a:lnTo>
                  <a:lnTo>
                    <a:pt x="120000" y="550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28" name="Google Shape;2828;p93"/>
            <p:cNvSpPr/>
            <p:nvPr/>
          </p:nvSpPr>
          <p:spPr>
            <a:xfrm>
              <a:off x="9480550" y="23215600"/>
              <a:ext cx="2103437" cy="696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6082"/>
                  </a:moveTo>
                  <a:lnTo>
                    <a:pt x="271" y="36082"/>
                  </a:lnTo>
                  <a:lnTo>
                    <a:pt x="905" y="35535"/>
                  </a:lnTo>
                  <a:lnTo>
                    <a:pt x="2173" y="34988"/>
                  </a:lnTo>
                  <a:lnTo>
                    <a:pt x="3803" y="34168"/>
                  </a:lnTo>
                  <a:lnTo>
                    <a:pt x="5615" y="33075"/>
                  </a:lnTo>
                  <a:lnTo>
                    <a:pt x="7788" y="31708"/>
                  </a:lnTo>
                  <a:lnTo>
                    <a:pt x="10233" y="29794"/>
                  </a:lnTo>
                  <a:lnTo>
                    <a:pt x="12769" y="27881"/>
                  </a:lnTo>
                  <a:lnTo>
                    <a:pt x="15396" y="25694"/>
                  </a:lnTo>
                  <a:lnTo>
                    <a:pt x="18022" y="23234"/>
                  </a:lnTo>
                  <a:lnTo>
                    <a:pt x="20649" y="20227"/>
                  </a:lnTo>
                  <a:lnTo>
                    <a:pt x="23275" y="16947"/>
                  </a:lnTo>
                  <a:lnTo>
                    <a:pt x="25811" y="13120"/>
                  </a:lnTo>
                  <a:lnTo>
                    <a:pt x="27984" y="9293"/>
                  </a:lnTo>
                  <a:lnTo>
                    <a:pt x="30158" y="4920"/>
                  </a:lnTo>
                  <a:lnTo>
                    <a:pt x="31879" y="0"/>
                  </a:lnTo>
                  <a:lnTo>
                    <a:pt x="119999" y="60956"/>
                  </a:lnTo>
                  <a:lnTo>
                    <a:pt x="119818" y="61503"/>
                  </a:lnTo>
                  <a:lnTo>
                    <a:pt x="119366" y="62870"/>
                  </a:lnTo>
                  <a:lnTo>
                    <a:pt x="118550" y="65330"/>
                  </a:lnTo>
                  <a:lnTo>
                    <a:pt x="117464" y="68337"/>
                  </a:lnTo>
                  <a:lnTo>
                    <a:pt x="116105" y="71890"/>
                  </a:lnTo>
                  <a:lnTo>
                    <a:pt x="114566" y="75990"/>
                  </a:lnTo>
                  <a:lnTo>
                    <a:pt x="112935" y="80637"/>
                  </a:lnTo>
                  <a:lnTo>
                    <a:pt x="110943" y="85284"/>
                  </a:lnTo>
                  <a:lnTo>
                    <a:pt x="108860" y="90478"/>
                  </a:lnTo>
                  <a:lnTo>
                    <a:pt x="106777" y="95398"/>
                  </a:lnTo>
                  <a:lnTo>
                    <a:pt x="104513" y="100318"/>
                  </a:lnTo>
                  <a:lnTo>
                    <a:pt x="102158" y="105239"/>
                  </a:lnTo>
                  <a:lnTo>
                    <a:pt x="99803" y="109612"/>
                  </a:lnTo>
                  <a:lnTo>
                    <a:pt x="97539" y="113439"/>
                  </a:lnTo>
                  <a:lnTo>
                    <a:pt x="95184" y="116993"/>
                  </a:lnTo>
                  <a:lnTo>
                    <a:pt x="92920" y="120000"/>
                  </a:lnTo>
                  <a:lnTo>
                    <a:pt x="0" y="3608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29" name="Google Shape;2829;p93"/>
            <p:cNvSpPr/>
            <p:nvPr/>
          </p:nvSpPr>
          <p:spPr>
            <a:xfrm>
              <a:off x="11576050" y="23140988"/>
              <a:ext cx="749300" cy="3317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49" y="119999"/>
                  </a:moveTo>
                  <a:lnTo>
                    <a:pt x="120000" y="48229"/>
                  </a:lnTo>
                  <a:lnTo>
                    <a:pt x="54661" y="0"/>
                  </a:lnTo>
                  <a:lnTo>
                    <a:pt x="1271" y="13779"/>
                  </a:lnTo>
                  <a:lnTo>
                    <a:pt x="0" y="113110"/>
                  </a:lnTo>
                  <a:lnTo>
                    <a:pt x="11949" y="11999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30" name="Google Shape;2830;p93"/>
            <p:cNvSpPr/>
            <p:nvPr/>
          </p:nvSpPr>
          <p:spPr>
            <a:xfrm>
              <a:off x="9640887" y="21715413"/>
              <a:ext cx="398462" cy="1585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762"/>
                  </a:moveTo>
                  <a:lnTo>
                    <a:pt x="119521" y="2642"/>
                  </a:lnTo>
                  <a:lnTo>
                    <a:pt x="117609" y="2402"/>
                  </a:lnTo>
                  <a:lnTo>
                    <a:pt x="114262" y="2162"/>
                  </a:lnTo>
                  <a:lnTo>
                    <a:pt x="109960" y="1801"/>
                  </a:lnTo>
                  <a:lnTo>
                    <a:pt x="104223" y="1321"/>
                  </a:lnTo>
                  <a:lnTo>
                    <a:pt x="98007" y="840"/>
                  </a:lnTo>
                  <a:lnTo>
                    <a:pt x="90836" y="480"/>
                  </a:lnTo>
                  <a:lnTo>
                    <a:pt x="82709" y="120"/>
                  </a:lnTo>
                  <a:lnTo>
                    <a:pt x="74103" y="0"/>
                  </a:lnTo>
                  <a:lnTo>
                    <a:pt x="64063" y="0"/>
                  </a:lnTo>
                  <a:lnTo>
                    <a:pt x="54501" y="240"/>
                  </a:lnTo>
                  <a:lnTo>
                    <a:pt x="43984" y="600"/>
                  </a:lnTo>
                  <a:lnTo>
                    <a:pt x="33466" y="1441"/>
                  </a:lnTo>
                  <a:lnTo>
                    <a:pt x="22470" y="2402"/>
                  </a:lnTo>
                  <a:lnTo>
                    <a:pt x="10996" y="3843"/>
                  </a:lnTo>
                  <a:lnTo>
                    <a:pt x="0" y="5645"/>
                  </a:lnTo>
                  <a:lnTo>
                    <a:pt x="0" y="120000"/>
                  </a:lnTo>
                  <a:lnTo>
                    <a:pt x="478" y="120000"/>
                  </a:lnTo>
                  <a:lnTo>
                    <a:pt x="2868" y="120000"/>
                  </a:lnTo>
                  <a:lnTo>
                    <a:pt x="6693" y="119879"/>
                  </a:lnTo>
                  <a:lnTo>
                    <a:pt x="10996" y="119759"/>
                  </a:lnTo>
                  <a:lnTo>
                    <a:pt x="16733" y="119519"/>
                  </a:lnTo>
                  <a:lnTo>
                    <a:pt x="23426" y="119279"/>
                  </a:lnTo>
                  <a:lnTo>
                    <a:pt x="31075" y="118918"/>
                  </a:lnTo>
                  <a:lnTo>
                    <a:pt x="39681" y="118318"/>
                  </a:lnTo>
                  <a:lnTo>
                    <a:pt x="48764" y="117717"/>
                  </a:lnTo>
                  <a:lnTo>
                    <a:pt x="57848" y="116876"/>
                  </a:lnTo>
                  <a:lnTo>
                    <a:pt x="68366" y="116036"/>
                  </a:lnTo>
                  <a:lnTo>
                    <a:pt x="78406" y="114834"/>
                  </a:lnTo>
                  <a:lnTo>
                    <a:pt x="88924" y="113513"/>
                  </a:lnTo>
                  <a:lnTo>
                    <a:pt x="99442" y="112192"/>
                  </a:lnTo>
                  <a:lnTo>
                    <a:pt x="109960" y="110390"/>
                  </a:lnTo>
                  <a:lnTo>
                    <a:pt x="120000" y="108468"/>
                  </a:lnTo>
                  <a:lnTo>
                    <a:pt x="120000" y="27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31" name="Google Shape;2831;p93"/>
            <p:cNvSpPr/>
            <p:nvPr/>
          </p:nvSpPr>
          <p:spPr>
            <a:xfrm>
              <a:off x="9652000" y="21728113"/>
              <a:ext cx="341312" cy="13382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46"/>
                  </a:moveTo>
                  <a:lnTo>
                    <a:pt x="119441" y="2704"/>
                  </a:lnTo>
                  <a:lnTo>
                    <a:pt x="117767" y="2562"/>
                  </a:lnTo>
                  <a:lnTo>
                    <a:pt x="114418" y="2135"/>
                  </a:lnTo>
                  <a:lnTo>
                    <a:pt x="109953" y="1708"/>
                  </a:lnTo>
                  <a:lnTo>
                    <a:pt x="104372" y="1281"/>
                  </a:lnTo>
                  <a:lnTo>
                    <a:pt x="98232" y="854"/>
                  </a:lnTo>
                  <a:lnTo>
                    <a:pt x="90976" y="569"/>
                  </a:lnTo>
                  <a:lnTo>
                    <a:pt x="83162" y="142"/>
                  </a:lnTo>
                  <a:lnTo>
                    <a:pt x="74232" y="0"/>
                  </a:lnTo>
                  <a:lnTo>
                    <a:pt x="64186" y="0"/>
                  </a:lnTo>
                  <a:lnTo>
                    <a:pt x="54697" y="142"/>
                  </a:lnTo>
                  <a:lnTo>
                    <a:pt x="44093" y="711"/>
                  </a:lnTo>
                  <a:lnTo>
                    <a:pt x="33488" y="1423"/>
                  </a:lnTo>
                  <a:lnTo>
                    <a:pt x="22325" y="2562"/>
                  </a:lnTo>
                  <a:lnTo>
                    <a:pt x="11720" y="3843"/>
                  </a:lnTo>
                  <a:lnTo>
                    <a:pt x="0" y="5693"/>
                  </a:lnTo>
                  <a:lnTo>
                    <a:pt x="0" y="120000"/>
                  </a:lnTo>
                  <a:lnTo>
                    <a:pt x="558" y="120000"/>
                  </a:lnTo>
                  <a:lnTo>
                    <a:pt x="3348" y="120000"/>
                  </a:lnTo>
                  <a:lnTo>
                    <a:pt x="6697" y="119857"/>
                  </a:lnTo>
                  <a:lnTo>
                    <a:pt x="11720" y="119715"/>
                  </a:lnTo>
                  <a:lnTo>
                    <a:pt x="16744" y="119572"/>
                  </a:lnTo>
                  <a:lnTo>
                    <a:pt x="24000" y="119288"/>
                  </a:lnTo>
                  <a:lnTo>
                    <a:pt x="31255" y="118861"/>
                  </a:lnTo>
                  <a:lnTo>
                    <a:pt x="39627" y="118291"/>
                  </a:lnTo>
                  <a:lnTo>
                    <a:pt x="48558" y="117580"/>
                  </a:lnTo>
                  <a:lnTo>
                    <a:pt x="58604" y="116868"/>
                  </a:lnTo>
                  <a:lnTo>
                    <a:pt x="68651" y="115871"/>
                  </a:lnTo>
                  <a:lnTo>
                    <a:pt x="78697" y="114733"/>
                  </a:lnTo>
                  <a:lnTo>
                    <a:pt x="88744" y="113451"/>
                  </a:lnTo>
                  <a:lnTo>
                    <a:pt x="99906" y="111886"/>
                  </a:lnTo>
                  <a:lnTo>
                    <a:pt x="109953" y="110177"/>
                  </a:lnTo>
                  <a:lnTo>
                    <a:pt x="120000" y="108185"/>
                  </a:lnTo>
                  <a:lnTo>
                    <a:pt x="120000" y="284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32" name="Google Shape;2832;p93"/>
            <p:cNvSpPr/>
            <p:nvPr/>
          </p:nvSpPr>
          <p:spPr>
            <a:xfrm>
              <a:off x="9663112" y="21742400"/>
              <a:ext cx="285750" cy="1087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02"/>
                  </a:moveTo>
                  <a:lnTo>
                    <a:pt x="119333" y="2802"/>
                  </a:lnTo>
                  <a:lnTo>
                    <a:pt x="117333" y="2452"/>
                  </a:lnTo>
                  <a:lnTo>
                    <a:pt x="114666" y="2102"/>
                  </a:lnTo>
                  <a:lnTo>
                    <a:pt x="110000" y="1751"/>
                  </a:lnTo>
                  <a:lnTo>
                    <a:pt x="104666" y="1401"/>
                  </a:lnTo>
                  <a:lnTo>
                    <a:pt x="98000" y="700"/>
                  </a:lnTo>
                  <a:lnTo>
                    <a:pt x="90666" y="350"/>
                  </a:lnTo>
                  <a:lnTo>
                    <a:pt x="83333" y="0"/>
                  </a:lnTo>
                  <a:lnTo>
                    <a:pt x="74000" y="0"/>
                  </a:lnTo>
                  <a:lnTo>
                    <a:pt x="64666" y="0"/>
                  </a:lnTo>
                  <a:lnTo>
                    <a:pt x="54000" y="175"/>
                  </a:lnTo>
                  <a:lnTo>
                    <a:pt x="44000" y="525"/>
                  </a:lnTo>
                  <a:lnTo>
                    <a:pt x="33333" y="1401"/>
                  </a:lnTo>
                  <a:lnTo>
                    <a:pt x="22000" y="2452"/>
                  </a:lnTo>
                  <a:lnTo>
                    <a:pt x="11333" y="4029"/>
                  </a:lnTo>
                  <a:lnTo>
                    <a:pt x="0" y="5781"/>
                  </a:lnTo>
                  <a:lnTo>
                    <a:pt x="0" y="120000"/>
                  </a:lnTo>
                  <a:lnTo>
                    <a:pt x="666" y="120000"/>
                  </a:lnTo>
                  <a:lnTo>
                    <a:pt x="2666" y="120000"/>
                  </a:lnTo>
                  <a:lnTo>
                    <a:pt x="6000" y="119824"/>
                  </a:lnTo>
                  <a:lnTo>
                    <a:pt x="11333" y="119649"/>
                  </a:lnTo>
                  <a:lnTo>
                    <a:pt x="17333" y="119474"/>
                  </a:lnTo>
                  <a:lnTo>
                    <a:pt x="23333" y="119299"/>
                  </a:lnTo>
                  <a:lnTo>
                    <a:pt x="31333" y="118773"/>
                  </a:lnTo>
                  <a:lnTo>
                    <a:pt x="40000" y="118423"/>
                  </a:lnTo>
                  <a:lnTo>
                    <a:pt x="48666" y="117547"/>
                  </a:lnTo>
                  <a:lnTo>
                    <a:pt x="58000" y="116846"/>
                  </a:lnTo>
                  <a:lnTo>
                    <a:pt x="68000" y="115970"/>
                  </a:lnTo>
                  <a:lnTo>
                    <a:pt x="78666" y="114744"/>
                  </a:lnTo>
                  <a:lnTo>
                    <a:pt x="88666" y="113518"/>
                  </a:lnTo>
                  <a:lnTo>
                    <a:pt x="99333" y="111941"/>
                  </a:lnTo>
                  <a:lnTo>
                    <a:pt x="110000" y="110014"/>
                  </a:lnTo>
                  <a:lnTo>
                    <a:pt x="120000" y="108087"/>
                  </a:lnTo>
                  <a:lnTo>
                    <a:pt x="120000" y="280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33" name="Google Shape;2833;p93"/>
            <p:cNvSpPr/>
            <p:nvPr/>
          </p:nvSpPr>
          <p:spPr>
            <a:xfrm>
              <a:off x="9672637" y="21755100"/>
              <a:ext cx="231775" cy="8413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3169"/>
                  </a:moveTo>
                  <a:lnTo>
                    <a:pt x="117534" y="2716"/>
                  </a:lnTo>
                  <a:lnTo>
                    <a:pt x="110136" y="1811"/>
                  </a:lnTo>
                  <a:lnTo>
                    <a:pt x="98630" y="905"/>
                  </a:lnTo>
                  <a:lnTo>
                    <a:pt x="83013" y="226"/>
                  </a:lnTo>
                  <a:lnTo>
                    <a:pt x="64931" y="0"/>
                  </a:lnTo>
                  <a:lnTo>
                    <a:pt x="44383" y="679"/>
                  </a:lnTo>
                  <a:lnTo>
                    <a:pt x="22191" y="2490"/>
                  </a:lnTo>
                  <a:lnTo>
                    <a:pt x="0" y="6113"/>
                  </a:lnTo>
                  <a:lnTo>
                    <a:pt x="0" y="120000"/>
                  </a:lnTo>
                  <a:lnTo>
                    <a:pt x="2465" y="120000"/>
                  </a:lnTo>
                  <a:lnTo>
                    <a:pt x="11506" y="119773"/>
                  </a:lnTo>
                  <a:lnTo>
                    <a:pt x="23835" y="119094"/>
                  </a:lnTo>
                  <a:lnTo>
                    <a:pt x="40273" y="117962"/>
                  </a:lnTo>
                  <a:lnTo>
                    <a:pt x="58356" y="116377"/>
                  </a:lnTo>
                  <a:lnTo>
                    <a:pt x="78904" y="114339"/>
                  </a:lnTo>
                  <a:lnTo>
                    <a:pt x="99452" y="111396"/>
                  </a:lnTo>
                  <a:lnTo>
                    <a:pt x="119999" y="107547"/>
                  </a:lnTo>
                  <a:lnTo>
                    <a:pt x="119999" y="316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34" name="Google Shape;2834;p93"/>
            <p:cNvSpPr/>
            <p:nvPr/>
          </p:nvSpPr>
          <p:spPr>
            <a:xfrm>
              <a:off x="9685337" y="21767800"/>
              <a:ext cx="173037" cy="5921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217"/>
                  </a:moveTo>
                  <a:lnTo>
                    <a:pt x="117798" y="2895"/>
                  </a:lnTo>
                  <a:lnTo>
                    <a:pt x="110091" y="1930"/>
                  </a:lnTo>
                  <a:lnTo>
                    <a:pt x="97981" y="643"/>
                  </a:lnTo>
                  <a:lnTo>
                    <a:pt x="82568" y="0"/>
                  </a:lnTo>
                  <a:lnTo>
                    <a:pt x="64954" y="0"/>
                  </a:lnTo>
                  <a:lnTo>
                    <a:pt x="42935" y="643"/>
                  </a:lnTo>
                  <a:lnTo>
                    <a:pt x="22018" y="2895"/>
                  </a:lnTo>
                  <a:lnTo>
                    <a:pt x="0" y="6756"/>
                  </a:lnTo>
                  <a:lnTo>
                    <a:pt x="0" y="119999"/>
                  </a:lnTo>
                  <a:lnTo>
                    <a:pt x="2201" y="119999"/>
                  </a:lnTo>
                  <a:lnTo>
                    <a:pt x="9908" y="119678"/>
                  </a:lnTo>
                  <a:lnTo>
                    <a:pt x="23119" y="118713"/>
                  </a:lnTo>
                  <a:lnTo>
                    <a:pt x="39633" y="117747"/>
                  </a:lnTo>
                  <a:lnTo>
                    <a:pt x="58348" y="116461"/>
                  </a:lnTo>
                  <a:lnTo>
                    <a:pt x="79266" y="113887"/>
                  </a:lnTo>
                  <a:lnTo>
                    <a:pt x="99082" y="110348"/>
                  </a:lnTo>
                  <a:lnTo>
                    <a:pt x="120000" y="106487"/>
                  </a:lnTo>
                  <a:lnTo>
                    <a:pt x="120000" y="321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35" name="Google Shape;2835;p93"/>
            <p:cNvSpPr/>
            <p:nvPr/>
          </p:nvSpPr>
          <p:spPr>
            <a:xfrm>
              <a:off x="9694862" y="21782088"/>
              <a:ext cx="119062" cy="342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333"/>
                  </a:moveTo>
                  <a:lnTo>
                    <a:pt x="116800" y="2777"/>
                  </a:lnTo>
                  <a:lnTo>
                    <a:pt x="110400" y="2222"/>
                  </a:lnTo>
                  <a:lnTo>
                    <a:pt x="97600" y="1111"/>
                  </a:lnTo>
                  <a:lnTo>
                    <a:pt x="83200" y="0"/>
                  </a:lnTo>
                  <a:lnTo>
                    <a:pt x="65600" y="0"/>
                  </a:lnTo>
                  <a:lnTo>
                    <a:pt x="44800" y="555"/>
                  </a:lnTo>
                  <a:lnTo>
                    <a:pt x="22400" y="3333"/>
                  </a:lnTo>
                  <a:lnTo>
                    <a:pt x="0" y="7777"/>
                  </a:lnTo>
                  <a:lnTo>
                    <a:pt x="0" y="120000"/>
                  </a:lnTo>
                  <a:lnTo>
                    <a:pt x="3200" y="120000"/>
                  </a:lnTo>
                  <a:lnTo>
                    <a:pt x="11200" y="119444"/>
                  </a:lnTo>
                  <a:lnTo>
                    <a:pt x="24000" y="118888"/>
                  </a:lnTo>
                  <a:lnTo>
                    <a:pt x="40000" y="117222"/>
                  </a:lnTo>
                  <a:lnTo>
                    <a:pt x="59200" y="115555"/>
                  </a:lnTo>
                  <a:lnTo>
                    <a:pt x="80000" y="112777"/>
                  </a:lnTo>
                  <a:lnTo>
                    <a:pt x="100800" y="108333"/>
                  </a:lnTo>
                  <a:lnTo>
                    <a:pt x="120000" y="103888"/>
                  </a:lnTo>
                  <a:lnTo>
                    <a:pt x="120000" y="333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36" name="Google Shape;2836;p93"/>
            <p:cNvSpPr/>
            <p:nvPr/>
          </p:nvSpPr>
          <p:spPr>
            <a:xfrm>
              <a:off x="11133137" y="22764750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lnTo>
                    <a:pt x="72000" y="118918"/>
                  </a:lnTo>
                  <a:lnTo>
                    <a:pt x="82909" y="114594"/>
                  </a:lnTo>
                  <a:lnTo>
                    <a:pt x="92727" y="109189"/>
                  </a:lnTo>
                  <a:lnTo>
                    <a:pt x="102545" y="101621"/>
                  </a:lnTo>
                  <a:lnTo>
                    <a:pt x="109090" y="92972"/>
                  </a:lnTo>
                  <a:lnTo>
                    <a:pt x="115636" y="83243"/>
                  </a:lnTo>
                  <a:lnTo>
                    <a:pt x="118909" y="71351"/>
                  </a:lnTo>
                  <a:lnTo>
                    <a:pt x="120000" y="60540"/>
                  </a:lnTo>
                  <a:lnTo>
                    <a:pt x="118909" y="47567"/>
                  </a:lnTo>
                  <a:lnTo>
                    <a:pt x="115636" y="36756"/>
                  </a:lnTo>
                  <a:lnTo>
                    <a:pt x="109090" y="25945"/>
                  </a:lnTo>
                  <a:lnTo>
                    <a:pt x="102545" y="18378"/>
                  </a:lnTo>
                  <a:lnTo>
                    <a:pt x="92727" y="9729"/>
                  </a:lnTo>
                  <a:lnTo>
                    <a:pt x="82909" y="5405"/>
                  </a:lnTo>
                  <a:lnTo>
                    <a:pt x="72000" y="2162"/>
                  </a:lnTo>
                  <a:lnTo>
                    <a:pt x="60000" y="0"/>
                  </a:lnTo>
                  <a:lnTo>
                    <a:pt x="48000" y="2162"/>
                  </a:lnTo>
                  <a:lnTo>
                    <a:pt x="36000" y="5405"/>
                  </a:lnTo>
                  <a:lnTo>
                    <a:pt x="27272" y="9729"/>
                  </a:lnTo>
                  <a:lnTo>
                    <a:pt x="17454" y="18378"/>
                  </a:lnTo>
                  <a:lnTo>
                    <a:pt x="10909" y="25945"/>
                  </a:lnTo>
                  <a:lnTo>
                    <a:pt x="4363" y="36756"/>
                  </a:lnTo>
                  <a:lnTo>
                    <a:pt x="1090" y="47567"/>
                  </a:lnTo>
                  <a:lnTo>
                    <a:pt x="0" y="60540"/>
                  </a:lnTo>
                  <a:lnTo>
                    <a:pt x="1090" y="71351"/>
                  </a:lnTo>
                  <a:lnTo>
                    <a:pt x="4363" y="83243"/>
                  </a:lnTo>
                  <a:lnTo>
                    <a:pt x="10909" y="92972"/>
                  </a:lnTo>
                  <a:lnTo>
                    <a:pt x="17454" y="101621"/>
                  </a:lnTo>
                  <a:lnTo>
                    <a:pt x="27272" y="109189"/>
                  </a:lnTo>
                  <a:lnTo>
                    <a:pt x="36000" y="114594"/>
                  </a:lnTo>
                  <a:lnTo>
                    <a:pt x="48000" y="118918"/>
                  </a:lnTo>
                  <a:lnTo>
                    <a:pt x="6000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37" name="Google Shape;2837;p93"/>
            <p:cNvSpPr/>
            <p:nvPr/>
          </p:nvSpPr>
          <p:spPr>
            <a:xfrm>
              <a:off x="10598150" y="22769513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909" y="120000"/>
                  </a:moveTo>
                  <a:lnTo>
                    <a:pt x="82909" y="115636"/>
                  </a:lnTo>
                  <a:lnTo>
                    <a:pt x="104727" y="100363"/>
                  </a:lnTo>
                  <a:lnTo>
                    <a:pt x="115636" y="80727"/>
                  </a:lnTo>
                  <a:lnTo>
                    <a:pt x="120000" y="58909"/>
                  </a:lnTo>
                  <a:lnTo>
                    <a:pt x="115636" y="34909"/>
                  </a:lnTo>
                  <a:lnTo>
                    <a:pt x="104727" y="15272"/>
                  </a:lnTo>
                  <a:lnTo>
                    <a:pt x="82909" y="4363"/>
                  </a:lnTo>
                  <a:lnTo>
                    <a:pt x="58909" y="0"/>
                  </a:lnTo>
                  <a:lnTo>
                    <a:pt x="34909" y="4363"/>
                  </a:lnTo>
                  <a:lnTo>
                    <a:pt x="17454" y="15272"/>
                  </a:lnTo>
                  <a:lnTo>
                    <a:pt x="4363" y="34909"/>
                  </a:lnTo>
                  <a:lnTo>
                    <a:pt x="0" y="58909"/>
                  </a:lnTo>
                  <a:lnTo>
                    <a:pt x="4363" y="80727"/>
                  </a:lnTo>
                  <a:lnTo>
                    <a:pt x="17454" y="100363"/>
                  </a:lnTo>
                  <a:lnTo>
                    <a:pt x="34909" y="115636"/>
                  </a:lnTo>
                  <a:lnTo>
                    <a:pt x="58909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38" name="Google Shape;2838;p93"/>
            <p:cNvSpPr/>
            <p:nvPr/>
          </p:nvSpPr>
          <p:spPr>
            <a:xfrm>
              <a:off x="10747375" y="22772688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1090" y="120000"/>
                  </a:moveTo>
                  <a:lnTo>
                    <a:pt x="85090" y="115636"/>
                  </a:lnTo>
                  <a:lnTo>
                    <a:pt x="102545" y="102545"/>
                  </a:lnTo>
                  <a:lnTo>
                    <a:pt x="115636" y="85090"/>
                  </a:lnTo>
                  <a:lnTo>
                    <a:pt x="120000" y="61090"/>
                  </a:lnTo>
                  <a:lnTo>
                    <a:pt x="115636" y="37090"/>
                  </a:lnTo>
                  <a:lnTo>
                    <a:pt x="102545" y="17454"/>
                  </a:lnTo>
                  <a:lnTo>
                    <a:pt x="85090" y="4363"/>
                  </a:lnTo>
                  <a:lnTo>
                    <a:pt x="61090" y="0"/>
                  </a:lnTo>
                  <a:lnTo>
                    <a:pt x="37090" y="4363"/>
                  </a:lnTo>
                  <a:lnTo>
                    <a:pt x="19636" y="17454"/>
                  </a:lnTo>
                  <a:lnTo>
                    <a:pt x="4363" y="37090"/>
                  </a:lnTo>
                  <a:lnTo>
                    <a:pt x="0" y="61090"/>
                  </a:lnTo>
                  <a:lnTo>
                    <a:pt x="4363" y="85090"/>
                  </a:lnTo>
                  <a:lnTo>
                    <a:pt x="19636" y="102545"/>
                  </a:lnTo>
                  <a:lnTo>
                    <a:pt x="37090" y="115636"/>
                  </a:lnTo>
                  <a:lnTo>
                    <a:pt x="6109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39" name="Google Shape;2839;p93"/>
            <p:cNvSpPr/>
            <p:nvPr/>
          </p:nvSpPr>
          <p:spPr>
            <a:xfrm>
              <a:off x="10161587" y="21575713"/>
              <a:ext cx="247650" cy="1193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923" y="2393"/>
                  </a:moveTo>
                  <a:lnTo>
                    <a:pt x="33846" y="4787"/>
                  </a:lnTo>
                  <a:lnTo>
                    <a:pt x="25384" y="11648"/>
                  </a:lnTo>
                  <a:lnTo>
                    <a:pt x="14615" y="22340"/>
                  </a:lnTo>
                  <a:lnTo>
                    <a:pt x="5384" y="36542"/>
                  </a:lnTo>
                  <a:lnTo>
                    <a:pt x="0" y="53776"/>
                  </a:lnTo>
                  <a:lnTo>
                    <a:pt x="769" y="73723"/>
                  </a:lnTo>
                  <a:lnTo>
                    <a:pt x="10769" y="96063"/>
                  </a:lnTo>
                  <a:lnTo>
                    <a:pt x="33076" y="120000"/>
                  </a:lnTo>
                  <a:lnTo>
                    <a:pt x="115384" y="119042"/>
                  </a:lnTo>
                  <a:lnTo>
                    <a:pt x="112307" y="115531"/>
                  </a:lnTo>
                  <a:lnTo>
                    <a:pt x="103846" y="105797"/>
                  </a:lnTo>
                  <a:lnTo>
                    <a:pt x="94615" y="91595"/>
                  </a:lnTo>
                  <a:lnTo>
                    <a:pt x="85384" y="73882"/>
                  </a:lnTo>
                  <a:lnTo>
                    <a:pt x="80000" y="54574"/>
                  </a:lnTo>
                  <a:lnTo>
                    <a:pt x="82307" y="35106"/>
                  </a:lnTo>
                  <a:lnTo>
                    <a:pt x="95384" y="16914"/>
                  </a:lnTo>
                  <a:lnTo>
                    <a:pt x="120000" y="1436"/>
                  </a:lnTo>
                  <a:lnTo>
                    <a:pt x="120000" y="1276"/>
                  </a:lnTo>
                  <a:lnTo>
                    <a:pt x="120000" y="957"/>
                  </a:lnTo>
                  <a:lnTo>
                    <a:pt x="118461" y="638"/>
                  </a:lnTo>
                  <a:lnTo>
                    <a:pt x="113076" y="0"/>
                  </a:lnTo>
                  <a:lnTo>
                    <a:pt x="103076" y="0"/>
                  </a:lnTo>
                  <a:lnTo>
                    <a:pt x="88461" y="159"/>
                  </a:lnTo>
                  <a:lnTo>
                    <a:pt x="66923" y="1117"/>
                  </a:lnTo>
                  <a:lnTo>
                    <a:pt x="36923" y="239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40" name="Google Shape;2840;p93"/>
            <p:cNvSpPr/>
            <p:nvPr/>
          </p:nvSpPr>
          <p:spPr>
            <a:xfrm>
              <a:off x="11437937" y="21428075"/>
              <a:ext cx="336550" cy="133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858"/>
                  </a:moveTo>
                  <a:lnTo>
                    <a:pt x="116603" y="1573"/>
                  </a:lnTo>
                  <a:lnTo>
                    <a:pt x="108679" y="4719"/>
                  </a:lnTo>
                  <a:lnTo>
                    <a:pt x="98490" y="11013"/>
                  </a:lnTo>
                  <a:lnTo>
                    <a:pt x="88301" y="21168"/>
                  </a:lnTo>
                  <a:lnTo>
                    <a:pt x="79811" y="36328"/>
                  </a:lnTo>
                  <a:lnTo>
                    <a:pt x="75283" y="57353"/>
                  </a:lnTo>
                  <a:lnTo>
                    <a:pt x="77547" y="84815"/>
                  </a:lnTo>
                  <a:lnTo>
                    <a:pt x="89433" y="120000"/>
                  </a:lnTo>
                  <a:lnTo>
                    <a:pt x="21509" y="120000"/>
                  </a:lnTo>
                  <a:lnTo>
                    <a:pt x="19245" y="116424"/>
                  </a:lnTo>
                  <a:lnTo>
                    <a:pt x="13584" y="106698"/>
                  </a:lnTo>
                  <a:lnTo>
                    <a:pt x="6792" y="92252"/>
                  </a:lnTo>
                  <a:lnTo>
                    <a:pt x="1698" y="74517"/>
                  </a:lnTo>
                  <a:lnTo>
                    <a:pt x="0" y="54922"/>
                  </a:lnTo>
                  <a:lnTo>
                    <a:pt x="3396" y="34898"/>
                  </a:lnTo>
                  <a:lnTo>
                    <a:pt x="16415" y="16305"/>
                  </a:lnTo>
                  <a:lnTo>
                    <a:pt x="38490" y="0"/>
                  </a:lnTo>
                  <a:lnTo>
                    <a:pt x="120000" y="8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41" name="Google Shape;2841;p93"/>
            <p:cNvSpPr/>
            <p:nvPr/>
          </p:nvSpPr>
          <p:spPr>
            <a:xfrm>
              <a:off x="10169525" y="21647150"/>
              <a:ext cx="217487" cy="104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664" y="2195"/>
                  </a:moveTo>
                  <a:lnTo>
                    <a:pt x="34160" y="4573"/>
                  </a:lnTo>
                  <a:lnTo>
                    <a:pt x="26277" y="11341"/>
                  </a:lnTo>
                  <a:lnTo>
                    <a:pt x="16642" y="22317"/>
                  </a:lnTo>
                  <a:lnTo>
                    <a:pt x="6131" y="36402"/>
                  </a:lnTo>
                  <a:lnTo>
                    <a:pt x="0" y="53780"/>
                  </a:lnTo>
                  <a:lnTo>
                    <a:pt x="875" y="73719"/>
                  </a:lnTo>
                  <a:lnTo>
                    <a:pt x="10510" y="95853"/>
                  </a:lnTo>
                  <a:lnTo>
                    <a:pt x="33284" y="120000"/>
                  </a:lnTo>
                  <a:lnTo>
                    <a:pt x="115620" y="118902"/>
                  </a:lnTo>
                  <a:lnTo>
                    <a:pt x="111240" y="115426"/>
                  </a:lnTo>
                  <a:lnTo>
                    <a:pt x="104233" y="105731"/>
                  </a:lnTo>
                  <a:lnTo>
                    <a:pt x="93722" y="91280"/>
                  </a:lnTo>
                  <a:lnTo>
                    <a:pt x="84963" y="73719"/>
                  </a:lnTo>
                  <a:lnTo>
                    <a:pt x="80583" y="54329"/>
                  </a:lnTo>
                  <a:lnTo>
                    <a:pt x="82335" y="35121"/>
                  </a:lnTo>
                  <a:lnTo>
                    <a:pt x="94598" y="16646"/>
                  </a:lnTo>
                  <a:lnTo>
                    <a:pt x="120000" y="1280"/>
                  </a:lnTo>
                  <a:lnTo>
                    <a:pt x="120000" y="1097"/>
                  </a:lnTo>
                  <a:lnTo>
                    <a:pt x="120000" y="731"/>
                  </a:lnTo>
                  <a:lnTo>
                    <a:pt x="118248" y="365"/>
                  </a:lnTo>
                  <a:lnTo>
                    <a:pt x="112992" y="0"/>
                  </a:lnTo>
                  <a:lnTo>
                    <a:pt x="104233" y="0"/>
                  </a:lnTo>
                  <a:lnTo>
                    <a:pt x="88467" y="182"/>
                  </a:lnTo>
                  <a:lnTo>
                    <a:pt x="67445" y="914"/>
                  </a:lnTo>
                  <a:lnTo>
                    <a:pt x="37664" y="219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42" name="Google Shape;2842;p93"/>
            <p:cNvSpPr/>
            <p:nvPr/>
          </p:nvSpPr>
          <p:spPr>
            <a:xfrm>
              <a:off x="10179050" y="21717000"/>
              <a:ext cx="184150" cy="88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241" y="2357"/>
                  </a:moveTo>
                  <a:lnTo>
                    <a:pt x="34137" y="4500"/>
                  </a:lnTo>
                  <a:lnTo>
                    <a:pt x="24827" y="11357"/>
                  </a:lnTo>
                  <a:lnTo>
                    <a:pt x="15517" y="22071"/>
                  </a:lnTo>
                  <a:lnTo>
                    <a:pt x="5172" y="36214"/>
                  </a:lnTo>
                  <a:lnTo>
                    <a:pt x="0" y="53571"/>
                  </a:lnTo>
                  <a:lnTo>
                    <a:pt x="1034" y="73714"/>
                  </a:lnTo>
                  <a:lnTo>
                    <a:pt x="10344" y="96000"/>
                  </a:lnTo>
                  <a:lnTo>
                    <a:pt x="33103" y="120000"/>
                  </a:lnTo>
                  <a:lnTo>
                    <a:pt x="115862" y="118928"/>
                  </a:lnTo>
                  <a:lnTo>
                    <a:pt x="111724" y="115285"/>
                  </a:lnTo>
                  <a:lnTo>
                    <a:pt x="104482" y="105642"/>
                  </a:lnTo>
                  <a:lnTo>
                    <a:pt x="94137" y="91285"/>
                  </a:lnTo>
                  <a:lnTo>
                    <a:pt x="84827" y="73714"/>
                  </a:lnTo>
                  <a:lnTo>
                    <a:pt x="79655" y="54642"/>
                  </a:lnTo>
                  <a:lnTo>
                    <a:pt x="81724" y="35142"/>
                  </a:lnTo>
                  <a:lnTo>
                    <a:pt x="94137" y="16928"/>
                  </a:lnTo>
                  <a:lnTo>
                    <a:pt x="120000" y="1285"/>
                  </a:lnTo>
                  <a:lnTo>
                    <a:pt x="120000" y="1071"/>
                  </a:lnTo>
                  <a:lnTo>
                    <a:pt x="120000" y="857"/>
                  </a:lnTo>
                  <a:lnTo>
                    <a:pt x="117931" y="428"/>
                  </a:lnTo>
                  <a:lnTo>
                    <a:pt x="112758" y="0"/>
                  </a:lnTo>
                  <a:lnTo>
                    <a:pt x="103448" y="0"/>
                  </a:lnTo>
                  <a:lnTo>
                    <a:pt x="88965" y="214"/>
                  </a:lnTo>
                  <a:lnTo>
                    <a:pt x="67241" y="857"/>
                  </a:lnTo>
                  <a:lnTo>
                    <a:pt x="37241" y="235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43" name="Google Shape;2843;p93"/>
            <p:cNvSpPr/>
            <p:nvPr/>
          </p:nvSpPr>
          <p:spPr>
            <a:xfrm>
              <a:off x="10186987" y="21786850"/>
              <a:ext cx="153987" cy="735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113" y="2332"/>
                  </a:moveTo>
                  <a:lnTo>
                    <a:pt x="33402" y="4406"/>
                  </a:lnTo>
                  <a:lnTo>
                    <a:pt x="24742" y="11403"/>
                  </a:lnTo>
                  <a:lnTo>
                    <a:pt x="14845" y="22030"/>
                  </a:lnTo>
                  <a:lnTo>
                    <a:pt x="4948" y="36285"/>
                  </a:lnTo>
                  <a:lnTo>
                    <a:pt x="0" y="53650"/>
                  </a:lnTo>
                  <a:lnTo>
                    <a:pt x="0" y="73866"/>
                  </a:lnTo>
                  <a:lnTo>
                    <a:pt x="11134" y="95896"/>
                  </a:lnTo>
                  <a:lnTo>
                    <a:pt x="32164" y="119999"/>
                  </a:lnTo>
                  <a:lnTo>
                    <a:pt x="115051" y="119222"/>
                  </a:lnTo>
                  <a:lnTo>
                    <a:pt x="110103" y="115593"/>
                  </a:lnTo>
                  <a:lnTo>
                    <a:pt x="102680" y="105745"/>
                  </a:lnTo>
                  <a:lnTo>
                    <a:pt x="92783" y="91490"/>
                  </a:lnTo>
                  <a:lnTo>
                    <a:pt x="84123" y="73866"/>
                  </a:lnTo>
                  <a:lnTo>
                    <a:pt x="80412" y="54686"/>
                  </a:lnTo>
                  <a:lnTo>
                    <a:pt x="82886" y="35248"/>
                  </a:lnTo>
                  <a:lnTo>
                    <a:pt x="94020" y="16846"/>
                  </a:lnTo>
                  <a:lnTo>
                    <a:pt x="120000" y="1295"/>
                  </a:lnTo>
                  <a:lnTo>
                    <a:pt x="120000" y="1036"/>
                  </a:lnTo>
                  <a:lnTo>
                    <a:pt x="120000" y="777"/>
                  </a:lnTo>
                  <a:lnTo>
                    <a:pt x="117525" y="259"/>
                  </a:lnTo>
                  <a:lnTo>
                    <a:pt x="112577" y="0"/>
                  </a:lnTo>
                  <a:lnTo>
                    <a:pt x="103917" y="0"/>
                  </a:lnTo>
                  <a:lnTo>
                    <a:pt x="87835" y="0"/>
                  </a:lnTo>
                  <a:lnTo>
                    <a:pt x="66804" y="777"/>
                  </a:lnTo>
                  <a:lnTo>
                    <a:pt x="37113" y="233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44" name="Google Shape;2844;p93"/>
            <p:cNvSpPr/>
            <p:nvPr/>
          </p:nvSpPr>
          <p:spPr>
            <a:xfrm>
              <a:off x="10194925" y="21856700"/>
              <a:ext cx="122237" cy="5826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402" y="2615"/>
                  </a:moveTo>
                  <a:lnTo>
                    <a:pt x="34285" y="4904"/>
                  </a:lnTo>
                  <a:lnTo>
                    <a:pt x="26493" y="11771"/>
                  </a:lnTo>
                  <a:lnTo>
                    <a:pt x="15584" y="22234"/>
                  </a:lnTo>
                  <a:lnTo>
                    <a:pt x="6233" y="36621"/>
                  </a:lnTo>
                  <a:lnTo>
                    <a:pt x="0" y="53623"/>
                  </a:lnTo>
                  <a:lnTo>
                    <a:pt x="0" y="73896"/>
                  </a:lnTo>
                  <a:lnTo>
                    <a:pt x="10909" y="96130"/>
                  </a:lnTo>
                  <a:lnTo>
                    <a:pt x="32727" y="120000"/>
                  </a:lnTo>
                  <a:lnTo>
                    <a:pt x="115324" y="119019"/>
                  </a:lnTo>
                  <a:lnTo>
                    <a:pt x="110649" y="115422"/>
                  </a:lnTo>
                  <a:lnTo>
                    <a:pt x="102857" y="105613"/>
                  </a:lnTo>
                  <a:lnTo>
                    <a:pt x="93506" y="91553"/>
                  </a:lnTo>
                  <a:lnTo>
                    <a:pt x="84155" y="73896"/>
                  </a:lnTo>
                  <a:lnTo>
                    <a:pt x="79480" y="54931"/>
                  </a:lnTo>
                  <a:lnTo>
                    <a:pt x="82597" y="34986"/>
                  </a:lnTo>
                  <a:lnTo>
                    <a:pt x="95064" y="17002"/>
                  </a:lnTo>
                  <a:lnTo>
                    <a:pt x="120000" y="1634"/>
                  </a:lnTo>
                  <a:lnTo>
                    <a:pt x="120000" y="653"/>
                  </a:lnTo>
                  <a:lnTo>
                    <a:pt x="118441" y="326"/>
                  </a:lnTo>
                  <a:lnTo>
                    <a:pt x="112207" y="0"/>
                  </a:lnTo>
                  <a:lnTo>
                    <a:pt x="102857" y="0"/>
                  </a:lnTo>
                  <a:lnTo>
                    <a:pt x="87272" y="326"/>
                  </a:lnTo>
                  <a:lnTo>
                    <a:pt x="67012" y="1307"/>
                  </a:lnTo>
                  <a:lnTo>
                    <a:pt x="37402" y="261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45" name="Google Shape;2845;p93"/>
            <p:cNvSpPr/>
            <p:nvPr/>
          </p:nvSpPr>
          <p:spPr>
            <a:xfrm>
              <a:off x="10204450" y="21928138"/>
              <a:ext cx="88900" cy="430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428" y="2214"/>
                  </a:moveTo>
                  <a:lnTo>
                    <a:pt x="34285" y="4428"/>
                  </a:lnTo>
                  <a:lnTo>
                    <a:pt x="25714" y="11070"/>
                  </a:lnTo>
                  <a:lnTo>
                    <a:pt x="12857" y="21697"/>
                  </a:lnTo>
                  <a:lnTo>
                    <a:pt x="4285" y="36309"/>
                  </a:lnTo>
                  <a:lnTo>
                    <a:pt x="0" y="54022"/>
                  </a:lnTo>
                  <a:lnTo>
                    <a:pt x="0" y="73505"/>
                  </a:lnTo>
                  <a:lnTo>
                    <a:pt x="8571" y="96088"/>
                  </a:lnTo>
                  <a:lnTo>
                    <a:pt x="32142" y="120000"/>
                  </a:lnTo>
                  <a:lnTo>
                    <a:pt x="115714" y="118671"/>
                  </a:lnTo>
                  <a:lnTo>
                    <a:pt x="111428" y="115571"/>
                  </a:lnTo>
                  <a:lnTo>
                    <a:pt x="102857" y="105387"/>
                  </a:lnTo>
                  <a:lnTo>
                    <a:pt x="94285" y="91217"/>
                  </a:lnTo>
                  <a:lnTo>
                    <a:pt x="85714" y="73505"/>
                  </a:lnTo>
                  <a:lnTo>
                    <a:pt x="79285" y="54464"/>
                  </a:lnTo>
                  <a:lnTo>
                    <a:pt x="83571" y="34538"/>
                  </a:lnTo>
                  <a:lnTo>
                    <a:pt x="94285" y="16383"/>
                  </a:lnTo>
                  <a:lnTo>
                    <a:pt x="119999" y="1328"/>
                  </a:lnTo>
                  <a:lnTo>
                    <a:pt x="119999" y="885"/>
                  </a:lnTo>
                  <a:lnTo>
                    <a:pt x="117857" y="442"/>
                  </a:lnTo>
                  <a:lnTo>
                    <a:pt x="111428" y="0"/>
                  </a:lnTo>
                  <a:lnTo>
                    <a:pt x="102857" y="0"/>
                  </a:lnTo>
                  <a:lnTo>
                    <a:pt x="89999" y="0"/>
                  </a:lnTo>
                  <a:lnTo>
                    <a:pt x="66428" y="885"/>
                  </a:lnTo>
                  <a:lnTo>
                    <a:pt x="36428" y="221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46" name="Google Shape;2846;p93"/>
            <p:cNvSpPr/>
            <p:nvPr/>
          </p:nvSpPr>
          <p:spPr>
            <a:xfrm>
              <a:off x="11447462" y="21509038"/>
              <a:ext cx="295275" cy="11620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83"/>
                  </a:moveTo>
                  <a:lnTo>
                    <a:pt x="117419" y="1803"/>
                  </a:lnTo>
                  <a:lnTo>
                    <a:pt x="109032" y="4754"/>
                  </a:lnTo>
                  <a:lnTo>
                    <a:pt x="98709" y="10983"/>
                  </a:lnTo>
                  <a:lnTo>
                    <a:pt x="88387" y="21311"/>
                  </a:lnTo>
                  <a:lnTo>
                    <a:pt x="80000" y="36229"/>
                  </a:lnTo>
                  <a:lnTo>
                    <a:pt x="75483" y="57377"/>
                  </a:lnTo>
                  <a:lnTo>
                    <a:pt x="78709" y="84754"/>
                  </a:lnTo>
                  <a:lnTo>
                    <a:pt x="89677" y="120000"/>
                  </a:lnTo>
                  <a:lnTo>
                    <a:pt x="21935" y="120000"/>
                  </a:lnTo>
                  <a:lnTo>
                    <a:pt x="20000" y="116557"/>
                  </a:lnTo>
                  <a:lnTo>
                    <a:pt x="14193" y="106721"/>
                  </a:lnTo>
                  <a:lnTo>
                    <a:pt x="7741" y="92295"/>
                  </a:lnTo>
                  <a:lnTo>
                    <a:pt x="1935" y="74426"/>
                  </a:lnTo>
                  <a:lnTo>
                    <a:pt x="0" y="54918"/>
                  </a:lnTo>
                  <a:lnTo>
                    <a:pt x="3870" y="34918"/>
                  </a:lnTo>
                  <a:lnTo>
                    <a:pt x="16129" y="16065"/>
                  </a:lnTo>
                  <a:lnTo>
                    <a:pt x="38709" y="0"/>
                  </a:lnTo>
                  <a:lnTo>
                    <a:pt x="120000" y="98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47" name="Google Shape;2847;p93"/>
            <p:cNvSpPr/>
            <p:nvPr/>
          </p:nvSpPr>
          <p:spPr>
            <a:xfrm>
              <a:off x="11460162" y="21590000"/>
              <a:ext cx="250825" cy="9921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68"/>
                  </a:moveTo>
                  <a:lnTo>
                    <a:pt x="116202" y="1728"/>
                  </a:lnTo>
                  <a:lnTo>
                    <a:pt x="109367" y="4800"/>
                  </a:lnTo>
                  <a:lnTo>
                    <a:pt x="98734" y="10944"/>
                  </a:lnTo>
                  <a:lnTo>
                    <a:pt x="88101" y="21120"/>
                  </a:lnTo>
                  <a:lnTo>
                    <a:pt x="79746" y="36288"/>
                  </a:lnTo>
                  <a:lnTo>
                    <a:pt x="75949" y="57216"/>
                  </a:lnTo>
                  <a:lnTo>
                    <a:pt x="78227" y="84672"/>
                  </a:lnTo>
                  <a:lnTo>
                    <a:pt x="89620" y="120000"/>
                  </a:lnTo>
                  <a:lnTo>
                    <a:pt x="22025" y="120000"/>
                  </a:lnTo>
                  <a:lnTo>
                    <a:pt x="18987" y="116544"/>
                  </a:lnTo>
                  <a:lnTo>
                    <a:pt x="13670" y="106752"/>
                  </a:lnTo>
                  <a:lnTo>
                    <a:pt x="6835" y="92160"/>
                  </a:lnTo>
                  <a:lnTo>
                    <a:pt x="1518" y="74304"/>
                  </a:lnTo>
                  <a:lnTo>
                    <a:pt x="0" y="54912"/>
                  </a:lnTo>
                  <a:lnTo>
                    <a:pt x="3797" y="34944"/>
                  </a:lnTo>
                  <a:lnTo>
                    <a:pt x="15949" y="16128"/>
                  </a:lnTo>
                  <a:lnTo>
                    <a:pt x="38734" y="0"/>
                  </a:lnTo>
                  <a:lnTo>
                    <a:pt x="120000" y="76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48" name="Google Shape;2848;p93"/>
            <p:cNvSpPr/>
            <p:nvPr/>
          </p:nvSpPr>
          <p:spPr>
            <a:xfrm>
              <a:off x="11469687" y="21670963"/>
              <a:ext cx="207962" cy="820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28"/>
                  </a:moveTo>
                  <a:lnTo>
                    <a:pt x="117251" y="1624"/>
                  </a:lnTo>
                  <a:lnTo>
                    <a:pt x="109007" y="4874"/>
                  </a:lnTo>
                  <a:lnTo>
                    <a:pt x="99847" y="10909"/>
                  </a:lnTo>
                  <a:lnTo>
                    <a:pt x="88854" y="21121"/>
                  </a:lnTo>
                  <a:lnTo>
                    <a:pt x="80610" y="36208"/>
                  </a:lnTo>
                  <a:lnTo>
                    <a:pt x="76946" y="57330"/>
                  </a:lnTo>
                  <a:lnTo>
                    <a:pt x="78778" y="84951"/>
                  </a:lnTo>
                  <a:lnTo>
                    <a:pt x="90687" y="120000"/>
                  </a:lnTo>
                  <a:lnTo>
                    <a:pt x="22900" y="120000"/>
                  </a:lnTo>
                  <a:lnTo>
                    <a:pt x="21068" y="116518"/>
                  </a:lnTo>
                  <a:lnTo>
                    <a:pt x="14656" y="106769"/>
                  </a:lnTo>
                  <a:lnTo>
                    <a:pt x="8244" y="92147"/>
                  </a:lnTo>
                  <a:lnTo>
                    <a:pt x="1832" y="74274"/>
                  </a:lnTo>
                  <a:lnTo>
                    <a:pt x="0" y="54777"/>
                  </a:lnTo>
                  <a:lnTo>
                    <a:pt x="3664" y="35048"/>
                  </a:lnTo>
                  <a:lnTo>
                    <a:pt x="16488" y="16247"/>
                  </a:lnTo>
                  <a:lnTo>
                    <a:pt x="39389" y="0"/>
                  </a:lnTo>
                  <a:lnTo>
                    <a:pt x="120000" y="92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49" name="Google Shape;2849;p93"/>
            <p:cNvSpPr/>
            <p:nvPr/>
          </p:nvSpPr>
          <p:spPr>
            <a:xfrm>
              <a:off x="11482387" y="21750338"/>
              <a:ext cx="165100" cy="652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67"/>
                  </a:moveTo>
                  <a:lnTo>
                    <a:pt x="116538" y="2043"/>
                  </a:lnTo>
                  <a:lnTo>
                    <a:pt x="108461" y="4963"/>
                  </a:lnTo>
                  <a:lnTo>
                    <a:pt x="99230" y="11094"/>
                  </a:lnTo>
                  <a:lnTo>
                    <a:pt x="87692" y="21313"/>
                  </a:lnTo>
                  <a:lnTo>
                    <a:pt x="79615" y="36496"/>
                  </a:lnTo>
                  <a:lnTo>
                    <a:pt x="75000" y="57226"/>
                  </a:lnTo>
                  <a:lnTo>
                    <a:pt x="77307" y="84963"/>
                  </a:lnTo>
                  <a:lnTo>
                    <a:pt x="88846" y="120000"/>
                  </a:lnTo>
                  <a:lnTo>
                    <a:pt x="21923" y="120000"/>
                  </a:lnTo>
                  <a:lnTo>
                    <a:pt x="19615" y="116496"/>
                  </a:lnTo>
                  <a:lnTo>
                    <a:pt x="12692" y="106569"/>
                  </a:lnTo>
                  <a:lnTo>
                    <a:pt x="6923" y="92262"/>
                  </a:lnTo>
                  <a:lnTo>
                    <a:pt x="2307" y="74452"/>
                  </a:lnTo>
                  <a:lnTo>
                    <a:pt x="0" y="54890"/>
                  </a:lnTo>
                  <a:lnTo>
                    <a:pt x="4615" y="35036"/>
                  </a:lnTo>
                  <a:lnTo>
                    <a:pt x="17307" y="16058"/>
                  </a:lnTo>
                  <a:lnTo>
                    <a:pt x="39230" y="0"/>
                  </a:lnTo>
                  <a:lnTo>
                    <a:pt x="120000" y="116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50" name="Google Shape;2850;p93"/>
            <p:cNvSpPr/>
            <p:nvPr/>
          </p:nvSpPr>
          <p:spPr>
            <a:xfrm>
              <a:off x="11493500" y="21831300"/>
              <a:ext cx="120650" cy="4794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94"/>
                  </a:moveTo>
                  <a:lnTo>
                    <a:pt x="116842" y="1589"/>
                  </a:lnTo>
                  <a:lnTo>
                    <a:pt x="110526" y="4768"/>
                  </a:lnTo>
                  <a:lnTo>
                    <a:pt x="97894" y="11125"/>
                  </a:lnTo>
                  <a:lnTo>
                    <a:pt x="88421" y="21059"/>
                  </a:lnTo>
                  <a:lnTo>
                    <a:pt x="80526" y="36556"/>
                  </a:lnTo>
                  <a:lnTo>
                    <a:pt x="77368" y="57615"/>
                  </a:lnTo>
                  <a:lnTo>
                    <a:pt x="78947" y="85033"/>
                  </a:lnTo>
                  <a:lnTo>
                    <a:pt x="90000" y="120000"/>
                  </a:lnTo>
                  <a:lnTo>
                    <a:pt x="22105" y="120000"/>
                  </a:lnTo>
                  <a:lnTo>
                    <a:pt x="20526" y="116821"/>
                  </a:lnTo>
                  <a:lnTo>
                    <a:pt x="14210" y="106887"/>
                  </a:lnTo>
                  <a:lnTo>
                    <a:pt x="6315" y="92185"/>
                  </a:lnTo>
                  <a:lnTo>
                    <a:pt x="1578" y="74701"/>
                  </a:lnTo>
                  <a:lnTo>
                    <a:pt x="0" y="54834"/>
                  </a:lnTo>
                  <a:lnTo>
                    <a:pt x="3157" y="35364"/>
                  </a:lnTo>
                  <a:lnTo>
                    <a:pt x="15789" y="16291"/>
                  </a:lnTo>
                  <a:lnTo>
                    <a:pt x="39473" y="0"/>
                  </a:lnTo>
                  <a:lnTo>
                    <a:pt x="120000" y="79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51" name="Google Shape;2851;p93"/>
            <p:cNvSpPr txBox="1"/>
            <p:nvPr/>
          </p:nvSpPr>
          <p:spPr>
            <a:xfrm>
              <a:off x="9907587" y="21713825"/>
              <a:ext cx="36512" cy="15208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52" name="Google Shape;2852;p93"/>
            <p:cNvSpPr/>
            <p:nvPr/>
          </p:nvSpPr>
          <p:spPr>
            <a:xfrm>
              <a:off x="10444162" y="21691600"/>
              <a:ext cx="595312" cy="698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" y="11181"/>
                  </a:moveTo>
                  <a:lnTo>
                    <a:pt x="10240" y="13363"/>
                  </a:lnTo>
                  <a:lnTo>
                    <a:pt x="8000" y="20181"/>
                  </a:lnTo>
                  <a:lnTo>
                    <a:pt x="5440" y="30545"/>
                  </a:lnTo>
                  <a:lnTo>
                    <a:pt x="2560" y="44454"/>
                  </a:lnTo>
                  <a:lnTo>
                    <a:pt x="640" y="60818"/>
                  </a:lnTo>
                  <a:lnTo>
                    <a:pt x="0" y="79090"/>
                  </a:lnTo>
                  <a:lnTo>
                    <a:pt x="2240" y="99000"/>
                  </a:lnTo>
                  <a:lnTo>
                    <a:pt x="7360" y="120000"/>
                  </a:lnTo>
                  <a:lnTo>
                    <a:pt x="7360" y="119181"/>
                  </a:lnTo>
                  <a:lnTo>
                    <a:pt x="7360" y="116454"/>
                  </a:lnTo>
                  <a:lnTo>
                    <a:pt x="7360" y="112090"/>
                  </a:lnTo>
                  <a:lnTo>
                    <a:pt x="7360" y="106636"/>
                  </a:lnTo>
                  <a:lnTo>
                    <a:pt x="8000" y="100090"/>
                  </a:lnTo>
                  <a:lnTo>
                    <a:pt x="8960" y="93000"/>
                  </a:lnTo>
                  <a:lnTo>
                    <a:pt x="10560" y="85090"/>
                  </a:lnTo>
                  <a:lnTo>
                    <a:pt x="12480" y="76636"/>
                  </a:lnTo>
                  <a:lnTo>
                    <a:pt x="15680" y="68454"/>
                  </a:lnTo>
                  <a:lnTo>
                    <a:pt x="19520" y="60545"/>
                  </a:lnTo>
                  <a:lnTo>
                    <a:pt x="24000" y="52909"/>
                  </a:lnTo>
                  <a:lnTo>
                    <a:pt x="29760" y="45818"/>
                  </a:lnTo>
                  <a:lnTo>
                    <a:pt x="37120" y="39545"/>
                  </a:lnTo>
                  <a:lnTo>
                    <a:pt x="45120" y="34636"/>
                  </a:lnTo>
                  <a:lnTo>
                    <a:pt x="55360" y="31090"/>
                  </a:lnTo>
                  <a:lnTo>
                    <a:pt x="66560" y="28909"/>
                  </a:lnTo>
                  <a:lnTo>
                    <a:pt x="67200" y="28363"/>
                  </a:lnTo>
                  <a:lnTo>
                    <a:pt x="69440" y="27272"/>
                  </a:lnTo>
                  <a:lnTo>
                    <a:pt x="72640" y="25090"/>
                  </a:lnTo>
                  <a:lnTo>
                    <a:pt x="78400" y="22363"/>
                  </a:lnTo>
                  <a:lnTo>
                    <a:pt x="85440" y="18818"/>
                  </a:lnTo>
                  <a:lnTo>
                    <a:pt x="94720" y="14727"/>
                  </a:lnTo>
                  <a:lnTo>
                    <a:pt x="106240" y="9818"/>
                  </a:lnTo>
                  <a:lnTo>
                    <a:pt x="120000" y="4636"/>
                  </a:lnTo>
                  <a:lnTo>
                    <a:pt x="119360" y="4363"/>
                  </a:lnTo>
                  <a:lnTo>
                    <a:pt x="117120" y="4090"/>
                  </a:lnTo>
                  <a:lnTo>
                    <a:pt x="114240" y="3545"/>
                  </a:lnTo>
                  <a:lnTo>
                    <a:pt x="109760" y="2727"/>
                  </a:lnTo>
                  <a:lnTo>
                    <a:pt x="104320" y="1909"/>
                  </a:lnTo>
                  <a:lnTo>
                    <a:pt x="98240" y="1363"/>
                  </a:lnTo>
                  <a:lnTo>
                    <a:pt x="91200" y="818"/>
                  </a:lnTo>
                  <a:lnTo>
                    <a:pt x="83520" y="272"/>
                  </a:lnTo>
                  <a:lnTo>
                    <a:pt x="75200" y="0"/>
                  </a:lnTo>
                  <a:lnTo>
                    <a:pt x="66560" y="272"/>
                  </a:lnTo>
                  <a:lnTo>
                    <a:pt x="57600" y="545"/>
                  </a:lnTo>
                  <a:lnTo>
                    <a:pt x="48320" y="1363"/>
                  </a:lnTo>
                  <a:lnTo>
                    <a:pt x="39040" y="2727"/>
                  </a:lnTo>
                  <a:lnTo>
                    <a:pt x="29440" y="4909"/>
                  </a:lnTo>
                  <a:lnTo>
                    <a:pt x="20160" y="7636"/>
                  </a:lnTo>
                  <a:lnTo>
                    <a:pt x="11200" y="1118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53" name="Google Shape;2853;p93"/>
            <p:cNvSpPr/>
            <p:nvPr/>
          </p:nvSpPr>
          <p:spPr>
            <a:xfrm>
              <a:off x="9621837" y="22210713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69397"/>
                  </a:lnTo>
                  <a:lnTo>
                    <a:pt x="1967" y="63614"/>
                  </a:lnTo>
                  <a:lnTo>
                    <a:pt x="4327" y="53493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6024"/>
                  </a:lnTo>
                  <a:lnTo>
                    <a:pt x="21245" y="17349"/>
                  </a:lnTo>
                  <a:lnTo>
                    <a:pt x="28327" y="8674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0120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6506"/>
                  </a:lnTo>
                  <a:lnTo>
                    <a:pt x="113704" y="63614"/>
                  </a:lnTo>
                  <a:lnTo>
                    <a:pt x="108983" y="59277"/>
                  </a:lnTo>
                  <a:lnTo>
                    <a:pt x="103081" y="52048"/>
                  </a:lnTo>
                  <a:lnTo>
                    <a:pt x="96000" y="46265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0361"/>
                  </a:lnTo>
                  <a:lnTo>
                    <a:pt x="39737" y="33253"/>
                  </a:lnTo>
                  <a:lnTo>
                    <a:pt x="30295" y="41927"/>
                  </a:lnTo>
                  <a:lnTo>
                    <a:pt x="21639" y="53493"/>
                  </a:lnTo>
                  <a:lnTo>
                    <a:pt x="12983" y="69397"/>
                  </a:lnTo>
                  <a:lnTo>
                    <a:pt x="5901" y="91084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54" name="Google Shape;2854;p93"/>
            <p:cNvSpPr/>
            <p:nvPr/>
          </p:nvSpPr>
          <p:spPr>
            <a:xfrm>
              <a:off x="9621837" y="21896388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70843"/>
                  </a:lnTo>
                  <a:lnTo>
                    <a:pt x="1967" y="63614"/>
                  </a:lnTo>
                  <a:lnTo>
                    <a:pt x="4327" y="54939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4578"/>
                  </a:lnTo>
                  <a:lnTo>
                    <a:pt x="21245" y="17349"/>
                  </a:lnTo>
                  <a:lnTo>
                    <a:pt x="28327" y="10120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1566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5060"/>
                  </a:lnTo>
                  <a:lnTo>
                    <a:pt x="113704" y="62168"/>
                  </a:lnTo>
                  <a:lnTo>
                    <a:pt x="108983" y="57831"/>
                  </a:lnTo>
                  <a:lnTo>
                    <a:pt x="103081" y="52048"/>
                  </a:lnTo>
                  <a:lnTo>
                    <a:pt x="96000" y="47710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1807"/>
                  </a:lnTo>
                  <a:lnTo>
                    <a:pt x="39737" y="34698"/>
                  </a:lnTo>
                  <a:lnTo>
                    <a:pt x="30295" y="41927"/>
                  </a:lnTo>
                  <a:lnTo>
                    <a:pt x="21639" y="54939"/>
                  </a:lnTo>
                  <a:lnTo>
                    <a:pt x="12983" y="70843"/>
                  </a:lnTo>
                  <a:lnTo>
                    <a:pt x="5901" y="92530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55" name="Google Shape;2855;p93"/>
            <p:cNvSpPr/>
            <p:nvPr/>
          </p:nvSpPr>
          <p:spPr>
            <a:xfrm>
              <a:off x="10077450" y="21742400"/>
              <a:ext cx="787400" cy="1455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15943"/>
                  </a:lnTo>
                  <a:lnTo>
                    <a:pt x="36290" y="119999"/>
                  </a:lnTo>
                  <a:lnTo>
                    <a:pt x="34596" y="104296"/>
                  </a:lnTo>
                  <a:lnTo>
                    <a:pt x="120000" y="111363"/>
                  </a:lnTo>
                  <a:lnTo>
                    <a:pt x="118548" y="105081"/>
                  </a:lnTo>
                  <a:lnTo>
                    <a:pt x="59274" y="101155"/>
                  </a:lnTo>
                  <a:lnTo>
                    <a:pt x="57822" y="87677"/>
                  </a:lnTo>
                  <a:lnTo>
                    <a:pt x="17419" y="87677"/>
                  </a:lnTo>
                  <a:lnTo>
                    <a:pt x="16451" y="85976"/>
                  </a:lnTo>
                  <a:lnTo>
                    <a:pt x="13548" y="81134"/>
                  </a:lnTo>
                  <a:lnTo>
                    <a:pt x="9919" y="73151"/>
                  </a:lnTo>
                  <a:lnTo>
                    <a:pt x="6290" y="62813"/>
                  </a:lnTo>
                  <a:lnTo>
                    <a:pt x="3629" y="50381"/>
                  </a:lnTo>
                  <a:lnTo>
                    <a:pt x="2661" y="36117"/>
                  </a:lnTo>
                  <a:lnTo>
                    <a:pt x="4838" y="20676"/>
                  </a:lnTo>
                  <a:lnTo>
                    <a:pt x="10161" y="39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56" name="Google Shape;2856;p93"/>
            <p:cNvSpPr/>
            <p:nvPr/>
          </p:nvSpPr>
          <p:spPr>
            <a:xfrm>
              <a:off x="10466387" y="21410613"/>
              <a:ext cx="1012825" cy="198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752" y="119040"/>
                  </a:lnTo>
                  <a:lnTo>
                    <a:pt x="2633" y="114240"/>
                  </a:lnTo>
                  <a:lnTo>
                    <a:pt x="5830" y="109440"/>
                  </a:lnTo>
                  <a:lnTo>
                    <a:pt x="9968" y="101760"/>
                  </a:lnTo>
                  <a:lnTo>
                    <a:pt x="15235" y="94080"/>
                  </a:lnTo>
                  <a:lnTo>
                    <a:pt x="21253" y="85440"/>
                  </a:lnTo>
                  <a:lnTo>
                    <a:pt x="28401" y="77760"/>
                  </a:lnTo>
                  <a:lnTo>
                    <a:pt x="36112" y="70080"/>
                  </a:lnTo>
                  <a:lnTo>
                    <a:pt x="44576" y="62400"/>
                  </a:lnTo>
                  <a:lnTo>
                    <a:pt x="53793" y="57600"/>
                  </a:lnTo>
                  <a:lnTo>
                    <a:pt x="63385" y="53760"/>
                  </a:lnTo>
                  <a:lnTo>
                    <a:pt x="73354" y="52800"/>
                  </a:lnTo>
                  <a:lnTo>
                    <a:pt x="83887" y="53760"/>
                  </a:lnTo>
                  <a:lnTo>
                    <a:pt x="94608" y="58560"/>
                  </a:lnTo>
                  <a:lnTo>
                    <a:pt x="105517" y="67200"/>
                  </a:lnTo>
                  <a:lnTo>
                    <a:pt x="116614" y="79680"/>
                  </a:lnTo>
                  <a:lnTo>
                    <a:pt x="120000" y="0"/>
                  </a:lnTo>
                  <a:lnTo>
                    <a:pt x="119247" y="0"/>
                  </a:lnTo>
                  <a:lnTo>
                    <a:pt x="116614" y="0"/>
                  </a:lnTo>
                  <a:lnTo>
                    <a:pt x="112664" y="0"/>
                  </a:lnTo>
                  <a:lnTo>
                    <a:pt x="107398" y="960"/>
                  </a:lnTo>
                  <a:lnTo>
                    <a:pt x="100815" y="1920"/>
                  </a:lnTo>
                  <a:lnTo>
                    <a:pt x="93291" y="2880"/>
                  </a:lnTo>
                  <a:lnTo>
                    <a:pt x="85015" y="5760"/>
                  </a:lnTo>
                  <a:lnTo>
                    <a:pt x="76175" y="7680"/>
                  </a:lnTo>
                  <a:lnTo>
                    <a:pt x="66583" y="12480"/>
                  </a:lnTo>
                  <a:lnTo>
                    <a:pt x="56802" y="16320"/>
                  </a:lnTo>
                  <a:lnTo>
                    <a:pt x="46833" y="21120"/>
                  </a:lnTo>
                  <a:lnTo>
                    <a:pt x="36865" y="28800"/>
                  </a:lnTo>
                  <a:lnTo>
                    <a:pt x="27084" y="35520"/>
                  </a:lnTo>
                  <a:lnTo>
                    <a:pt x="17492" y="45120"/>
                  </a:lnTo>
                  <a:lnTo>
                    <a:pt x="8463" y="55680"/>
                  </a:lnTo>
                  <a:lnTo>
                    <a:pt x="0" y="6816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57" name="Google Shape;2857;p93"/>
            <p:cNvSpPr/>
            <p:nvPr/>
          </p:nvSpPr>
          <p:spPr>
            <a:xfrm>
              <a:off x="9869487" y="23231475"/>
              <a:ext cx="1706562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679" y="115955"/>
                  </a:moveTo>
                  <a:lnTo>
                    <a:pt x="50902" y="115617"/>
                  </a:lnTo>
                  <a:lnTo>
                    <a:pt x="51683" y="114943"/>
                  </a:lnTo>
                  <a:lnTo>
                    <a:pt x="52688" y="113595"/>
                  </a:lnTo>
                  <a:lnTo>
                    <a:pt x="54139" y="111910"/>
                  </a:lnTo>
                  <a:lnTo>
                    <a:pt x="55925" y="109550"/>
                  </a:lnTo>
                  <a:lnTo>
                    <a:pt x="57823" y="106853"/>
                  </a:lnTo>
                  <a:lnTo>
                    <a:pt x="60055" y="103820"/>
                  </a:lnTo>
                  <a:lnTo>
                    <a:pt x="62288" y="100449"/>
                  </a:lnTo>
                  <a:lnTo>
                    <a:pt x="64744" y="96741"/>
                  </a:lnTo>
                  <a:lnTo>
                    <a:pt x="66976" y="92359"/>
                  </a:lnTo>
                  <a:lnTo>
                    <a:pt x="69320" y="88314"/>
                  </a:lnTo>
                  <a:lnTo>
                    <a:pt x="71441" y="83595"/>
                  </a:lnTo>
                  <a:lnTo>
                    <a:pt x="73451" y="78876"/>
                  </a:lnTo>
                  <a:lnTo>
                    <a:pt x="75237" y="73820"/>
                  </a:lnTo>
                  <a:lnTo>
                    <a:pt x="76800" y="68764"/>
                  </a:lnTo>
                  <a:lnTo>
                    <a:pt x="78027" y="63707"/>
                  </a:lnTo>
                  <a:lnTo>
                    <a:pt x="0" y="6067"/>
                  </a:lnTo>
                  <a:lnTo>
                    <a:pt x="6027" y="0"/>
                  </a:lnTo>
                  <a:lnTo>
                    <a:pt x="120000" y="84606"/>
                  </a:lnTo>
                  <a:lnTo>
                    <a:pt x="115311" y="92359"/>
                  </a:lnTo>
                  <a:lnTo>
                    <a:pt x="82381" y="67078"/>
                  </a:lnTo>
                  <a:lnTo>
                    <a:pt x="82269" y="67415"/>
                  </a:lnTo>
                  <a:lnTo>
                    <a:pt x="82046" y="68426"/>
                  </a:lnTo>
                  <a:lnTo>
                    <a:pt x="81488" y="69775"/>
                  </a:lnTo>
                  <a:lnTo>
                    <a:pt x="80818" y="72134"/>
                  </a:lnTo>
                  <a:lnTo>
                    <a:pt x="79925" y="74831"/>
                  </a:lnTo>
                  <a:lnTo>
                    <a:pt x="78809" y="77865"/>
                  </a:lnTo>
                  <a:lnTo>
                    <a:pt x="77469" y="81573"/>
                  </a:lnTo>
                  <a:lnTo>
                    <a:pt x="75795" y="85280"/>
                  </a:lnTo>
                  <a:lnTo>
                    <a:pt x="73897" y="89325"/>
                  </a:lnTo>
                  <a:lnTo>
                    <a:pt x="71776" y="93707"/>
                  </a:lnTo>
                  <a:lnTo>
                    <a:pt x="69320" y="98089"/>
                  </a:lnTo>
                  <a:lnTo>
                    <a:pt x="66641" y="102134"/>
                  </a:lnTo>
                  <a:lnTo>
                    <a:pt x="63627" y="106853"/>
                  </a:lnTo>
                  <a:lnTo>
                    <a:pt x="60279" y="111235"/>
                  </a:lnTo>
                  <a:lnTo>
                    <a:pt x="56706" y="115617"/>
                  </a:lnTo>
                  <a:lnTo>
                    <a:pt x="52688" y="120000"/>
                  </a:lnTo>
                  <a:lnTo>
                    <a:pt x="50679" y="1159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58" name="Google Shape;2858;p93"/>
            <p:cNvSpPr/>
            <p:nvPr/>
          </p:nvSpPr>
          <p:spPr>
            <a:xfrm>
              <a:off x="9520237" y="23379113"/>
              <a:ext cx="1738312" cy="506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369" y="120000"/>
                  </a:lnTo>
                  <a:lnTo>
                    <a:pt x="120000" y="120000"/>
                  </a:lnTo>
                  <a:lnTo>
                    <a:pt x="36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59" name="Google Shape;2859;p93"/>
            <p:cNvSpPr/>
            <p:nvPr/>
          </p:nvSpPr>
          <p:spPr>
            <a:xfrm>
              <a:off x="9812337" y="23310850"/>
              <a:ext cx="1717675" cy="452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421"/>
                  </a:moveTo>
                  <a:lnTo>
                    <a:pt x="117338" y="119999"/>
                  </a:lnTo>
                  <a:lnTo>
                    <a:pt x="120000" y="119578"/>
                  </a:lnTo>
                  <a:lnTo>
                    <a:pt x="3659" y="0"/>
                  </a:lnTo>
                  <a:lnTo>
                    <a:pt x="0" y="4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60" name="Google Shape;2860;p93"/>
            <p:cNvSpPr/>
            <p:nvPr/>
          </p:nvSpPr>
          <p:spPr>
            <a:xfrm>
              <a:off x="9672637" y="23334663"/>
              <a:ext cx="1725612" cy="5000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681" y="120000"/>
                  </a:lnTo>
                  <a:lnTo>
                    <a:pt x="120000" y="117333"/>
                  </a:lnTo>
                  <a:lnTo>
                    <a:pt x="34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861" name="Google Shape;2861;p93"/>
          <p:cNvGrpSpPr/>
          <p:nvPr/>
        </p:nvGrpSpPr>
        <p:grpSpPr>
          <a:xfrm>
            <a:off x="2351087" y="3230562"/>
            <a:ext cx="798512" cy="1166812"/>
            <a:chOff x="20259675" y="16408400"/>
            <a:chExt cx="1630362" cy="2698750"/>
          </a:xfrm>
        </p:grpSpPr>
        <p:sp>
          <p:nvSpPr>
            <p:cNvPr id="2862" name="Google Shape;2862;p93"/>
            <p:cNvSpPr txBox="1"/>
            <p:nvPr/>
          </p:nvSpPr>
          <p:spPr>
            <a:xfrm>
              <a:off x="20358100" y="16500475"/>
              <a:ext cx="1531937" cy="2606675"/>
            </a:xfrm>
            <a:prstGeom prst="rect">
              <a:avLst/>
            </a:prstGeom>
            <a:solidFill>
              <a:srgbClr val="969696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63" name="Google Shape;2863;p93"/>
            <p:cNvSpPr txBox="1"/>
            <p:nvPr/>
          </p:nvSpPr>
          <p:spPr>
            <a:xfrm>
              <a:off x="20266025" y="16408400"/>
              <a:ext cx="1531937" cy="260667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2864" name="Google Shape;2864;p93"/>
            <p:cNvCxnSpPr/>
            <p:nvPr/>
          </p:nvCxnSpPr>
          <p:spPr>
            <a:xfrm>
              <a:off x="20266025" y="16957675"/>
              <a:ext cx="1531937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865" name="Google Shape;2865;p93"/>
            <p:cNvCxnSpPr/>
            <p:nvPr/>
          </p:nvCxnSpPr>
          <p:spPr>
            <a:xfrm>
              <a:off x="20288250" y="1752917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866" name="Google Shape;2866;p93"/>
            <p:cNvCxnSpPr/>
            <p:nvPr/>
          </p:nvCxnSpPr>
          <p:spPr>
            <a:xfrm>
              <a:off x="20262850" y="1805622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867" name="Google Shape;2867;p93"/>
            <p:cNvCxnSpPr/>
            <p:nvPr/>
          </p:nvCxnSpPr>
          <p:spPr>
            <a:xfrm>
              <a:off x="20259675" y="18534063"/>
              <a:ext cx="1535112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2868" name="Google Shape;2868;p93"/>
          <p:cNvSpPr txBox="1"/>
          <p:nvPr/>
        </p:nvSpPr>
        <p:spPr>
          <a:xfrm>
            <a:off x="2354262" y="2825750"/>
            <a:ext cx="852487" cy="31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</a:pPr>
            <a:r>
              <a:rPr lang="en-US" sz="16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Host A</a:t>
            </a:r>
            <a:endParaRPr/>
          </a:p>
        </p:txBody>
      </p:sp>
      <p:sp>
        <p:nvSpPr>
          <p:cNvPr id="2869" name="Google Shape;2869;p93"/>
          <p:cNvSpPr txBox="1"/>
          <p:nvPr/>
        </p:nvSpPr>
        <p:spPr>
          <a:xfrm>
            <a:off x="3362325" y="2922587"/>
            <a:ext cx="1468437" cy="47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Noto Sans Symbols"/>
              <a:buNone/>
            </a:pPr>
            <a:r>
              <a:rPr lang="en-US" sz="1400" b="0" i="0" u="none">
                <a:solidFill>
                  <a:srgbClr val="FF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r>
              <a:rPr lang="en-US" sz="1400" b="0" i="0" u="none" baseline="-25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 </a:t>
            </a:r>
            <a:r>
              <a:rPr lang="en-US" sz="14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 original data</a:t>
            </a:r>
            <a:endParaRPr/>
          </a:p>
        </p:txBody>
      </p:sp>
      <p:cxnSp>
        <p:nvCxnSpPr>
          <p:cNvPr id="2870" name="Google Shape;2870;p93"/>
          <p:cNvCxnSpPr/>
          <p:nvPr/>
        </p:nvCxnSpPr>
        <p:spPr>
          <a:xfrm flipH="1">
            <a:off x="1885950" y="5649912"/>
            <a:ext cx="538162" cy="158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2871" name="Google Shape;2871;p93"/>
          <p:cNvGrpSpPr/>
          <p:nvPr/>
        </p:nvGrpSpPr>
        <p:grpSpPr>
          <a:xfrm>
            <a:off x="1020762" y="4756150"/>
            <a:ext cx="1203325" cy="1162050"/>
            <a:chOff x="9286875" y="21410613"/>
            <a:chExt cx="3211512" cy="2920999"/>
          </a:xfrm>
        </p:grpSpPr>
        <p:sp>
          <p:nvSpPr>
            <p:cNvPr id="2872" name="Google Shape;2872;p93"/>
            <p:cNvSpPr/>
            <p:nvPr/>
          </p:nvSpPr>
          <p:spPr>
            <a:xfrm>
              <a:off x="9286875" y="21640800"/>
              <a:ext cx="3211512" cy="2690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06" y="15929"/>
                  </a:moveTo>
                  <a:lnTo>
                    <a:pt x="33811" y="8566"/>
                  </a:lnTo>
                  <a:lnTo>
                    <a:pt x="33870" y="8566"/>
                  </a:lnTo>
                  <a:lnTo>
                    <a:pt x="34107" y="8495"/>
                  </a:lnTo>
                  <a:lnTo>
                    <a:pt x="34404" y="8353"/>
                  </a:lnTo>
                  <a:lnTo>
                    <a:pt x="34760" y="8212"/>
                  </a:lnTo>
                  <a:lnTo>
                    <a:pt x="35353" y="7929"/>
                  </a:lnTo>
                  <a:lnTo>
                    <a:pt x="36005" y="7646"/>
                  </a:lnTo>
                  <a:lnTo>
                    <a:pt x="36777" y="7433"/>
                  </a:lnTo>
                  <a:lnTo>
                    <a:pt x="37726" y="7150"/>
                  </a:lnTo>
                  <a:lnTo>
                    <a:pt x="38734" y="6725"/>
                  </a:lnTo>
                  <a:lnTo>
                    <a:pt x="39861" y="6371"/>
                  </a:lnTo>
                  <a:lnTo>
                    <a:pt x="41166" y="5946"/>
                  </a:lnTo>
                  <a:lnTo>
                    <a:pt x="42590" y="5592"/>
                  </a:lnTo>
                  <a:lnTo>
                    <a:pt x="44073" y="5238"/>
                  </a:lnTo>
                  <a:lnTo>
                    <a:pt x="45734" y="4743"/>
                  </a:lnTo>
                  <a:lnTo>
                    <a:pt x="47572" y="4318"/>
                  </a:lnTo>
                  <a:lnTo>
                    <a:pt x="49471" y="3893"/>
                  </a:lnTo>
                  <a:lnTo>
                    <a:pt x="51428" y="3469"/>
                  </a:lnTo>
                  <a:lnTo>
                    <a:pt x="53623" y="3044"/>
                  </a:lnTo>
                  <a:lnTo>
                    <a:pt x="55936" y="2690"/>
                  </a:lnTo>
                  <a:lnTo>
                    <a:pt x="58250" y="2336"/>
                  </a:lnTo>
                  <a:lnTo>
                    <a:pt x="60800" y="1911"/>
                  </a:lnTo>
                  <a:lnTo>
                    <a:pt x="63529" y="1557"/>
                  </a:lnTo>
                  <a:lnTo>
                    <a:pt x="66258" y="1203"/>
                  </a:lnTo>
                  <a:lnTo>
                    <a:pt x="69164" y="920"/>
                  </a:lnTo>
                  <a:lnTo>
                    <a:pt x="72249" y="707"/>
                  </a:lnTo>
                  <a:lnTo>
                    <a:pt x="75392" y="495"/>
                  </a:lnTo>
                  <a:lnTo>
                    <a:pt x="78714" y="212"/>
                  </a:lnTo>
                  <a:lnTo>
                    <a:pt x="82095" y="70"/>
                  </a:lnTo>
                  <a:lnTo>
                    <a:pt x="85654" y="0"/>
                  </a:lnTo>
                  <a:lnTo>
                    <a:pt x="89332" y="0"/>
                  </a:lnTo>
                  <a:lnTo>
                    <a:pt x="93129" y="0"/>
                  </a:lnTo>
                  <a:lnTo>
                    <a:pt x="97043" y="70"/>
                  </a:lnTo>
                  <a:lnTo>
                    <a:pt x="101374" y="2902"/>
                  </a:lnTo>
                  <a:lnTo>
                    <a:pt x="100365" y="16495"/>
                  </a:lnTo>
                  <a:lnTo>
                    <a:pt x="100721" y="16637"/>
                  </a:lnTo>
                  <a:lnTo>
                    <a:pt x="101611" y="17203"/>
                  </a:lnTo>
                  <a:lnTo>
                    <a:pt x="102797" y="18123"/>
                  </a:lnTo>
                  <a:lnTo>
                    <a:pt x="104280" y="19398"/>
                  </a:lnTo>
                  <a:lnTo>
                    <a:pt x="105823" y="21168"/>
                  </a:lnTo>
                  <a:lnTo>
                    <a:pt x="107128" y="23292"/>
                  </a:lnTo>
                  <a:lnTo>
                    <a:pt x="108255" y="25911"/>
                  </a:lnTo>
                  <a:lnTo>
                    <a:pt x="108907" y="28955"/>
                  </a:lnTo>
                  <a:lnTo>
                    <a:pt x="118576" y="39433"/>
                  </a:lnTo>
                  <a:lnTo>
                    <a:pt x="115966" y="67115"/>
                  </a:lnTo>
                  <a:lnTo>
                    <a:pt x="100365" y="76460"/>
                  </a:lnTo>
                  <a:lnTo>
                    <a:pt x="118813" y="82902"/>
                  </a:lnTo>
                  <a:lnTo>
                    <a:pt x="118991" y="83256"/>
                  </a:lnTo>
                  <a:lnTo>
                    <a:pt x="119288" y="84106"/>
                  </a:lnTo>
                  <a:lnTo>
                    <a:pt x="119584" y="85380"/>
                  </a:lnTo>
                  <a:lnTo>
                    <a:pt x="119940" y="87150"/>
                  </a:lnTo>
                  <a:lnTo>
                    <a:pt x="120000" y="89274"/>
                  </a:lnTo>
                  <a:lnTo>
                    <a:pt x="119881" y="91823"/>
                  </a:lnTo>
                  <a:lnTo>
                    <a:pt x="119228" y="94654"/>
                  </a:lnTo>
                  <a:lnTo>
                    <a:pt x="118161" y="97699"/>
                  </a:lnTo>
                  <a:lnTo>
                    <a:pt x="69461" y="120000"/>
                  </a:lnTo>
                  <a:lnTo>
                    <a:pt x="0" y="94017"/>
                  </a:lnTo>
                  <a:lnTo>
                    <a:pt x="1186" y="90973"/>
                  </a:lnTo>
                  <a:lnTo>
                    <a:pt x="11804" y="86584"/>
                  </a:lnTo>
                  <a:lnTo>
                    <a:pt x="11804" y="16495"/>
                  </a:lnTo>
                  <a:lnTo>
                    <a:pt x="11863" y="16424"/>
                  </a:lnTo>
                  <a:lnTo>
                    <a:pt x="12100" y="16212"/>
                  </a:lnTo>
                  <a:lnTo>
                    <a:pt x="12456" y="16000"/>
                  </a:lnTo>
                  <a:lnTo>
                    <a:pt x="12931" y="15575"/>
                  </a:lnTo>
                  <a:lnTo>
                    <a:pt x="13643" y="15150"/>
                  </a:lnTo>
                  <a:lnTo>
                    <a:pt x="14414" y="14654"/>
                  </a:lnTo>
                  <a:lnTo>
                    <a:pt x="15363" y="14230"/>
                  </a:lnTo>
                  <a:lnTo>
                    <a:pt x="16431" y="13734"/>
                  </a:lnTo>
                  <a:lnTo>
                    <a:pt x="17617" y="13380"/>
                  </a:lnTo>
                  <a:lnTo>
                    <a:pt x="18981" y="13097"/>
                  </a:lnTo>
                  <a:lnTo>
                    <a:pt x="20405" y="12955"/>
                  </a:lnTo>
                  <a:lnTo>
                    <a:pt x="21947" y="12743"/>
                  </a:lnTo>
                  <a:lnTo>
                    <a:pt x="23667" y="12814"/>
                  </a:lnTo>
                  <a:lnTo>
                    <a:pt x="25506" y="13097"/>
                  </a:lnTo>
                  <a:lnTo>
                    <a:pt x="27523" y="13522"/>
                  </a:lnTo>
                  <a:lnTo>
                    <a:pt x="29540" y="14230"/>
                  </a:lnTo>
                  <a:lnTo>
                    <a:pt x="32506" y="15929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73" name="Google Shape;2873;p93"/>
            <p:cNvSpPr/>
            <p:nvPr/>
          </p:nvSpPr>
          <p:spPr>
            <a:xfrm>
              <a:off x="10399712" y="21585238"/>
              <a:ext cx="1031875" cy="1166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076" y="4408"/>
                  </a:moveTo>
                  <a:lnTo>
                    <a:pt x="118523" y="4244"/>
                  </a:lnTo>
                  <a:lnTo>
                    <a:pt x="116492" y="3755"/>
                  </a:lnTo>
                  <a:lnTo>
                    <a:pt x="113538" y="3102"/>
                  </a:lnTo>
                  <a:lnTo>
                    <a:pt x="109292" y="2448"/>
                  </a:lnTo>
                  <a:lnTo>
                    <a:pt x="104307" y="1632"/>
                  </a:lnTo>
                  <a:lnTo>
                    <a:pt x="98400" y="979"/>
                  </a:lnTo>
                  <a:lnTo>
                    <a:pt x="91569" y="489"/>
                  </a:lnTo>
                  <a:lnTo>
                    <a:pt x="84184" y="163"/>
                  </a:lnTo>
                  <a:lnTo>
                    <a:pt x="75876" y="0"/>
                  </a:lnTo>
                  <a:lnTo>
                    <a:pt x="67200" y="326"/>
                  </a:lnTo>
                  <a:lnTo>
                    <a:pt x="58153" y="979"/>
                  </a:lnTo>
                  <a:lnTo>
                    <a:pt x="48369" y="2448"/>
                  </a:lnTo>
                  <a:lnTo>
                    <a:pt x="38584" y="4244"/>
                  </a:lnTo>
                  <a:lnTo>
                    <a:pt x="28430" y="6857"/>
                  </a:lnTo>
                  <a:lnTo>
                    <a:pt x="18092" y="9959"/>
                  </a:lnTo>
                  <a:lnTo>
                    <a:pt x="7753" y="14204"/>
                  </a:lnTo>
                  <a:lnTo>
                    <a:pt x="7015" y="16489"/>
                  </a:lnTo>
                  <a:lnTo>
                    <a:pt x="5169" y="23020"/>
                  </a:lnTo>
                  <a:lnTo>
                    <a:pt x="3138" y="33142"/>
                  </a:lnTo>
                  <a:lnTo>
                    <a:pt x="1107" y="46204"/>
                  </a:lnTo>
                  <a:lnTo>
                    <a:pt x="0" y="61714"/>
                  </a:lnTo>
                  <a:lnTo>
                    <a:pt x="923" y="79020"/>
                  </a:lnTo>
                  <a:lnTo>
                    <a:pt x="3876" y="97795"/>
                  </a:lnTo>
                  <a:lnTo>
                    <a:pt x="9969" y="116897"/>
                  </a:lnTo>
                  <a:lnTo>
                    <a:pt x="10707" y="116897"/>
                  </a:lnTo>
                  <a:lnTo>
                    <a:pt x="12184" y="116734"/>
                  </a:lnTo>
                  <a:lnTo>
                    <a:pt x="14769" y="116408"/>
                  </a:lnTo>
                  <a:lnTo>
                    <a:pt x="18276" y="116244"/>
                  </a:lnTo>
                  <a:lnTo>
                    <a:pt x="22892" y="115918"/>
                  </a:lnTo>
                  <a:lnTo>
                    <a:pt x="28246" y="115591"/>
                  </a:lnTo>
                  <a:lnTo>
                    <a:pt x="34707" y="115428"/>
                  </a:lnTo>
                  <a:lnTo>
                    <a:pt x="41538" y="115265"/>
                  </a:lnTo>
                  <a:lnTo>
                    <a:pt x="49292" y="115102"/>
                  </a:lnTo>
                  <a:lnTo>
                    <a:pt x="57784" y="115265"/>
                  </a:lnTo>
                  <a:lnTo>
                    <a:pt x="66830" y="115428"/>
                  </a:lnTo>
                  <a:lnTo>
                    <a:pt x="76615" y="115755"/>
                  </a:lnTo>
                  <a:lnTo>
                    <a:pt x="86769" y="116408"/>
                  </a:lnTo>
                  <a:lnTo>
                    <a:pt x="97476" y="117387"/>
                  </a:lnTo>
                  <a:lnTo>
                    <a:pt x="108553" y="118530"/>
                  </a:lnTo>
                  <a:lnTo>
                    <a:pt x="120000" y="120000"/>
                  </a:lnTo>
                  <a:lnTo>
                    <a:pt x="119446" y="116408"/>
                  </a:lnTo>
                  <a:lnTo>
                    <a:pt x="118338" y="106938"/>
                  </a:lnTo>
                  <a:lnTo>
                    <a:pt x="116492" y="92734"/>
                  </a:lnTo>
                  <a:lnTo>
                    <a:pt x="115015" y="75428"/>
                  </a:lnTo>
                  <a:lnTo>
                    <a:pt x="114092" y="56326"/>
                  </a:lnTo>
                  <a:lnTo>
                    <a:pt x="114092" y="37387"/>
                  </a:lnTo>
                  <a:lnTo>
                    <a:pt x="115753" y="19428"/>
                  </a:lnTo>
                  <a:lnTo>
                    <a:pt x="119076" y="440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74" name="Google Shape;2874;p93"/>
            <p:cNvSpPr/>
            <p:nvPr/>
          </p:nvSpPr>
          <p:spPr>
            <a:xfrm>
              <a:off x="10514012" y="21902738"/>
              <a:ext cx="1700212" cy="1160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72" y="90615"/>
                  </a:moveTo>
                  <a:lnTo>
                    <a:pt x="0" y="105389"/>
                  </a:lnTo>
                  <a:lnTo>
                    <a:pt x="78207" y="120000"/>
                  </a:lnTo>
                  <a:lnTo>
                    <a:pt x="78767" y="119671"/>
                  </a:lnTo>
                  <a:lnTo>
                    <a:pt x="80336" y="118522"/>
                  </a:lnTo>
                  <a:lnTo>
                    <a:pt x="82913" y="116552"/>
                  </a:lnTo>
                  <a:lnTo>
                    <a:pt x="86050" y="113926"/>
                  </a:lnTo>
                  <a:lnTo>
                    <a:pt x="89747" y="110314"/>
                  </a:lnTo>
                  <a:lnTo>
                    <a:pt x="93893" y="105882"/>
                  </a:lnTo>
                  <a:lnTo>
                    <a:pt x="98151" y="100793"/>
                  </a:lnTo>
                  <a:lnTo>
                    <a:pt x="102521" y="94719"/>
                  </a:lnTo>
                  <a:lnTo>
                    <a:pt x="106778" y="87989"/>
                  </a:lnTo>
                  <a:lnTo>
                    <a:pt x="110700" y="80601"/>
                  </a:lnTo>
                  <a:lnTo>
                    <a:pt x="114061" y="72065"/>
                  </a:lnTo>
                  <a:lnTo>
                    <a:pt x="116862" y="62872"/>
                  </a:lnTo>
                  <a:lnTo>
                    <a:pt x="118879" y="52859"/>
                  </a:lnTo>
                  <a:lnTo>
                    <a:pt x="120000" y="41860"/>
                  </a:lnTo>
                  <a:lnTo>
                    <a:pt x="119887" y="30369"/>
                  </a:lnTo>
                  <a:lnTo>
                    <a:pt x="118431" y="17729"/>
                  </a:lnTo>
                  <a:lnTo>
                    <a:pt x="118207" y="17072"/>
                  </a:lnTo>
                  <a:lnTo>
                    <a:pt x="117535" y="15102"/>
                  </a:lnTo>
                  <a:lnTo>
                    <a:pt x="116190" y="12476"/>
                  </a:lnTo>
                  <a:lnTo>
                    <a:pt x="114509" y="9357"/>
                  </a:lnTo>
                  <a:lnTo>
                    <a:pt x="112268" y="6073"/>
                  </a:lnTo>
                  <a:lnTo>
                    <a:pt x="109691" y="3283"/>
                  </a:lnTo>
                  <a:lnTo>
                    <a:pt x="106554" y="1149"/>
                  </a:lnTo>
                  <a:lnTo>
                    <a:pt x="102969" y="0"/>
                  </a:lnTo>
                  <a:lnTo>
                    <a:pt x="103529" y="1969"/>
                  </a:lnTo>
                  <a:lnTo>
                    <a:pt x="104649" y="7222"/>
                  </a:lnTo>
                  <a:lnTo>
                    <a:pt x="106106" y="15430"/>
                  </a:lnTo>
                  <a:lnTo>
                    <a:pt x="107338" y="26101"/>
                  </a:lnTo>
                  <a:lnTo>
                    <a:pt x="107675" y="39069"/>
                  </a:lnTo>
                  <a:lnTo>
                    <a:pt x="106778" y="53187"/>
                  </a:lnTo>
                  <a:lnTo>
                    <a:pt x="103977" y="68618"/>
                  </a:lnTo>
                  <a:lnTo>
                    <a:pt x="99047" y="84705"/>
                  </a:lnTo>
                  <a:lnTo>
                    <a:pt x="98935" y="85034"/>
                  </a:lnTo>
                  <a:lnTo>
                    <a:pt x="98487" y="85526"/>
                  </a:lnTo>
                  <a:lnTo>
                    <a:pt x="97703" y="86347"/>
                  </a:lnTo>
                  <a:lnTo>
                    <a:pt x="96582" y="87660"/>
                  </a:lnTo>
                  <a:lnTo>
                    <a:pt x="95350" y="88809"/>
                  </a:lnTo>
                  <a:lnTo>
                    <a:pt x="93781" y="90287"/>
                  </a:lnTo>
                  <a:lnTo>
                    <a:pt x="91764" y="91764"/>
                  </a:lnTo>
                  <a:lnTo>
                    <a:pt x="89635" y="93077"/>
                  </a:lnTo>
                  <a:lnTo>
                    <a:pt x="87170" y="94391"/>
                  </a:lnTo>
                  <a:lnTo>
                    <a:pt x="84481" y="95540"/>
                  </a:lnTo>
                  <a:lnTo>
                    <a:pt x="81456" y="96525"/>
                  </a:lnTo>
                  <a:lnTo>
                    <a:pt x="78095" y="97181"/>
                  </a:lnTo>
                  <a:lnTo>
                    <a:pt x="74621" y="97346"/>
                  </a:lnTo>
                  <a:lnTo>
                    <a:pt x="70700" y="97181"/>
                  </a:lnTo>
                  <a:lnTo>
                    <a:pt x="66442" y="96689"/>
                  </a:lnTo>
                  <a:lnTo>
                    <a:pt x="62184" y="95376"/>
                  </a:lnTo>
                  <a:lnTo>
                    <a:pt x="62184" y="111135"/>
                  </a:lnTo>
                  <a:lnTo>
                    <a:pt x="2689" y="102270"/>
                  </a:lnTo>
                  <a:lnTo>
                    <a:pt x="672" y="906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75" name="Google Shape;2875;p93"/>
            <p:cNvSpPr/>
            <p:nvPr/>
          </p:nvSpPr>
          <p:spPr>
            <a:xfrm>
              <a:off x="10296525" y="23044150"/>
              <a:ext cx="1249362" cy="4016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3162"/>
                  </a:moveTo>
                  <a:lnTo>
                    <a:pt x="1829" y="0"/>
                  </a:lnTo>
                  <a:lnTo>
                    <a:pt x="0" y="43162"/>
                  </a:lnTo>
                  <a:lnTo>
                    <a:pt x="116493" y="120000"/>
                  </a:lnTo>
                  <a:lnTo>
                    <a:pt x="120000" y="431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76" name="Google Shape;2876;p93"/>
            <p:cNvSpPr/>
            <p:nvPr/>
          </p:nvSpPr>
          <p:spPr>
            <a:xfrm>
              <a:off x="10920412" y="23172738"/>
              <a:ext cx="533400" cy="1825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2173"/>
                  </a:moveTo>
                  <a:lnTo>
                    <a:pt x="1428" y="0"/>
                  </a:lnTo>
                  <a:lnTo>
                    <a:pt x="0" y="50086"/>
                  </a:lnTo>
                  <a:lnTo>
                    <a:pt x="116785" y="120000"/>
                  </a:lnTo>
                  <a:lnTo>
                    <a:pt x="120000" y="5217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77" name="Google Shape;2877;p93"/>
            <p:cNvSpPr/>
            <p:nvPr/>
          </p:nvSpPr>
          <p:spPr>
            <a:xfrm>
              <a:off x="10375900" y="23082250"/>
              <a:ext cx="357187" cy="1349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5058"/>
                  </a:moveTo>
                  <a:lnTo>
                    <a:pt x="0" y="0"/>
                  </a:lnTo>
                  <a:lnTo>
                    <a:pt x="1600" y="57882"/>
                  </a:lnTo>
                  <a:lnTo>
                    <a:pt x="116266" y="120000"/>
                  </a:lnTo>
                  <a:lnTo>
                    <a:pt x="120000" y="550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78" name="Google Shape;2878;p93"/>
            <p:cNvSpPr/>
            <p:nvPr/>
          </p:nvSpPr>
          <p:spPr>
            <a:xfrm>
              <a:off x="9480550" y="23215600"/>
              <a:ext cx="2103437" cy="696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6082"/>
                  </a:moveTo>
                  <a:lnTo>
                    <a:pt x="271" y="36082"/>
                  </a:lnTo>
                  <a:lnTo>
                    <a:pt x="905" y="35535"/>
                  </a:lnTo>
                  <a:lnTo>
                    <a:pt x="2173" y="34988"/>
                  </a:lnTo>
                  <a:lnTo>
                    <a:pt x="3803" y="34168"/>
                  </a:lnTo>
                  <a:lnTo>
                    <a:pt x="5615" y="33075"/>
                  </a:lnTo>
                  <a:lnTo>
                    <a:pt x="7788" y="31708"/>
                  </a:lnTo>
                  <a:lnTo>
                    <a:pt x="10233" y="29794"/>
                  </a:lnTo>
                  <a:lnTo>
                    <a:pt x="12769" y="27881"/>
                  </a:lnTo>
                  <a:lnTo>
                    <a:pt x="15396" y="25694"/>
                  </a:lnTo>
                  <a:lnTo>
                    <a:pt x="18022" y="23234"/>
                  </a:lnTo>
                  <a:lnTo>
                    <a:pt x="20649" y="20227"/>
                  </a:lnTo>
                  <a:lnTo>
                    <a:pt x="23275" y="16947"/>
                  </a:lnTo>
                  <a:lnTo>
                    <a:pt x="25811" y="13120"/>
                  </a:lnTo>
                  <a:lnTo>
                    <a:pt x="27984" y="9293"/>
                  </a:lnTo>
                  <a:lnTo>
                    <a:pt x="30158" y="4920"/>
                  </a:lnTo>
                  <a:lnTo>
                    <a:pt x="31879" y="0"/>
                  </a:lnTo>
                  <a:lnTo>
                    <a:pt x="119999" y="60956"/>
                  </a:lnTo>
                  <a:lnTo>
                    <a:pt x="119818" y="61503"/>
                  </a:lnTo>
                  <a:lnTo>
                    <a:pt x="119366" y="62870"/>
                  </a:lnTo>
                  <a:lnTo>
                    <a:pt x="118550" y="65330"/>
                  </a:lnTo>
                  <a:lnTo>
                    <a:pt x="117464" y="68337"/>
                  </a:lnTo>
                  <a:lnTo>
                    <a:pt x="116105" y="71890"/>
                  </a:lnTo>
                  <a:lnTo>
                    <a:pt x="114566" y="75990"/>
                  </a:lnTo>
                  <a:lnTo>
                    <a:pt x="112935" y="80637"/>
                  </a:lnTo>
                  <a:lnTo>
                    <a:pt x="110943" y="85284"/>
                  </a:lnTo>
                  <a:lnTo>
                    <a:pt x="108860" y="90478"/>
                  </a:lnTo>
                  <a:lnTo>
                    <a:pt x="106777" y="95398"/>
                  </a:lnTo>
                  <a:lnTo>
                    <a:pt x="104513" y="100318"/>
                  </a:lnTo>
                  <a:lnTo>
                    <a:pt x="102158" y="105239"/>
                  </a:lnTo>
                  <a:lnTo>
                    <a:pt x="99803" y="109612"/>
                  </a:lnTo>
                  <a:lnTo>
                    <a:pt x="97539" y="113439"/>
                  </a:lnTo>
                  <a:lnTo>
                    <a:pt x="95184" y="116993"/>
                  </a:lnTo>
                  <a:lnTo>
                    <a:pt x="92920" y="120000"/>
                  </a:lnTo>
                  <a:lnTo>
                    <a:pt x="0" y="3608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79" name="Google Shape;2879;p93"/>
            <p:cNvSpPr/>
            <p:nvPr/>
          </p:nvSpPr>
          <p:spPr>
            <a:xfrm>
              <a:off x="11576050" y="23140988"/>
              <a:ext cx="749300" cy="3317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49" y="119999"/>
                  </a:moveTo>
                  <a:lnTo>
                    <a:pt x="120000" y="48229"/>
                  </a:lnTo>
                  <a:lnTo>
                    <a:pt x="54661" y="0"/>
                  </a:lnTo>
                  <a:lnTo>
                    <a:pt x="1271" y="13779"/>
                  </a:lnTo>
                  <a:lnTo>
                    <a:pt x="0" y="113110"/>
                  </a:lnTo>
                  <a:lnTo>
                    <a:pt x="11949" y="11999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80" name="Google Shape;2880;p93"/>
            <p:cNvSpPr/>
            <p:nvPr/>
          </p:nvSpPr>
          <p:spPr>
            <a:xfrm>
              <a:off x="9640887" y="21715413"/>
              <a:ext cx="398462" cy="1585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762"/>
                  </a:moveTo>
                  <a:lnTo>
                    <a:pt x="119521" y="2642"/>
                  </a:lnTo>
                  <a:lnTo>
                    <a:pt x="117609" y="2402"/>
                  </a:lnTo>
                  <a:lnTo>
                    <a:pt x="114262" y="2162"/>
                  </a:lnTo>
                  <a:lnTo>
                    <a:pt x="109960" y="1801"/>
                  </a:lnTo>
                  <a:lnTo>
                    <a:pt x="104223" y="1321"/>
                  </a:lnTo>
                  <a:lnTo>
                    <a:pt x="98007" y="840"/>
                  </a:lnTo>
                  <a:lnTo>
                    <a:pt x="90836" y="480"/>
                  </a:lnTo>
                  <a:lnTo>
                    <a:pt x="82709" y="120"/>
                  </a:lnTo>
                  <a:lnTo>
                    <a:pt x="74103" y="0"/>
                  </a:lnTo>
                  <a:lnTo>
                    <a:pt x="64063" y="0"/>
                  </a:lnTo>
                  <a:lnTo>
                    <a:pt x="54501" y="240"/>
                  </a:lnTo>
                  <a:lnTo>
                    <a:pt x="43984" y="600"/>
                  </a:lnTo>
                  <a:lnTo>
                    <a:pt x="33466" y="1441"/>
                  </a:lnTo>
                  <a:lnTo>
                    <a:pt x="22470" y="2402"/>
                  </a:lnTo>
                  <a:lnTo>
                    <a:pt x="10996" y="3843"/>
                  </a:lnTo>
                  <a:lnTo>
                    <a:pt x="0" y="5645"/>
                  </a:lnTo>
                  <a:lnTo>
                    <a:pt x="0" y="120000"/>
                  </a:lnTo>
                  <a:lnTo>
                    <a:pt x="478" y="120000"/>
                  </a:lnTo>
                  <a:lnTo>
                    <a:pt x="2868" y="120000"/>
                  </a:lnTo>
                  <a:lnTo>
                    <a:pt x="6693" y="119879"/>
                  </a:lnTo>
                  <a:lnTo>
                    <a:pt x="10996" y="119759"/>
                  </a:lnTo>
                  <a:lnTo>
                    <a:pt x="16733" y="119519"/>
                  </a:lnTo>
                  <a:lnTo>
                    <a:pt x="23426" y="119279"/>
                  </a:lnTo>
                  <a:lnTo>
                    <a:pt x="31075" y="118918"/>
                  </a:lnTo>
                  <a:lnTo>
                    <a:pt x="39681" y="118318"/>
                  </a:lnTo>
                  <a:lnTo>
                    <a:pt x="48764" y="117717"/>
                  </a:lnTo>
                  <a:lnTo>
                    <a:pt x="57848" y="116876"/>
                  </a:lnTo>
                  <a:lnTo>
                    <a:pt x="68366" y="116036"/>
                  </a:lnTo>
                  <a:lnTo>
                    <a:pt x="78406" y="114834"/>
                  </a:lnTo>
                  <a:lnTo>
                    <a:pt x="88924" y="113513"/>
                  </a:lnTo>
                  <a:lnTo>
                    <a:pt x="99442" y="112192"/>
                  </a:lnTo>
                  <a:lnTo>
                    <a:pt x="109960" y="110390"/>
                  </a:lnTo>
                  <a:lnTo>
                    <a:pt x="120000" y="108468"/>
                  </a:lnTo>
                  <a:lnTo>
                    <a:pt x="120000" y="27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81" name="Google Shape;2881;p93"/>
            <p:cNvSpPr/>
            <p:nvPr/>
          </p:nvSpPr>
          <p:spPr>
            <a:xfrm>
              <a:off x="9652000" y="21728113"/>
              <a:ext cx="341312" cy="13382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46"/>
                  </a:moveTo>
                  <a:lnTo>
                    <a:pt x="119441" y="2704"/>
                  </a:lnTo>
                  <a:lnTo>
                    <a:pt x="117767" y="2562"/>
                  </a:lnTo>
                  <a:lnTo>
                    <a:pt x="114418" y="2135"/>
                  </a:lnTo>
                  <a:lnTo>
                    <a:pt x="109953" y="1708"/>
                  </a:lnTo>
                  <a:lnTo>
                    <a:pt x="104372" y="1281"/>
                  </a:lnTo>
                  <a:lnTo>
                    <a:pt x="98232" y="854"/>
                  </a:lnTo>
                  <a:lnTo>
                    <a:pt x="90976" y="569"/>
                  </a:lnTo>
                  <a:lnTo>
                    <a:pt x="83162" y="142"/>
                  </a:lnTo>
                  <a:lnTo>
                    <a:pt x="74232" y="0"/>
                  </a:lnTo>
                  <a:lnTo>
                    <a:pt x="64186" y="0"/>
                  </a:lnTo>
                  <a:lnTo>
                    <a:pt x="54697" y="142"/>
                  </a:lnTo>
                  <a:lnTo>
                    <a:pt x="44093" y="711"/>
                  </a:lnTo>
                  <a:lnTo>
                    <a:pt x="33488" y="1423"/>
                  </a:lnTo>
                  <a:lnTo>
                    <a:pt x="22325" y="2562"/>
                  </a:lnTo>
                  <a:lnTo>
                    <a:pt x="11720" y="3843"/>
                  </a:lnTo>
                  <a:lnTo>
                    <a:pt x="0" y="5693"/>
                  </a:lnTo>
                  <a:lnTo>
                    <a:pt x="0" y="120000"/>
                  </a:lnTo>
                  <a:lnTo>
                    <a:pt x="558" y="120000"/>
                  </a:lnTo>
                  <a:lnTo>
                    <a:pt x="3348" y="120000"/>
                  </a:lnTo>
                  <a:lnTo>
                    <a:pt x="6697" y="119857"/>
                  </a:lnTo>
                  <a:lnTo>
                    <a:pt x="11720" y="119715"/>
                  </a:lnTo>
                  <a:lnTo>
                    <a:pt x="16744" y="119572"/>
                  </a:lnTo>
                  <a:lnTo>
                    <a:pt x="24000" y="119288"/>
                  </a:lnTo>
                  <a:lnTo>
                    <a:pt x="31255" y="118861"/>
                  </a:lnTo>
                  <a:lnTo>
                    <a:pt x="39627" y="118291"/>
                  </a:lnTo>
                  <a:lnTo>
                    <a:pt x="48558" y="117580"/>
                  </a:lnTo>
                  <a:lnTo>
                    <a:pt x="58604" y="116868"/>
                  </a:lnTo>
                  <a:lnTo>
                    <a:pt x="68651" y="115871"/>
                  </a:lnTo>
                  <a:lnTo>
                    <a:pt x="78697" y="114733"/>
                  </a:lnTo>
                  <a:lnTo>
                    <a:pt x="88744" y="113451"/>
                  </a:lnTo>
                  <a:lnTo>
                    <a:pt x="99906" y="111886"/>
                  </a:lnTo>
                  <a:lnTo>
                    <a:pt x="109953" y="110177"/>
                  </a:lnTo>
                  <a:lnTo>
                    <a:pt x="120000" y="108185"/>
                  </a:lnTo>
                  <a:lnTo>
                    <a:pt x="120000" y="284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82" name="Google Shape;2882;p93"/>
            <p:cNvSpPr/>
            <p:nvPr/>
          </p:nvSpPr>
          <p:spPr>
            <a:xfrm>
              <a:off x="9663112" y="21742400"/>
              <a:ext cx="285750" cy="1087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02"/>
                  </a:moveTo>
                  <a:lnTo>
                    <a:pt x="119333" y="2802"/>
                  </a:lnTo>
                  <a:lnTo>
                    <a:pt x="117333" y="2452"/>
                  </a:lnTo>
                  <a:lnTo>
                    <a:pt x="114666" y="2102"/>
                  </a:lnTo>
                  <a:lnTo>
                    <a:pt x="110000" y="1751"/>
                  </a:lnTo>
                  <a:lnTo>
                    <a:pt x="104666" y="1401"/>
                  </a:lnTo>
                  <a:lnTo>
                    <a:pt x="98000" y="700"/>
                  </a:lnTo>
                  <a:lnTo>
                    <a:pt x="90666" y="350"/>
                  </a:lnTo>
                  <a:lnTo>
                    <a:pt x="83333" y="0"/>
                  </a:lnTo>
                  <a:lnTo>
                    <a:pt x="74000" y="0"/>
                  </a:lnTo>
                  <a:lnTo>
                    <a:pt x="64666" y="0"/>
                  </a:lnTo>
                  <a:lnTo>
                    <a:pt x="54000" y="175"/>
                  </a:lnTo>
                  <a:lnTo>
                    <a:pt x="44000" y="525"/>
                  </a:lnTo>
                  <a:lnTo>
                    <a:pt x="33333" y="1401"/>
                  </a:lnTo>
                  <a:lnTo>
                    <a:pt x="22000" y="2452"/>
                  </a:lnTo>
                  <a:lnTo>
                    <a:pt x="11333" y="4029"/>
                  </a:lnTo>
                  <a:lnTo>
                    <a:pt x="0" y="5781"/>
                  </a:lnTo>
                  <a:lnTo>
                    <a:pt x="0" y="120000"/>
                  </a:lnTo>
                  <a:lnTo>
                    <a:pt x="666" y="120000"/>
                  </a:lnTo>
                  <a:lnTo>
                    <a:pt x="2666" y="120000"/>
                  </a:lnTo>
                  <a:lnTo>
                    <a:pt x="6000" y="119824"/>
                  </a:lnTo>
                  <a:lnTo>
                    <a:pt x="11333" y="119649"/>
                  </a:lnTo>
                  <a:lnTo>
                    <a:pt x="17333" y="119474"/>
                  </a:lnTo>
                  <a:lnTo>
                    <a:pt x="23333" y="119299"/>
                  </a:lnTo>
                  <a:lnTo>
                    <a:pt x="31333" y="118773"/>
                  </a:lnTo>
                  <a:lnTo>
                    <a:pt x="40000" y="118423"/>
                  </a:lnTo>
                  <a:lnTo>
                    <a:pt x="48666" y="117547"/>
                  </a:lnTo>
                  <a:lnTo>
                    <a:pt x="58000" y="116846"/>
                  </a:lnTo>
                  <a:lnTo>
                    <a:pt x="68000" y="115970"/>
                  </a:lnTo>
                  <a:lnTo>
                    <a:pt x="78666" y="114744"/>
                  </a:lnTo>
                  <a:lnTo>
                    <a:pt x="88666" y="113518"/>
                  </a:lnTo>
                  <a:lnTo>
                    <a:pt x="99333" y="111941"/>
                  </a:lnTo>
                  <a:lnTo>
                    <a:pt x="110000" y="110014"/>
                  </a:lnTo>
                  <a:lnTo>
                    <a:pt x="120000" y="108087"/>
                  </a:lnTo>
                  <a:lnTo>
                    <a:pt x="120000" y="280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83" name="Google Shape;2883;p93"/>
            <p:cNvSpPr/>
            <p:nvPr/>
          </p:nvSpPr>
          <p:spPr>
            <a:xfrm>
              <a:off x="9672637" y="21755100"/>
              <a:ext cx="231775" cy="8413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3169"/>
                  </a:moveTo>
                  <a:lnTo>
                    <a:pt x="117534" y="2716"/>
                  </a:lnTo>
                  <a:lnTo>
                    <a:pt x="110136" y="1811"/>
                  </a:lnTo>
                  <a:lnTo>
                    <a:pt x="98630" y="905"/>
                  </a:lnTo>
                  <a:lnTo>
                    <a:pt x="83013" y="226"/>
                  </a:lnTo>
                  <a:lnTo>
                    <a:pt x="64931" y="0"/>
                  </a:lnTo>
                  <a:lnTo>
                    <a:pt x="44383" y="679"/>
                  </a:lnTo>
                  <a:lnTo>
                    <a:pt x="22191" y="2490"/>
                  </a:lnTo>
                  <a:lnTo>
                    <a:pt x="0" y="6113"/>
                  </a:lnTo>
                  <a:lnTo>
                    <a:pt x="0" y="120000"/>
                  </a:lnTo>
                  <a:lnTo>
                    <a:pt x="2465" y="120000"/>
                  </a:lnTo>
                  <a:lnTo>
                    <a:pt x="11506" y="119773"/>
                  </a:lnTo>
                  <a:lnTo>
                    <a:pt x="23835" y="119094"/>
                  </a:lnTo>
                  <a:lnTo>
                    <a:pt x="40273" y="117962"/>
                  </a:lnTo>
                  <a:lnTo>
                    <a:pt x="58356" y="116377"/>
                  </a:lnTo>
                  <a:lnTo>
                    <a:pt x="78904" y="114339"/>
                  </a:lnTo>
                  <a:lnTo>
                    <a:pt x="99452" y="111396"/>
                  </a:lnTo>
                  <a:lnTo>
                    <a:pt x="119999" y="107547"/>
                  </a:lnTo>
                  <a:lnTo>
                    <a:pt x="119999" y="316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84" name="Google Shape;2884;p93"/>
            <p:cNvSpPr/>
            <p:nvPr/>
          </p:nvSpPr>
          <p:spPr>
            <a:xfrm>
              <a:off x="9685337" y="21767800"/>
              <a:ext cx="173037" cy="5921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217"/>
                  </a:moveTo>
                  <a:lnTo>
                    <a:pt x="117798" y="2895"/>
                  </a:lnTo>
                  <a:lnTo>
                    <a:pt x="110091" y="1930"/>
                  </a:lnTo>
                  <a:lnTo>
                    <a:pt x="97981" y="643"/>
                  </a:lnTo>
                  <a:lnTo>
                    <a:pt x="82568" y="0"/>
                  </a:lnTo>
                  <a:lnTo>
                    <a:pt x="64954" y="0"/>
                  </a:lnTo>
                  <a:lnTo>
                    <a:pt x="42935" y="643"/>
                  </a:lnTo>
                  <a:lnTo>
                    <a:pt x="22018" y="2895"/>
                  </a:lnTo>
                  <a:lnTo>
                    <a:pt x="0" y="6756"/>
                  </a:lnTo>
                  <a:lnTo>
                    <a:pt x="0" y="119999"/>
                  </a:lnTo>
                  <a:lnTo>
                    <a:pt x="2201" y="119999"/>
                  </a:lnTo>
                  <a:lnTo>
                    <a:pt x="9908" y="119678"/>
                  </a:lnTo>
                  <a:lnTo>
                    <a:pt x="23119" y="118713"/>
                  </a:lnTo>
                  <a:lnTo>
                    <a:pt x="39633" y="117747"/>
                  </a:lnTo>
                  <a:lnTo>
                    <a:pt x="58348" y="116461"/>
                  </a:lnTo>
                  <a:lnTo>
                    <a:pt x="79266" y="113887"/>
                  </a:lnTo>
                  <a:lnTo>
                    <a:pt x="99082" y="110348"/>
                  </a:lnTo>
                  <a:lnTo>
                    <a:pt x="120000" y="106487"/>
                  </a:lnTo>
                  <a:lnTo>
                    <a:pt x="120000" y="321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85" name="Google Shape;2885;p93"/>
            <p:cNvSpPr/>
            <p:nvPr/>
          </p:nvSpPr>
          <p:spPr>
            <a:xfrm>
              <a:off x="9694862" y="21782088"/>
              <a:ext cx="119062" cy="342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333"/>
                  </a:moveTo>
                  <a:lnTo>
                    <a:pt x="116800" y="2777"/>
                  </a:lnTo>
                  <a:lnTo>
                    <a:pt x="110400" y="2222"/>
                  </a:lnTo>
                  <a:lnTo>
                    <a:pt x="97600" y="1111"/>
                  </a:lnTo>
                  <a:lnTo>
                    <a:pt x="83200" y="0"/>
                  </a:lnTo>
                  <a:lnTo>
                    <a:pt x="65600" y="0"/>
                  </a:lnTo>
                  <a:lnTo>
                    <a:pt x="44800" y="555"/>
                  </a:lnTo>
                  <a:lnTo>
                    <a:pt x="22400" y="3333"/>
                  </a:lnTo>
                  <a:lnTo>
                    <a:pt x="0" y="7777"/>
                  </a:lnTo>
                  <a:lnTo>
                    <a:pt x="0" y="120000"/>
                  </a:lnTo>
                  <a:lnTo>
                    <a:pt x="3200" y="120000"/>
                  </a:lnTo>
                  <a:lnTo>
                    <a:pt x="11200" y="119444"/>
                  </a:lnTo>
                  <a:lnTo>
                    <a:pt x="24000" y="118888"/>
                  </a:lnTo>
                  <a:lnTo>
                    <a:pt x="40000" y="117222"/>
                  </a:lnTo>
                  <a:lnTo>
                    <a:pt x="59200" y="115555"/>
                  </a:lnTo>
                  <a:lnTo>
                    <a:pt x="80000" y="112777"/>
                  </a:lnTo>
                  <a:lnTo>
                    <a:pt x="100800" y="108333"/>
                  </a:lnTo>
                  <a:lnTo>
                    <a:pt x="120000" y="103888"/>
                  </a:lnTo>
                  <a:lnTo>
                    <a:pt x="120000" y="333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86" name="Google Shape;2886;p93"/>
            <p:cNvSpPr/>
            <p:nvPr/>
          </p:nvSpPr>
          <p:spPr>
            <a:xfrm>
              <a:off x="11133137" y="22764750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lnTo>
                    <a:pt x="72000" y="118918"/>
                  </a:lnTo>
                  <a:lnTo>
                    <a:pt x="82909" y="114594"/>
                  </a:lnTo>
                  <a:lnTo>
                    <a:pt x="92727" y="109189"/>
                  </a:lnTo>
                  <a:lnTo>
                    <a:pt x="102545" y="101621"/>
                  </a:lnTo>
                  <a:lnTo>
                    <a:pt x="109090" y="92972"/>
                  </a:lnTo>
                  <a:lnTo>
                    <a:pt x="115636" y="83243"/>
                  </a:lnTo>
                  <a:lnTo>
                    <a:pt x="118909" y="71351"/>
                  </a:lnTo>
                  <a:lnTo>
                    <a:pt x="120000" y="60540"/>
                  </a:lnTo>
                  <a:lnTo>
                    <a:pt x="118909" y="47567"/>
                  </a:lnTo>
                  <a:lnTo>
                    <a:pt x="115636" y="36756"/>
                  </a:lnTo>
                  <a:lnTo>
                    <a:pt x="109090" y="25945"/>
                  </a:lnTo>
                  <a:lnTo>
                    <a:pt x="102545" y="18378"/>
                  </a:lnTo>
                  <a:lnTo>
                    <a:pt x="92727" y="9729"/>
                  </a:lnTo>
                  <a:lnTo>
                    <a:pt x="82909" y="5405"/>
                  </a:lnTo>
                  <a:lnTo>
                    <a:pt x="72000" y="2162"/>
                  </a:lnTo>
                  <a:lnTo>
                    <a:pt x="60000" y="0"/>
                  </a:lnTo>
                  <a:lnTo>
                    <a:pt x="48000" y="2162"/>
                  </a:lnTo>
                  <a:lnTo>
                    <a:pt x="36000" y="5405"/>
                  </a:lnTo>
                  <a:lnTo>
                    <a:pt x="27272" y="9729"/>
                  </a:lnTo>
                  <a:lnTo>
                    <a:pt x="17454" y="18378"/>
                  </a:lnTo>
                  <a:lnTo>
                    <a:pt x="10909" y="25945"/>
                  </a:lnTo>
                  <a:lnTo>
                    <a:pt x="4363" y="36756"/>
                  </a:lnTo>
                  <a:lnTo>
                    <a:pt x="1090" y="47567"/>
                  </a:lnTo>
                  <a:lnTo>
                    <a:pt x="0" y="60540"/>
                  </a:lnTo>
                  <a:lnTo>
                    <a:pt x="1090" y="71351"/>
                  </a:lnTo>
                  <a:lnTo>
                    <a:pt x="4363" y="83243"/>
                  </a:lnTo>
                  <a:lnTo>
                    <a:pt x="10909" y="92972"/>
                  </a:lnTo>
                  <a:lnTo>
                    <a:pt x="17454" y="101621"/>
                  </a:lnTo>
                  <a:lnTo>
                    <a:pt x="27272" y="109189"/>
                  </a:lnTo>
                  <a:lnTo>
                    <a:pt x="36000" y="114594"/>
                  </a:lnTo>
                  <a:lnTo>
                    <a:pt x="48000" y="118918"/>
                  </a:lnTo>
                  <a:lnTo>
                    <a:pt x="6000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87" name="Google Shape;2887;p93"/>
            <p:cNvSpPr/>
            <p:nvPr/>
          </p:nvSpPr>
          <p:spPr>
            <a:xfrm>
              <a:off x="10598150" y="22769513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909" y="120000"/>
                  </a:moveTo>
                  <a:lnTo>
                    <a:pt x="82909" y="115636"/>
                  </a:lnTo>
                  <a:lnTo>
                    <a:pt x="104727" y="100363"/>
                  </a:lnTo>
                  <a:lnTo>
                    <a:pt x="115636" y="80727"/>
                  </a:lnTo>
                  <a:lnTo>
                    <a:pt x="120000" y="58909"/>
                  </a:lnTo>
                  <a:lnTo>
                    <a:pt x="115636" y="34909"/>
                  </a:lnTo>
                  <a:lnTo>
                    <a:pt x="104727" y="15272"/>
                  </a:lnTo>
                  <a:lnTo>
                    <a:pt x="82909" y="4363"/>
                  </a:lnTo>
                  <a:lnTo>
                    <a:pt x="58909" y="0"/>
                  </a:lnTo>
                  <a:lnTo>
                    <a:pt x="34909" y="4363"/>
                  </a:lnTo>
                  <a:lnTo>
                    <a:pt x="17454" y="15272"/>
                  </a:lnTo>
                  <a:lnTo>
                    <a:pt x="4363" y="34909"/>
                  </a:lnTo>
                  <a:lnTo>
                    <a:pt x="0" y="58909"/>
                  </a:lnTo>
                  <a:lnTo>
                    <a:pt x="4363" y="80727"/>
                  </a:lnTo>
                  <a:lnTo>
                    <a:pt x="17454" y="100363"/>
                  </a:lnTo>
                  <a:lnTo>
                    <a:pt x="34909" y="115636"/>
                  </a:lnTo>
                  <a:lnTo>
                    <a:pt x="58909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88" name="Google Shape;2888;p93"/>
            <p:cNvSpPr/>
            <p:nvPr/>
          </p:nvSpPr>
          <p:spPr>
            <a:xfrm>
              <a:off x="10747375" y="22772688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1090" y="120000"/>
                  </a:moveTo>
                  <a:lnTo>
                    <a:pt x="85090" y="115636"/>
                  </a:lnTo>
                  <a:lnTo>
                    <a:pt x="102545" y="102545"/>
                  </a:lnTo>
                  <a:lnTo>
                    <a:pt x="115636" y="85090"/>
                  </a:lnTo>
                  <a:lnTo>
                    <a:pt x="120000" y="61090"/>
                  </a:lnTo>
                  <a:lnTo>
                    <a:pt x="115636" y="37090"/>
                  </a:lnTo>
                  <a:lnTo>
                    <a:pt x="102545" y="17454"/>
                  </a:lnTo>
                  <a:lnTo>
                    <a:pt x="85090" y="4363"/>
                  </a:lnTo>
                  <a:lnTo>
                    <a:pt x="61090" y="0"/>
                  </a:lnTo>
                  <a:lnTo>
                    <a:pt x="37090" y="4363"/>
                  </a:lnTo>
                  <a:lnTo>
                    <a:pt x="19636" y="17454"/>
                  </a:lnTo>
                  <a:lnTo>
                    <a:pt x="4363" y="37090"/>
                  </a:lnTo>
                  <a:lnTo>
                    <a:pt x="0" y="61090"/>
                  </a:lnTo>
                  <a:lnTo>
                    <a:pt x="4363" y="85090"/>
                  </a:lnTo>
                  <a:lnTo>
                    <a:pt x="19636" y="102545"/>
                  </a:lnTo>
                  <a:lnTo>
                    <a:pt x="37090" y="115636"/>
                  </a:lnTo>
                  <a:lnTo>
                    <a:pt x="6109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89" name="Google Shape;2889;p93"/>
            <p:cNvSpPr/>
            <p:nvPr/>
          </p:nvSpPr>
          <p:spPr>
            <a:xfrm>
              <a:off x="10161587" y="21575713"/>
              <a:ext cx="247650" cy="1193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923" y="2393"/>
                  </a:moveTo>
                  <a:lnTo>
                    <a:pt x="33846" y="4787"/>
                  </a:lnTo>
                  <a:lnTo>
                    <a:pt x="25384" y="11648"/>
                  </a:lnTo>
                  <a:lnTo>
                    <a:pt x="14615" y="22340"/>
                  </a:lnTo>
                  <a:lnTo>
                    <a:pt x="5384" y="36542"/>
                  </a:lnTo>
                  <a:lnTo>
                    <a:pt x="0" y="53776"/>
                  </a:lnTo>
                  <a:lnTo>
                    <a:pt x="769" y="73723"/>
                  </a:lnTo>
                  <a:lnTo>
                    <a:pt x="10769" y="96063"/>
                  </a:lnTo>
                  <a:lnTo>
                    <a:pt x="33076" y="120000"/>
                  </a:lnTo>
                  <a:lnTo>
                    <a:pt x="115384" y="119042"/>
                  </a:lnTo>
                  <a:lnTo>
                    <a:pt x="112307" y="115531"/>
                  </a:lnTo>
                  <a:lnTo>
                    <a:pt x="103846" y="105797"/>
                  </a:lnTo>
                  <a:lnTo>
                    <a:pt x="94615" y="91595"/>
                  </a:lnTo>
                  <a:lnTo>
                    <a:pt x="85384" y="73882"/>
                  </a:lnTo>
                  <a:lnTo>
                    <a:pt x="80000" y="54574"/>
                  </a:lnTo>
                  <a:lnTo>
                    <a:pt x="82307" y="35106"/>
                  </a:lnTo>
                  <a:lnTo>
                    <a:pt x="95384" y="16914"/>
                  </a:lnTo>
                  <a:lnTo>
                    <a:pt x="120000" y="1436"/>
                  </a:lnTo>
                  <a:lnTo>
                    <a:pt x="120000" y="1276"/>
                  </a:lnTo>
                  <a:lnTo>
                    <a:pt x="120000" y="957"/>
                  </a:lnTo>
                  <a:lnTo>
                    <a:pt x="118461" y="638"/>
                  </a:lnTo>
                  <a:lnTo>
                    <a:pt x="113076" y="0"/>
                  </a:lnTo>
                  <a:lnTo>
                    <a:pt x="103076" y="0"/>
                  </a:lnTo>
                  <a:lnTo>
                    <a:pt x="88461" y="159"/>
                  </a:lnTo>
                  <a:lnTo>
                    <a:pt x="66923" y="1117"/>
                  </a:lnTo>
                  <a:lnTo>
                    <a:pt x="36923" y="239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90" name="Google Shape;2890;p93"/>
            <p:cNvSpPr/>
            <p:nvPr/>
          </p:nvSpPr>
          <p:spPr>
            <a:xfrm>
              <a:off x="11437937" y="21428075"/>
              <a:ext cx="336550" cy="133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858"/>
                  </a:moveTo>
                  <a:lnTo>
                    <a:pt x="116603" y="1573"/>
                  </a:lnTo>
                  <a:lnTo>
                    <a:pt x="108679" y="4719"/>
                  </a:lnTo>
                  <a:lnTo>
                    <a:pt x="98490" y="11013"/>
                  </a:lnTo>
                  <a:lnTo>
                    <a:pt x="88301" y="21168"/>
                  </a:lnTo>
                  <a:lnTo>
                    <a:pt x="79811" y="36328"/>
                  </a:lnTo>
                  <a:lnTo>
                    <a:pt x="75283" y="57353"/>
                  </a:lnTo>
                  <a:lnTo>
                    <a:pt x="77547" y="84815"/>
                  </a:lnTo>
                  <a:lnTo>
                    <a:pt x="89433" y="120000"/>
                  </a:lnTo>
                  <a:lnTo>
                    <a:pt x="21509" y="120000"/>
                  </a:lnTo>
                  <a:lnTo>
                    <a:pt x="19245" y="116424"/>
                  </a:lnTo>
                  <a:lnTo>
                    <a:pt x="13584" y="106698"/>
                  </a:lnTo>
                  <a:lnTo>
                    <a:pt x="6792" y="92252"/>
                  </a:lnTo>
                  <a:lnTo>
                    <a:pt x="1698" y="74517"/>
                  </a:lnTo>
                  <a:lnTo>
                    <a:pt x="0" y="54922"/>
                  </a:lnTo>
                  <a:lnTo>
                    <a:pt x="3396" y="34898"/>
                  </a:lnTo>
                  <a:lnTo>
                    <a:pt x="16415" y="16305"/>
                  </a:lnTo>
                  <a:lnTo>
                    <a:pt x="38490" y="0"/>
                  </a:lnTo>
                  <a:lnTo>
                    <a:pt x="120000" y="8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91" name="Google Shape;2891;p93"/>
            <p:cNvSpPr/>
            <p:nvPr/>
          </p:nvSpPr>
          <p:spPr>
            <a:xfrm>
              <a:off x="10169525" y="21647150"/>
              <a:ext cx="217487" cy="104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664" y="2195"/>
                  </a:moveTo>
                  <a:lnTo>
                    <a:pt x="34160" y="4573"/>
                  </a:lnTo>
                  <a:lnTo>
                    <a:pt x="26277" y="11341"/>
                  </a:lnTo>
                  <a:lnTo>
                    <a:pt x="16642" y="22317"/>
                  </a:lnTo>
                  <a:lnTo>
                    <a:pt x="6131" y="36402"/>
                  </a:lnTo>
                  <a:lnTo>
                    <a:pt x="0" y="53780"/>
                  </a:lnTo>
                  <a:lnTo>
                    <a:pt x="875" y="73719"/>
                  </a:lnTo>
                  <a:lnTo>
                    <a:pt x="10510" y="95853"/>
                  </a:lnTo>
                  <a:lnTo>
                    <a:pt x="33284" y="120000"/>
                  </a:lnTo>
                  <a:lnTo>
                    <a:pt x="115620" y="118902"/>
                  </a:lnTo>
                  <a:lnTo>
                    <a:pt x="111240" y="115426"/>
                  </a:lnTo>
                  <a:lnTo>
                    <a:pt x="104233" y="105731"/>
                  </a:lnTo>
                  <a:lnTo>
                    <a:pt x="93722" y="91280"/>
                  </a:lnTo>
                  <a:lnTo>
                    <a:pt x="84963" y="73719"/>
                  </a:lnTo>
                  <a:lnTo>
                    <a:pt x="80583" y="54329"/>
                  </a:lnTo>
                  <a:lnTo>
                    <a:pt x="82335" y="35121"/>
                  </a:lnTo>
                  <a:lnTo>
                    <a:pt x="94598" y="16646"/>
                  </a:lnTo>
                  <a:lnTo>
                    <a:pt x="120000" y="1280"/>
                  </a:lnTo>
                  <a:lnTo>
                    <a:pt x="120000" y="1097"/>
                  </a:lnTo>
                  <a:lnTo>
                    <a:pt x="120000" y="731"/>
                  </a:lnTo>
                  <a:lnTo>
                    <a:pt x="118248" y="365"/>
                  </a:lnTo>
                  <a:lnTo>
                    <a:pt x="112992" y="0"/>
                  </a:lnTo>
                  <a:lnTo>
                    <a:pt x="104233" y="0"/>
                  </a:lnTo>
                  <a:lnTo>
                    <a:pt x="88467" y="182"/>
                  </a:lnTo>
                  <a:lnTo>
                    <a:pt x="67445" y="914"/>
                  </a:lnTo>
                  <a:lnTo>
                    <a:pt x="37664" y="219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92" name="Google Shape;2892;p93"/>
            <p:cNvSpPr/>
            <p:nvPr/>
          </p:nvSpPr>
          <p:spPr>
            <a:xfrm>
              <a:off x="10179050" y="21717000"/>
              <a:ext cx="184150" cy="88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241" y="2357"/>
                  </a:moveTo>
                  <a:lnTo>
                    <a:pt x="34137" y="4500"/>
                  </a:lnTo>
                  <a:lnTo>
                    <a:pt x="24827" y="11357"/>
                  </a:lnTo>
                  <a:lnTo>
                    <a:pt x="15517" y="22071"/>
                  </a:lnTo>
                  <a:lnTo>
                    <a:pt x="5172" y="36214"/>
                  </a:lnTo>
                  <a:lnTo>
                    <a:pt x="0" y="53571"/>
                  </a:lnTo>
                  <a:lnTo>
                    <a:pt x="1034" y="73714"/>
                  </a:lnTo>
                  <a:lnTo>
                    <a:pt x="10344" y="96000"/>
                  </a:lnTo>
                  <a:lnTo>
                    <a:pt x="33103" y="120000"/>
                  </a:lnTo>
                  <a:lnTo>
                    <a:pt x="115862" y="118928"/>
                  </a:lnTo>
                  <a:lnTo>
                    <a:pt x="111724" y="115285"/>
                  </a:lnTo>
                  <a:lnTo>
                    <a:pt x="104482" y="105642"/>
                  </a:lnTo>
                  <a:lnTo>
                    <a:pt x="94137" y="91285"/>
                  </a:lnTo>
                  <a:lnTo>
                    <a:pt x="84827" y="73714"/>
                  </a:lnTo>
                  <a:lnTo>
                    <a:pt x="79655" y="54642"/>
                  </a:lnTo>
                  <a:lnTo>
                    <a:pt x="81724" y="35142"/>
                  </a:lnTo>
                  <a:lnTo>
                    <a:pt x="94137" y="16928"/>
                  </a:lnTo>
                  <a:lnTo>
                    <a:pt x="120000" y="1285"/>
                  </a:lnTo>
                  <a:lnTo>
                    <a:pt x="120000" y="1071"/>
                  </a:lnTo>
                  <a:lnTo>
                    <a:pt x="120000" y="857"/>
                  </a:lnTo>
                  <a:lnTo>
                    <a:pt x="117931" y="428"/>
                  </a:lnTo>
                  <a:lnTo>
                    <a:pt x="112758" y="0"/>
                  </a:lnTo>
                  <a:lnTo>
                    <a:pt x="103448" y="0"/>
                  </a:lnTo>
                  <a:lnTo>
                    <a:pt x="88965" y="214"/>
                  </a:lnTo>
                  <a:lnTo>
                    <a:pt x="67241" y="857"/>
                  </a:lnTo>
                  <a:lnTo>
                    <a:pt x="37241" y="235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93" name="Google Shape;2893;p93"/>
            <p:cNvSpPr/>
            <p:nvPr/>
          </p:nvSpPr>
          <p:spPr>
            <a:xfrm>
              <a:off x="10186987" y="21786850"/>
              <a:ext cx="153987" cy="735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113" y="2332"/>
                  </a:moveTo>
                  <a:lnTo>
                    <a:pt x="33402" y="4406"/>
                  </a:lnTo>
                  <a:lnTo>
                    <a:pt x="24742" y="11403"/>
                  </a:lnTo>
                  <a:lnTo>
                    <a:pt x="14845" y="22030"/>
                  </a:lnTo>
                  <a:lnTo>
                    <a:pt x="4948" y="36285"/>
                  </a:lnTo>
                  <a:lnTo>
                    <a:pt x="0" y="53650"/>
                  </a:lnTo>
                  <a:lnTo>
                    <a:pt x="0" y="73866"/>
                  </a:lnTo>
                  <a:lnTo>
                    <a:pt x="11134" y="95896"/>
                  </a:lnTo>
                  <a:lnTo>
                    <a:pt x="32164" y="119999"/>
                  </a:lnTo>
                  <a:lnTo>
                    <a:pt x="115051" y="119222"/>
                  </a:lnTo>
                  <a:lnTo>
                    <a:pt x="110103" y="115593"/>
                  </a:lnTo>
                  <a:lnTo>
                    <a:pt x="102680" y="105745"/>
                  </a:lnTo>
                  <a:lnTo>
                    <a:pt x="92783" y="91490"/>
                  </a:lnTo>
                  <a:lnTo>
                    <a:pt x="84123" y="73866"/>
                  </a:lnTo>
                  <a:lnTo>
                    <a:pt x="80412" y="54686"/>
                  </a:lnTo>
                  <a:lnTo>
                    <a:pt x="82886" y="35248"/>
                  </a:lnTo>
                  <a:lnTo>
                    <a:pt x="94020" y="16846"/>
                  </a:lnTo>
                  <a:lnTo>
                    <a:pt x="120000" y="1295"/>
                  </a:lnTo>
                  <a:lnTo>
                    <a:pt x="120000" y="1036"/>
                  </a:lnTo>
                  <a:lnTo>
                    <a:pt x="120000" y="777"/>
                  </a:lnTo>
                  <a:lnTo>
                    <a:pt x="117525" y="259"/>
                  </a:lnTo>
                  <a:lnTo>
                    <a:pt x="112577" y="0"/>
                  </a:lnTo>
                  <a:lnTo>
                    <a:pt x="103917" y="0"/>
                  </a:lnTo>
                  <a:lnTo>
                    <a:pt x="87835" y="0"/>
                  </a:lnTo>
                  <a:lnTo>
                    <a:pt x="66804" y="777"/>
                  </a:lnTo>
                  <a:lnTo>
                    <a:pt x="37113" y="233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94" name="Google Shape;2894;p93"/>
            <p:cNvSpPr/>
            <p:nvPr/>
          </p:nvSpPr>
          <p:spPr>
            <a:xfrm>
              <a:off x="10194925" y="21856700"/>
              <a:ext cx="122237" cy="5826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402" y="2615"/>
                  </a:moveTo>
                  <a:lnTo>
                    <a:pt x="34285" y="4904"/>
                  </a:lnTo>
                  <a:lnTo>
                    <a:pt x="26493" y="11771"/>
                  </a:lnTo>
                  <a:lnTo>
                    <a:pt x="15584" y="22234"/>
                  </a:lnTo>
                  <a:lnTo>
                    <a:pt x="6233" y="36621"/>
                  </a:lnTo>
                  <a:lnTo>
                    <a:pt x="0" y="53623"/>
                  </a:lnTo>
                  <a:lnTo>
                    <a:pt x="0" y="73896"/>
                  </a:lnTo>
                  <a:lnTo>
                    <a:pt x="10909" y="96130"/>
                  </a:lnTo>
                  <a:lnTo>
                    <a:pt x="32727" y="120000"/>
                  </a:lnTo>
                  <a:lnTo>
                    <a:pt x="115324" y="119019"/>
                  </a:lnTo>
                  <a:lnTo>
                    <a:pt x="110649" y="115422"/>
                  </a:lnTo>
                  <a:lnTo>
                    <a:pt x="102857" y="105613"/>
                  </a:lnTo>
                  <a:lnTo>
                    <a:pt x="93506" y="91553"/>
                  </a:lnTo>
                  <a:lnTo>
                    <a:pt x="84155" y="73896"/>
                  </a:lnTo>
                  <a:lnTo>
                    <a:pt x="79480" y="54931"/>
                  </a:lnTo>
                  <a:lnTo>
                    <a:pt x="82597" y="34986"/>
                  </a:lnTo>
                  <a:lnTo>
                    <a:pt x="95064" y="17002"/>
                  </a:lnTo>
                  <a:lnTo>
                    <a:pt x="120000" y="1634"/>
                  </a:lnTo>
                  <a:lnTo>
                    <a:pt x="120000" y="653"/>
                  </a:lnTo>
                  <a:lnTo>
                    <a:pt x="118441" y="326"/>
                  </a:lnTo>
                  <a:lnTo>
                    <a:pt x="112207" y="0"/>
                  </a:lnTo>
                  <a:lnTo>
                    <a:pt x="102857" y="0"/>
                  </a:lnTo>
                  <a:lnTo>
                    <a:pt x="87272" y="326"/>
                  </a:lnTo>
                  <a:lnTo>
                    <a:pt x="67012" y="1307"/>
                  </a:lnTo>
                  <a:lnTo>
                    <a:pt x="37402" y="261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95" name="Google Shape;2895;p93"/>
            <p:cNvSpPr/>
            <p:nvPr/>
          </p:nvSpPr>
          <p:spPr>
            <a:xfrm>
              <a:off x="10204450" y="21928138"/>
              <a:ext cx="88900" cy="430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428" y="2214"/>
                  </a:moveTo>
                  <a:lnTo>
                    <a:pt x="34285" y="4428"/>
                  </a:lnTo>
                  <a:lnTo>
                    <a:pt x="25714" y="11070"/>
                  </a:lnTo>
                  <a:lnTo>
                    <a:pt x="12857" y="21697"/>
                  </a:lnTo>
                  <a:lnTo>
                    <a:pt x="4285" y="36309"/>
                  </a:lnTo>
                  <a:lnTo>
                    <a:pt x="0" y="54022"/>
                  </a:lnTo>
                  <a:lnTo>
                    <a:pt x="0" y="73505"/>
                  </a:lnTo>
                  <a:lnTo>
                    <a:pt x="8571" y="96088"/>
                  </a:lnTo>
                  <a:lnTo>
                    <a:pt x="32142" y="120000"/>
                  </a:lnTo>
                  <a:lnTo>
                    <a:pt x="115714" y="118671"/>
                  </a:lnTo>
                  <a:lnTo>
                    <a:pt x="111428" y="115571"/>
                  </a:lnTo>
                  <a:lnTo>
                    <a:pt x="102857" y="105387"/>
                  </a:lnTo>
                  <a:lnTo>
                    <a:pt x="94285" y="91217"/>
                  </a:lnTo>
                  <a:lnTo>
                    <a:pt x="85714" y="73505"/>
                  </a:lnTo>
                  <a:lnTo>
                    <a:pt x="79285" y="54464"/>
                  </a:lnTo>
                  <a:lnTo>
                    <a:pt x="83571" y="34538"/>
                  </a:lnTo>
                  <a:lnTo>
                    <a:pt x="94285" y="16383"/>
                  </a:lnTo>
                  <a:lnTo>
                    <a:pt x="119999" y="1328"/>
                  </a:lnTo>
                  <a:lnTo>
                    <a:pt x="119999" y="885"/>
                  </a:lnTo>
                  <a:lnTo>
                    <a:pt x="117857" y="442"/>
                  </a:lnTo>
                  <a:lnTo>
                    <a:pt x="111428" y="0"/>
                  </a:lnTo>
                  <a:lnTo>
                    <a:pt x="102857" y="0"/>
                  </a:lnTo>
                  <a:lnTo>
                    <a:pt x="89999" y="0"/>
                  </a:lnTo>
                  <a:lnTo>
                    <a:pt x="66428" y="885"/>
                  </a:lnTo>
                  <a:lnTo>
                    <a:pt x="36428" y="221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96" name="Google Shape;2896;p93"/>
            <p:cNvSpPr/>
            <p:nvPr/>
          </p:nvSpPr>
          <p:spPr>
            <a:xfrm>
              <a:off x="11447462" y="21509038"/>
              <a:ext cx="295275" cy="11620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83"/>
                  </a:moveTo>
                  <a:lnTo>
                    <a:pt x="117419" y="1803"/>
                  </a:lnTo>
                  <a:lnTo>
                    <a:pt x="109032" y="4754"/>
                  </a:lnTo>
                  <a:lnTo>
                    <a:pt x="98709" y="10983"/>
                  </a:lnTo>
                  <a:lnTo>
                    <a:pt x="88387" y="21311"/>
                  </a:lnTo>
                  <a:lnTo>
                    <a:pt x="80000" y="36229"/>
                  </a:lnTo>
                  <a:lnTo>
                    <a:pt x="75483" y="57377"/>
                  </a:lnTo>
                  <a:lnTo>
                    <a:pt x="78709" y="84754"/>
                  </a:lnTo>
                  <a:lnTo>
                    <a:pt x="89677" y="120000"/>
                  </a:lnTo>
                  <a:lnTo>
                    <a:pt x="21935" y="120000"/>
                  </a:lnTo>
                  <a:lnTo>
                    <a:pt x="20000" y="116557"/>
                  </a:lnTo>
                  <a:lnTo>
                    <a:pt x="14193" y="106721"/>
                  </a:lnTo>
                  <a:lnTo>
                    <a:pt x="7741" y="92295"/>
                  </a:lnTo>
                  <a:lnTo>
                    <a:pt x="1935" y="74426"/>
                  </a:lnTo>
                  <a:lnTo>
                    <a:pt x="0" y="54918"/>
                  </a:lnTo>
                  <a:lnTo>
                    <a:pt x="3870" y="34918"/>
                  </a:lnTo>
                  <a:lnTo>
                    <a:pt x="16129" y="16065"/>
                  </a:lnTo>
                  <a:lnTo>
                    <a:pt x="38709" y="0"/>
                  </a:lnTo>
                  <a:lnTo>
                    <a:pt x="120000" y="98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97" name="Google Shape;2897;p93"/>
            <p:cNvSpPr/>
            <p:nvPr/>
          </p:nvSpPr>
          <p:spPr>
            <a:xfrm>
              <a:off x="11460162" y="21590000"/>
              <a:ext cx="250825" cy="9921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68"/>
                  </a:moveTo>
                  <a:lnTo>
                    <a:pt x="116202" y="1728"/>
                  </a:lnTo>
                  <a:lnTo>
                    <a:pt x="109367" y="4800"/>
                  </a:lnTo>
                  <a:lnTo>
                    <a:pt x="98734" y="10944"/>
                  </a:lnTo>
                  <a:lnTo>
                    <a:pt x="88101" y="21120"/>
                  </a:lnTo>
                  <a:lnTo>
                    <a:pt x="79746" y="36288"/>
                  </a:lnTo>
                  <a:lnTo>
                    <a:pt x="75949" y="57216"/>
                  </a:lnTo>
                  <a:lnTo>
                    <a:pt x="78227" y="84672"/>
                  </a:lnTo>
                  <a:lnTo>
                    <a:pt x="89620" y="120000"/>
                  </a:lnTo>
                  <a:lnTo>
                    <a:pt x="22025" y="120000"/>
                  </a:lnTo>
                  <a:lnTo>
                    <a:pt x="18987" y="116544"/>
                  </a:lnTo>
                  <a:lnTo>
                    <a:pt x="13670" y="106752"/>
                  </a:lnTo>
                  <a:lnTo>
                    <a:pt x="6835" y="92160"/>
                  </a:lnTo>
                  <a:lnTo>
                    <a:pt x="1518" y="74304"/>
                  </a:lnTo>
                  <a:lnTo>
                    <a:pt x="0" y="54912"/>
                  </a:lnTo>
                  <a:lnTo>
                    <a:pt x="3797" y="34944"/>
                  </a:lnTo>
                  <a:lnTo>
                    <a:pt x="15949" y="16128"/>
                  </a:lnTo>
                  <a:lnTo>
                    <a:pt x="38734" y="0"/>
                  </a:lnTo>
                  <a:lnTo>
                    <a:pt x="120000" y="76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98" name="Google Shape;2898;p93"/>
            <p:cNvSpPr/>
            <p:nvPr/>
          </p:nvSpPr>
          <p:spPr>
            <a:xfrm>
              <a:off x="11469687" y="21670963"/>
              <a:ext cx="207962" cy="820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28"/>
                  </a:moveTo>
                  <a:lnTo>
                    <a:pt x="117251" y="1624"/>
                  </a:lnTo>
                  <a:lnTo>
                    <a:pt x="109007" y="4874"/>
                  </a:lnTo>
                  <a:lnTo>
                    <a:pt x="99847" y="10909"/>
                  </a:lnTo>
                  <a:lnTo>
                    <a:pt x="88854" y="21121"/>
                  </a:lnTo>
                  <a:lnTo>
                    <a:pt x="80610" y="36208"/>
                  </a:lnTo>
                  <a:lnTo>
                    <a:pt x="76946" y="57330"/>
                  </a:lnTo>
                  <a:lnTo>
                    <a:pt x="78778" y="84951"/>
                  </a:lnTo>
                  <a:lnTo>
                    <a:pt x="90687" y="120000"/>
                  </a:lnTo>
                  <a:lnTo>
                    <a:pt x="22900" y="120000"/>
                  </a:lnTo>
                  <a:lnTo>
                    <a:pt x="21068" y="116518"/>
                  </a:lnTo>
                  <a:lnTo>
                    <a:pt x="14656" y="106769"/>
                  </a:lnTo>
                  <a:lnTo>
                    <a:pt x="8244" y="92147"/>
                  </a:lnTo>
                  <a:lnTo>
                    <a:pt x="1832" y="74274"/>
                  </a:lnTo>
                  <a:lnTo>
                    <a:pt x="0" y="54777"/>
                  </a:lnTo>
                  <a:lnTo>
                    <a:pt x="3664" y="35048"/>
                  </a:lnTo>
                  <a:lnTo>
                    <a:pt x="16488" y="16247"/>
                  </a:lnTo>
                  <a:lnTo>
                    <a:pt x="39389" y="0"/>
                  </a:lnTo>
                  <a:lnTo>
                    <a:pt x="120000" y="92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899" name="Google Shape;2899;p93"/>
            <p:cNvSpPr/>
            <p:nvPr/>
          </p:nvSpPr>
          <p:spPr>
            <a:xfrm>
              <a:off x="11482387" y="21750338"/>
              <a:ext cx="165100" cy="652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67"/>
                  </a:moveTo>
                  <a:lnTo>
                    <a:pt x="116538" y="2043"/>
                  </a:lnTo>
                  <a:lnTo>
                    <a:pt x="108461" y="4963"/>
                  </a:lnTo>
                  <a:lnTo>
                    <a:pt x="99230" y="11094"/>
                  </a:lnTo>
                  <a:lnTo>
                    <a:pt x="87692" y="21313"/>
                  </a:lnTo>
                  <a:lnTo>
                    <a:pt x="79615" y="36496"/>
                  </a:lnTo>
                  <a:lnTo>
                    <a:pt x="75000" y="57226"/>
                  </a:lnTo>
                  <a:lnTo>
                    <a:pt x="77307" y="84963"/>
                  </a:lnTo>
                  <a:lnTo>
                    <a:pt x="88846" y="120000"/>
                  </a:lnTo>
                  <a:lnTo>
                    <a:pt x="21923" y="120000"/>
                  </a:lnTo>
                  <a:lnTo>
                    <a:pt x="19615" y="116496"/>
                  </a:lnTo>
                  <a:lnTo>
                    <a:pt x="12692" y="106569"/>
                  </a:lnTo>
                  <a:lnTo>
                    <a:pt x="6923" y="92262"/>
                  </a:lnTo>
                  <a:lnTo>
                    <a:pt x="2307" y="74452"/>
                  </a:lnTo>
                  <a:lnTo>
                    <a:pt x="0" y="54890"/>
                  </a:lnTo>
                  <a:lnTo>
                    <a:pt x="4615" y="35036"/>
                  </a:lnTo>
                  <a:lnTo>
                    <a:pt x="17307" y="16058"/>
                  </a:lnTo>
                  <a:lnTo>
                    <a:pt x="39230" y="0"/>
                  </a:lnTo>
                  <a:lnTo>
                    <a:pt x="120000" y="116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00" name="Google Shape;2900;p93"/>
            <p:cNvSpPr/>
            <p:nvPr/>
          </p:nvSpPr>
          <p:spPr>
            <a:xfrm>
              <a:off x="11493500" y="21831300"/>
              <a:ext cx="120650" cy="4794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94"/>
                  </a:moveTo>
                  <a:lnTo>
                    <a:pt x="116842" y="1589"/>
                  </a:lnTo>
                  <a:lnTo>
                    <a:pt x="110526" y="4768"/>
                  </a:lnTo>
                  <a:lnTo>
                    <a:pt x="97894" y="11125"/>
                  </a:lnTo>
                  <a:lnTo>
                    <a:pt x="88421" y="21059"/>
                  </a:lnTo>
                  <a:lnTo>
                    <a:pt x="80526" y="36556"/>
                  </a:lnTo>
                  <a:lnTo>
                    <a:pt x="77368" y="57615"/>
                  </a:lnTo>
                  <a:lnTo>
                    <a:pt x="78947" y="85033"/>
                  </a:lnTo>
                  <a:lnTo>
                    <a:pt x="90000" y="120000"/>
                  </a:lnTo>
                  <a:lnTo>
                    <a:pt x="22105" y="120000"/>
                  </a:lnTo>
                  <a:lnTo>
                    <a:pt x="20526" y="116821"/>
                  </a:lnTo>
                  <a:lnTo>
                    <a:pt x="14210" y="106887"/>
                  </a:lnTo>
                  <a:lnTo>
                    <a:pt x="6315" y="92185"/>
                  </a:lnTo>
                  <a:lnTo>
                    <a:pt x="1578" y="74701"/>
                  </a:lnTo>
                  <a:lnTo>
                    <a:pt x="0" y="54834"/>
                  </a:lnTo>
                  <a:lnTo>
                    <a:pt x="3157" y="35364"/>
                  </a:lnTo>
                  <a:lnTo>
                    <a:pt x="15789" y="16291"/>
                  </a:lnTo>
                  <a:lnTo>
                    <a:pt x="39473" y="0"/>
                  </a:lnTo>
                  <a:lnTo>
                    <a:pt x="120000" y="79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01" name="Google Shape;2901;p93"/>
            <p:cNvSpPr txBox="1"/>
            <p:nvPr/>
          </p:nvSpPr>
          <p:spPr>
            <a:xfrm>
              <a:off x="9907587" y="21713825"/>
              <a:ext cx="36512" cy="15208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02" name="Google Shape;2902;p93"/>
            <p:cNvSpPr/>
            <p:nvPr/>
          </p:nvSpPr>
          <p:spPr>
            <a:xfrm>
              <a:off x="10444162" y="21691600"/>
              <a:ext cx="595312" cy="698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" y="11181"/>
                  </a:moveTo>
                  <a:lnTo>
                    <a:pt x="10240" y="13363"/>
                  </a:lnTo>
                  <a:lnTo>
                    <a:pt x="8000" y="20181"/>
                  </a:lnTo>
                  <a:lnTo>
                    <a:pt x="5440" y="30545"/>
                  </a:lnTo>
                  <a:lnTo>
                    <a:pt x="2560" y="44454"/>
                  </a:lnTo>
                  <a:lnTo>
                    <a:pt x="640" y="60818"/>
                  </a:lnTo>
                  <a:lnTo>
                    <a:pt x="0" y="79090"/>
                  </a:lnTo>
                  <a:lnTo>
                    <a:pt x="2240" y="99000"/>
                  </a:lnTo>
                  <a:lnTo>
                    <a:pt x="7360" y="120000"/>
                  </a:lnTo>
                  <a:lnTo>
                    <a:pt x="7360" y="119181"/>
                  </a:lnTo>
                  <a:lnTo>
                    <a:pt x="7360" y="116454"/>
                  </a:lnTo>
                  <a:lnTo>
                    <a:pt x="7360" y="112090"/>
                  </a:lnTo>
                  <a:lnTo>
                    <a:pt x="7360" y="106636"/>
                  </a:lnTo>
                  <a:lnTo>
                    <a:pt x="8000" y="100090"/>
                  </a:lnTo>
                  <a:lnTo>
                    <a:pt x="8960" y="93000"/>
                  </a:lnTo>
                  <a:lnTo>
                    <a:pt x="10560" y="85090"/>
                  </a:lnTo>
                  <a:lnTo>
                    <a:pt x="12480" y="76636"/>
                  </a:lnTo>
                  <a:lnTo>
                    <a:pt x="15680" y="68454"/>
                  </a:lnTo>
                  <a:lnTo>
                    <a:pt x="19520" y="60545"/>
                  </a:lnTo>
                  <a:lnTo>
                    <a:pt x="24000" y="52909"/>
                  </a:lnTo>
                  <a:lnTo>
                    <a:pt x="29760" y="45818"/>
                  </a:lnTo>
                  <a:lnTo>
                    <a:pt x="37120" y="39545"/>
                  </a:lnTo>
                  <a:lnTo>
                    <a:pt x="45120" y="34636"/>
                  </a:lnTo>
                  <a:lnTo>
                    <a:pt x="55360" y="31090"/>
                  </a:lnTo>
                  <a:lnTo>
                    <a:pt x="66560" y="28909"/>
                  </a:lnTo>
                  <a:lnTo>
                    <a:pt x="67200" y="28363"/>
                  </a:lnTo>
                  <a:lnTo>
                    <a:pt x="69440" y="27272"/>
                  </a:lnTo>
                  <a:lnTo>
                    <a:pt x="72640" y="25090"/>
                  </a:lnTo>
                  <a:lnTo>
                    <a:pt x="78400" y="22363"/>
                  </a:lnTo>
                  <a:lnTo>
                    <a:pt x="85440" y="18818"/>
                  </a:lnTo>
                  <a:lnTo>
                    <a:pt x="94720" y="14727"/>
                  </a:lnTo>
                  <a:lnTo>
                    <a:pt x="106240" y="9818"/>
                  </a:lnTo>
                  <a:lnTo>
                    <a:pt x="120000" y="4636"/>
                  </a:lnTo>
                  <a:lnTo>
                    <a:pt x="119360" y="4363"/>
                  </a:lnTo>
                  <a:lnTo>
                    <a:pt x="117120" y="4090"/>
                  </a:lnTo>
                  <a:lnTo>
                    <a:pt x="114240" y="3545"/>
                  </a:lnTo>
                  <a:lnTo>
                    <a:pt x="109760" y="2727"/>
                  </a:lnTo>
                  <a:lnTo>
                    <a:pt x="104320" y="1909"/>
                  </a:lnTo>
                  <a:lnTo>
                    <a:pt x="98240" y="1363"/>
                  </a:lnTo>
                  <a:lnTo>
                    <a:pt x="91200" y="818"/>
                  </a:lnTo>
                  <a:lnTo>
                    <a:pt x="83520" y="272"/>
                  </a:lnTo>
                  <a:lnTo>
                    <a:pt x="75200" y="0"/>
                  </a:lnTo>
                  <a:lnTo>
                    <a:pt x="66560" y="272"/>
                  </a:lnTo>
                  <a:lnTo>
                    <a:pt x="57600" y="545"/>
                  </a:lnTo>
                  <a:lnTo>
                    <a:pt x="48320" y="1363"/>
                  </a:lnTo>
                  <a:lnTo>
                    <a:pt x="39040" y="2727"/>
                  </a:lnTo>
                  <a:lnTo>
                    <a:pt x="29440" y="4909"/>
                  </a:lnTo>
                  <a:lnTo>
                    <a:pt x="20160" y="7636"/>
                  </a:lnTo>
                  <a:lnTo>
                    <a:pt x="11200" y="1118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03" name="Google Shape;2903;p93"/>
            <p:cNvSpPr/>
            <p:nvPr/>
          </p:nvSpPr>
          <p:spPr>
            <a:xfrm>
              <a:off x="9621837" y="22210713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69397"/>
                  </a:lnTo>
                  <a:lnTo>
                    <a:pt x="1967" y="63614"/>
                  </a:lnTo>
                  <a:lnTo>
                    <a:pt x="4327" y="53493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6024"/>
                  </a:lnTo>
                  <a:lnTo>
                    <a:pt x="21245" y="17349"/>
                  </a:lnTo>
                  <a:lnTo>
                    <a:pt x="28327" y="8674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0120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6506"/>
                  </a:lnTo>
                  <a:lnTo>
                    <a:pt x="113704" y="63614"/>
                  </a:lnTo>
                  <a:lnTo>
                    <a:pt x="108983" y="59277"/>
                  </a:lnTo>
                  <a:lnTo>
                    <a:pt x="103081" y="52048"/>
                  </a:lnTo>
                  <a:lnTo>
                    <a:pt x="96000" y="46265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0361"/>
                  </a:lnTo>
                  <a:lnTo>
                    <a:pt x="39737" y="33253"/>
                  </a:lnTo>
                  <a:lnTo>
                    <a:pt x="30295" y="41927"/>
                  </a:lnTo>
                  <a:lnTo>
                    <a:pt x="21639" y="53493"/>
                  </a:lnTo>
                  <a:lnTo>
                    <a:pt x="12983" y="69397"/>
                  </a:lnTo>
                  <a:lnTo>
                    <a:pt x="5901" y="91084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04" name="Google Shape;2904;p93"/>
            <p:cNvSpPr/>
            <p:nvPr/>
          </p:nvSpPr>
          <p:spPr>
            <a:xfrm>
              <a:off x="9621837" y="21896388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70843"/>
                  </a:lnTo>
                  <a:lnTo>
                    <a:pt x="1967" y="63614"/>
                  </a:lnTo>
                  <a:lnTo>
                    <a:pt x="4327" y="54939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4578"/>
                  </a:lnTo>
                  <a:lnTo>
                    <a:pt x="21245" y="17349"/>
                  </a:lnTo>
                  <a:lnTo>
                    <a:pt x="28327" y="10120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1566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5060"/>
                  </a:lnTo>
                  <a:lnTo>
                    <a:pt x="113704" y="62168"/>
                  </a:lnTo>
                  <a:lnTo>
                    <a:pt x="108983" y="57831"/>
                  </a:lnTo>
                  <a:lnTo>
                    <a:pt x="103081" y="52048"/>
                  </a:lnTo>
                  <a:lnTo>
                    <a:pt x="96000" y="47710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1807"/>
                  </a:lnTo>
                  <a:lnTo>
                    <a:pt x="39737" y="34698"/>
                  </a:lnTo>
                  <a:lnTo>
                    <a:pt x="30295" y="41927"/>
                  </a:lnTo>
                  <a:lnTo>
                    <a:pt x="21639" y="54939"/>
                  </a:lnTo>
                  <a:lnTo>
                    <a:pt x="12983" y="70843"/>
                  </a:lnTo>
                  <a:lnTo>
                    <a:pt x="5901" y="92530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05" name="Google Shape;2905;p93"/>
            <p:cNvSpPr/>
            <p:nvPr/>
          </p:nvSpPr>
          <p:spPr>
            <a:xfrm>
              <a:off x="10077450" y="21742400"/>
              <a:ext cx="787400" cy="1455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15943"/>
                  </a:lnTo>
                  <a:lnTo>
                    <a:pt x="36290" y="119999"/>
                  </a:lnTo>
                  <a:lnTo>
                    <a:pt x="34596" y="104296"/>
                  </a:lnTo>
                  <a:lnTo>
                    <a:pt x="120000" y="111363"/>
                  </a:lnTo>
                  <a:lnTo>
                    <a:pt x="118548" y="105081"/>
                  </a:lnTo>
                  <a:lnTo>
                    <a:pt x="59274" y="101155"/>
                  </a:lnTo>
                  <a:lnTo>
                    <a:pt x="57822" y="87677"/>
                  </a:lnTo>
                  <a:lnTo>
                    <a:pt x="17419" y="87677"/>
                  </a:lnTo>
                  <a:lnTo>
                    <a:pt x="16451" y="85976"/>
                  </a:lnTo>
                  <a:lnTo>
                    <a:pt x="13548" y="81134"/>
                  </a:lnTo>
                  <a:lnTo>
                    <a:pt x="9919" y="73151"/>
                  </a:lnTo>
                  <a:lnTo>
                    <a:pt x="6290" y="62813"/>
                  </a:lnTo>
                  <a:lnTo>
                    <a:pt x="3629" y="50381"/>
                  </a:lnTo>
                  <a:lnTo>
                    <a:pt x="2661" y="36117"/>
                  </a:lnTo>
                  <a:lnTo>
                    <a:pt x="4838" y="20676"/>
                  </a:lnTo>
                  <a:lnTo>
                    <a:pt x="10161" y="39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06" name="Google Shape;2906;p93"/>
            <p:cNvSpPr/>
            <p:nvPr/>
          </p:nvSpPr>
          <p:spPr>
            <a:xfrm>
              <a:off x="10466387" y="21410613"/>
              <a:ext cx="1012825" cy="198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752" y="119040"/>
                  </a:lnTo>
                  <a:lnTo>
                    <a:pt x="2633" y="114240"/>
                  </a:lnTo>
                  <a:lnTo>
                    <a:pt x="5830" y="109440"/>
                  </a:lnTo>
                  <a:lnTo>
                    <a:pt x="9968" y="101760"/>
                  </a:lnTo>
                  <a:lnTo>
                    <a:pt x="15235" y="94080"/>
                  </a:lnTo>
                  <a:lnTo>
                    <a:pt x="21253" y="85440"/>
                  </a:lnTo>
                  <a:lnTo>
                    <a:pt x="28401" y="77760"/>
                  </a:lnTo>
                  <a:lnTo>
                    <a:pt x="36112" y="70080"/>
                  </a:lnTo>
                  <a:lnTo>
                    <a:pt x="44576" y="62400"/>
                  </a:lnTo>
                  <a:lnTo>
                    <a:pt x="53793" y="57600"/>
                  </a:lnTo>
                  <a:lnTo>
                    <a:pt x="63385" y="53760"/>
                  </a:lnTo>
                  <a:lnTo>
                    <a:pt x="73354" y="52800"/>
                  </a:lnTo>
                  <a:lnTo>
                    <a:pt x="83887" y="53760"/>
                  </a:lnTo>
                  <a:lnTo>
                    <a:pt x="94608" y="58560"/>
                  </a:lnTo>
                  <a:lnTo>
                    <a:pt x="105517" y="67200"/>
                  </a:lnTo>
                  <a:lnTo>
                    <a:pt x="116614" y="79680"/>
                  </a:lnTo>
                  <a:lnTo>
                    <a:pt x="120000" y="0"/>
                  </a:lnTo>
                  <a:lnTo>
                    <a:pt x="119247" y="0"/>
                  </a:lnTo>
                  <a:lnTo>
                    <a:pt x="116614" y="0"/>
                  </a:lnTo>
                  <a:lnTo>
                    <a:pt x="112664" y="0"/>
                  </a:lnTo>
                  <a:lnTo>
                    <a:pt x="107398" y="960"/>
                  </a:lnTo>
                  <a:lnTo>
                    <a:pt x="100815" y="1920"/>
                  </a:lnTo>
                  <a:lnTo>
                    <a:pt x="93291" y="2880"/>
                  </a:lnTo>
                  <a:lnTo>
                    <a:pt x="85015" y="5760"/>
                  </a:lnTo>
                  <a:lnTo>
                    <a:pt x="76175" y="7680"/>
                  </a:lnTo>
                  <a:lnTo>
                    <a:pt x="66583" y="12480"/>
                  </a:lnTo>
                  <a:lnTo>
                    <a:pt x="56802" y="16320"/>
                  </a:lnTo>
                  <a:lnTo>
                    <a:pt x="46833" y="21120"/>
                  </a:lnTo>
                  <a:lnTo>
                    <a:pt x="36865" y="28800"/>
                  </a:lnTo>
                  <a:lnTo>
                    <a:pt x="27084" y="35520"/>
                  </a:lnTo>
                  <a:lnTo>
                    <a:pt x="17492" y="45120"/>
                  </a:lnTo>
                  <a:lnTo>
                    <a:pt x="8463" y="55680"/>
                  </a:lnTo>
                  <a:lnTo>
                    <a:pt x="0" y="6816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07" name="Google Shape;2907;p93"/>
            <p:cNvSpPr/>
            <p:nvPr/>
          </p:nvSpPr>
          <p:spPr>
            <a:xfrm>
              <a:off x="9869487" y="23231475"/>
              <a:ext cx="1706562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679" y="115955"/>
                  </a:moveTo>
                  <a:lnTo>
                    <a:pt x="50902" y="115617"/>
                  </a:lnTo>
                  <a:lnTo>
                    <a:pt x="51683" y="114943"/>
                  </a:lnTo>
                  <a:lnTo>
                    <a:pt x="52688" y="113595"/>
                  </a:lnTo>
                  <a:lnTo>
                    <a:pt x="54139" y="111910"/>
                  </a:lnTo>
                  <a:lnTo>
                    <a:pt x="55925" y="109550"/>
                  </a:lnTo>
                  <a:lnTo>
                    <a:pt x="57823" y="106853"/>
                  </a:lnTo>
                  <a:lnTo>
                    <a:pt x="60055" y="103820"/>
                  </a:lnTo>
                  <a:lnTo>
                    <a:pt x="62288" y="100449"/>
                  </a:lnTo>
                  <a:lnTo>
                    <a:pt x="64744" y="96741"/>
                  </a:lnTo>
                  <a:lnTo>
                    <a:pt x="66976" y="92359"/>
                  </a:lnTo>
                  <a:lnTo>
                    <a:pt x="69320" y="88314"/>
                  </a:lnTo>
                  <a:lnTo>
                    <a:pt x="71441" y="83595"/>
                  </a:lnTo>
                  <a:lnTo>
                    <a:pt x="73451" y="78876"/>
                  </a:lnTo>
                  <a:lnTo>
                    <a:pt x="75237" y="73820"/>
                  </a:lnTo>
                  <a:lnTo>
                    <a:pt x="76800" y="68764"/>
                  </a:lnTo>
                  <a:lnTo>
                    <a:pt x="78027" y="63707"/>
                  </a:lnTo>
                  <a:lnTo>
                    <a:pt x="0" y="6067"/>
                  </a:lnTo>
                  <a:lnTo>
                    <a:pt x="6027" y="0"/>
                  </a:lnTo>
                  <a:lnTo>
                    <a:pt x="120000" y="84606"/>
                  </a:lnTo>
                  <a:lnTo>
                    <a:pt x="115311" y="92359"/>
                  </a:lnTo>
                  <a:lnTo>
                    <a:pt x="82381" y="67078"/>
                  </a:lnTo>
                  <a:lnTo>
                    <a:pt x="82269" y="67415"/>
                  </a:lnTo>
                  <a:lnTo>
                    <a:pt x="82046" y="68426"/>
                  </a:lnTo>
                  <a:lnTo>
                    <a:pt x="81488" y="69775"/>
                  </a:lnTo>
                  <a:lnTo>
                    <a:pt x="80818" y="72134"/>
                  </a:lnTo>
                  <a:lnTo>
                    <a:pt x="79925" y="74831"/>
                  </a:lnTo>
                  <a:lnTo>
                    <a:pt x="78809" y="77865"/>
                  </a:lnTo>
                  <a:lnTo>
                    <a:pt x="77469" y="81573"/>
                  </a:lnTo>
                  <a:lnTo>
                    <a:pt x="75795" y="85280"/>
                  </a:lnTo>
                  <a:lnTo>
                    <a:pt x="73897" y="89325"/>
                  </a:lnTo>
                  <a:lnTo>
                    <a:pt x="71776" y="93707"/>
                  </a:lnTo>
                  <a:lnTo>
                    <a:pt x="69320" y="98089"/>
                  </a:lnTo>
                  <a:lnTo>
                    <a:pt x="66641" y="102134"/>
                  </a:lnTo>
                  <a:lnTo>
                    <a:pt x="63627" y="106853"/>
                  </a:lnTo>
                  <a:lnTo>
                    <a:pt x="60279" y="111235"/>
                  </a:lnTo>
                  <a:lnTo>
                    <a:pt x="56706" y="115617"/>
                  </a:lnTo>
                  <a:lnTo>
                    <a:pt x="52688" y="120000"/>
                  </a:lnTo>
                  <a:lnTo>
                    <a:pt x="50679" y="1159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08" name="Google Shape;2908;p93"/>
            <p:cNvSpPr/>
            <p:nvPr/>
          </p:nvSpPr>
          <p:spPr>
            <a:xfrm>
              <a:off x="9520237" y="23379113"/>
              <a:ext cx="1738312" cy="506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369" y="120000"/>
                  </a:lnTo>
                  <a:lnTo>
                    <a:pt x="120000" y="120000"/>
                  </a:lnTo>
                  <a:lnTo>
                    <a:pt x="36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09" name="Google Shape;2909;p93"/>
            <p:cNvSpPr/>
            <p:nvPr/>
          </p:nvSpPr>
          <p:spPr>
            <a:xfrm>
              <a:off x="9812337" y="23310850"/>
              <a:ext cx="1717675" cy="452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421"/>
                  </a:moveTo>
                  <a:lnTo>
                    <a:pt x="117338" y="119999"/>
                  </a:lnTo>
                  <a:lnTo>
                    <a:pt x="120000" y="119578"/>
                  </a:lnTo>
                  <a:lnTo>
                    <a:pt x="3659" y="0"/>
                  </a:lnTo>
                  <a:lnTo>
                    <a:pt x="0" y="4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10" name="Google Shape;2910;p93"/>
            <p:cNvSpPr/>
            <p:nvPr/>
          </p:nvSpPr>
          <p:spPr>
            <a:xfrm>
              <a:off x="9672637" y="23334663"/>
              <a:ext cx="1725612" cy="5000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681" y="120000"/>
                  </a:lnTo>
                  <a:lnTo>
                    <a:pt x="120000" y="117333"/>
                  </a:lnTo>
                  <a:lnTo>
                    <a:pt x="34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911" name="Google Shape;2911;p93"/>
          <p:cNvGrpSpPr/>
          <p:nvPr/>
        </p:nvGrpSpPr>
        <p:grpSpPr>
          <a:xfrm>
            <a:off x="1298575" y="4384675"/>
            <a:ext cx="798512" cy="1166812"/>
            <a:chOff x="20259675" y="16408400"/>
            <a:chExt cx="1630362" cy="2698750"/>
          </a:xfrm>
        </p:grpSpPr>
        <p:sp>
          <p:nvSpPr>
            <p:cNvPr id="2912" name="Google Shape;2912;p93"/>
            <p:cNvSpPr txBox="1"/>
            <p:nvPr/>
          </p:nvSpPr>
          <p:spPr>
            <a:xfrm>
              <a:off x="20358100" y="16500475"/>
              <a:ext cx="1531937" cy="2606675"/>
            </a:xfrm>
            <a:prstGeom prst="rect">
              <a:avLst/>
            </a:prstGeom>
            <a:solidFill>
              <a:srgbClr val="969696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13" name="Google Shape;2913;p93"/>
            <p:cNvSpPr txBox="1"/>
            <p:nvPr/>
          </p:nvSpPr>
          <p:spPr>
            <a:xfrm>
              <a:off x="20266025" y="16408400"/>
              <a:ext cx="1531937" cy="260667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2914" name="Google Shape;2914;p93"/>
            <p:cNvCxnSpPr/>
            <p:nvPr/>
          </p:nvCxnSpPr>
          <p:spPr>
            <a:xfrm>
              <a:off x="20266025" y="16957675"/>
              <a:ext cx="1531937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915" name="Google Shape;2915;p93"/>
            <p:cNvCxnSpPr/>
            <p:nvPr/>
          </p:nvCxnSpPr>
          <p:spPr>
            <a:xfrm>
              <a:off x="20288250" y="1752917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916" name="Google Shape;2916;p93"/>
            <p:cNvCxnSpPr/>
            <p:nvPr/>
          </p:nvCxnSpPr>
          <p:spPr>
            <a:xfrm>
              <a:off x="20262850" y="1805622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917" name="Google Shape;2917;p93"/>
            <p:cNvCxnSpPr/>
            <p:nvPr/>
          </p:nvCxnSpPr>
          <p:spPr>
            <a:xfrm>
              <a:off x="20259675" y="18534063"/>
              <a:ext cx="1535112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2918" name="Google Shape;2918;p93"/>
          <p:cNvSpPr txBox="1"/>
          <p:nvPr/>
        </p:nvSpPr>
        <p:spPr>
          <a:xfrm>
            <a:off x="1250950" y="3967162"/>
            <a:ext cx="877887" cy="31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</a:pPr>
            <a:r>
              <a:rPr lang="en-US" sz="16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Host B</a:t>
            </a:r>
            <a:endParaRPr/>
          </a:p>
        </p:txBody>
      </p:sp>
      <p:cxnSp>
        <p:nvCxnSpPr>
          <p:cNvPr id="2919" name="Google Shape;2919;p93"/>
          <p:cNvCxnSpPr/>
          <p:nvPr/>
        </p:nvCxnSpPr>
        <p:spPr>
          <a:xfrm rot="10800000">
            <a:off x="3021012" y="5060950"/>
            <a:ext cx="749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920" name="Google Shape;2920;p93"/>
          <p:cNvCxnSpPr/>
          <p:nvPr/>
        </p:nvCxnSpPr>
        <p:spPr>
          <a:xfrm rot="10800000">
            <a:off x="5010150" y="5060950"/>
            <a:ext cx="747712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921" name="Google Shape;2921;p93"/>
          <p:cNvCxnSpPr/>
          <p:nvPr/>
        </p:nvCxnSpPr>
        <p:spPr>
          <a:xfrm flipH="1">
            <a:off x="5160962" y="4545012"/>
            <a:ext cx="1135062" cy="1117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922" name="Google Shape;2922;p93"/>
          <p:cNvCxnSpPr/>
          <p:nvPr/>
        </p:nvCxnSpPr>
        <p:spPr>
          <a:xfrm rot="10800000">
            <a:off x="5149850" y="5662612"/>
            <a:ext cx="677862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923" name="Google Shape;2923;p93"/>
          <p:cNvCxnSpPr/>
          <p:nvPr/>
        </p:nvCxnSpPr>
        <p:spPr>
          <a:xfrm rot="10800000">
            <a:off x="6259512" y="4557712"/>
            <a:ext cx="53975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2924" name="Google Shape;2924;p93"/>
          <p:cNvGrpSpPr/>
          <p:nvPr/>
        </p:nvGrpSpPr>
        <p:grpSpPr>
          <a:xfrm>
            <a:off x="6365875" y="3736975"/>
            <a:ext cx="1203325" cy="1162050"/>
            <a:chOff x="9286875" y="21410613"/>
            <a:chExt cx="3211512" cy="2920999"/>
          </a:xfrm>
        </p:grpSpPr>
        <p:sp>
          <p:nvSpPr>
            <p:cNvPr id="2925" name="Google Shape;2925;p93"/>
            <p:cNvSpPr/>
            <p:nvPr/>
          </p:nvSpPr>
          <p:spPr>
            <a:xfrm>
              <a:off x="9286875" y="21640800"/>
              <a:ext cx="3211512" cy="2690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06" y="15929"/>
                  </a:moveTo>
                  <a:lnTo>
                    <a:pt x="33811" y="8566"/>
                  </a:lnTo>
                  <a:lnTo>
                    <a:pt x="33870" y="8566"/>
                  </a:lnTo>
                  <a:lnTo>
                    <a:pt x="34107" y="8495"/>
                  </a:lnTo>
                  <a:lnTo>
                    <a:pt x="34404" y="8353"/>
                  </a:lnTo>
                  <a:lnTo>
                    <a:pt x="34760" y="8212"/>
                  </a:lnTo>
                  <a:lnTo>
                    <a:pt x="35353" y="7929"/>
                  </a:lnTo>
                  <a:lnTo>
                    <a:pt x="36005" y="7646"/>
                  </a:lnTo>
                  <a:lnTo>
                    <a:pt x="36777" y="7433"/>
                  </a:lnTo>
                  <a:lnTo>
                    <a:pt x="37726" y="7150"/>
                  </a:lnTo>
                  <a:lnTo>
                    <a:pt x="38734" y="6725"/>
                  </a:lnTo>
                  <a:lnTo>
                    <a:pt x="39861" y="6371"/>
                  </a:lnTo>
                  <a:lnTo>
                    <a:pt x="41166" y="5946"/>
                  </a:lnTo>
                  <a:lnTo>
                    <a:pt x="42590" y="5592"/>
                  </a:lnTo>
                  <a:lnTo>
                    <a:pt x="44073" y="5238"/>
                  </a:lnTo>
                  <a:lnTo>
                    <a:pt x="45734" y="4743"/>
                  </a:lnTo>
                  <a:lnTo>
                    <a:pt x="47572" y="4318"/>
                  </a:lnTo>
                  <a:lnTo>
                    <a:pt x="49471" y="3893"/>
                  </a:lnTo>
                  <a:lnTo>
                    <a:pt x="51428" y="3469"/>
                  </a:lnTo>
                  <a:lnTo>
                    <a:pt x="53623" y="3044"/>
                  </a:lnTo>
                  <a:lnTo>
                    <a:pt x="55936" y="2690"/>
                  </a:lnTo>
                  <a:lnTo>
                    <a:pt x="58250" y="2336"/>
                  </a:lnTo>
                  <a:lnTo>
                    <a:pt x="60800" y="1911"/>
                  </a:lnTo>
                  <a:lnTo>
                    <a:pt x="63529" y="1557"/>
                  </a:lnTo>
                  <a:lnTo>
                    <a:pt x="66258" y="1203"/>
                  </a:lnTo>
                  <a:lnTo>
                    <a:pt x="69164" y="920"/>
                  </a:lnTo>
                  <a:lnTo>
                    <a:pt x="72249" y="707"/>
                  </a:lnTo>
                  <a:lnTo>
                    <a:pt x="75392" y="495"/>
                  </a:lnTo>
                  <a:lnTo>
                    <a:pt x="78714" y="212"/>
                  </a:lnTo>
                  <a:lnTo>
                    <a:pt x="82095" y="70"/>
                  </a:lnTo>
                  <a:lnTo>
                    <a:pt x="85654" y="0"/>
                  </a:lnTo>
                  <a:lnTo>
                    <a:pt x="89332" y="0"/>
                  </a:lnTo>
                  <a:lnTo>
                    <a:pt x="93129" y="0"/>
                  </a:lnTo>
                  <a:lnTo>
                    <a:pt x="97043" y="70"/>
                  </a:lnTo>
                  <a:lnTo>
                    <a:pt x="101374" y="2902"/>
                  </a:lnTo>
                  <a:lnTo>
                    <a:pt x="100365" y="16495"/>
                  </a:lnTo>
                  <a:lnTo>
                    <a:pt x="100721" y="16637"/>
                  </a:lnTo>
                  <a:lnTo>
                    <a:pt x="101611" y="17203"/>
                  </a:lnTo>
                  <a:lnTo>
                    <a:pt x="102797" y="18123"/>
                  </a:lnTo>
                  <a:lnTo>
                    <a:pt x="104280" y="19398"/>
                  </a:lnTo>
                  <a:lnTo>
                    <a:pt x="105823" y="21168"/>
                  </a:lnTo>
                  <a:lnTo>
                    <a:pt x="107128" y="23292"/>
                  </a:lnTo>
                  <a:lnTo>
                    <a:pt x="108255" y="25911"/>
                  </a:lnTo>
                  <a:lnTo>
                    <a:pt x="108907" y="28955"/>
                  </a:lnTo>
                  <a:lnTo>
                    <a:pt x="118576" y="39433"/>
                  </a:lnTo>
                  <a:lnTo>
                    <a:pt x="115966" y="67115"/>
                  </a:lnTo>
                  <a:lnTo>
                    <a:pt x="100365" y="76460"/>
                  </a:lnTo>
                  <a:lnTo>
                    <a:pt x="118813" y="82902"/>
                  </a:lnTo>
                  <a:lnTo>
                    <a:pt x="118991" y="83256"/>
                  </a:lnTo>
                  <a:lnTo>
                    <a:pt x="119288" y="84106"/>
                  </a:lnTo>
                  <a:lnTo>
                    <a:pt x="119584" y="85380"/>
                  </a:lnTo>
                  <a:lnTo>
                    <a:pt x="119940" y="87150"/>
                  </a:lnTo>
                  <a:lnTo>
                    <a:pt x="120000" y="89274"/>
                  </a:lnTo>
                  <a:lnTo>
                    <a:pt x="119881" y="91823"/>
                  </a:lnTo>
                  <a:lnTo>
                    <a:pt x="119228" y="94654"/>
                  </a:lnTo>
                  <a:lnTo>
                    <a:pt x="118161" y="97699"/>
                  </a:lnTo>
                  <a:lnTo>
                    <a:pt x="69461" y="120000"/>
                  </a:lnTo>
                  <a:lnTo>
                    <a:pt x="0" y="94017"/>
                  </a:lnTo>
                  <a:lnTo>
                    <a:pt x="1186" y="90973"/>
                  </a:lnTo>
                  <a:lnTo>
                    <a:pt x="11804" y="86584"/>
                  </a:lnTo>
                  <a:lnTo>
                    <a:pt x="11804" y="16495"/>
                  </a:lnTo>
                  <a:lnTo>
                    <a:pt x="11863" y="16424"/>
                  </a:lnTo>
                  <a:lnTo>
                    <a:pt x="12100" y="16212"/>
                  </a:lnTo>
                  <a:lnTo>
                    <a:pt x="12456" y="16000"/>
                  </a:lnTo>
                  <a:lnTo>
                    <a:pt x="12931" y="15575"/>
                  </a:lnTo>
                  <a:lnTo>
                    <a:pt x="13643" y="15150"/>
                  </a:lnTo>
                  <a:lnTo>
                    <a:pt x="14414" y="14654"/>
                  </a:lnTo>
                  <a:lnTo>
                    <a:pt x="15363" y="14230"/>
                  </a:lnTo>
                  <a:lnTo>
                    <a:pt x="16431" y="13734"/>
                  </a:lnTo>
                  <a:lnTo>
                    <a:pt x="17617" y="13380"/>
                  </a:lnTo>
                  <a:lnTo>
                    <a:pt x="18981" y="13097"/>
                  </a:lnTo>
                  <a:lnTo>
                    <a:pt x="20405" y="12955"/>
                  </a:lnTo>
                  <a:lnTo>
                    <a:pt x="21947" y="12743"/>
                  </a:lnTo>
                  <a:lnTo>
                    <a:pt x="23667" y="12814"/>
                  </a:lnTo>
                  <a:lnTo>
                    <a:pt x="25506" y="13097"/>
                  </a:lnTo>
                  <a:lnTo>
                    <a:pt x="27523" y="13522"/>
                  </a:lnTo>
                  <a:lnTo>
                    <a:pt x="29540" y="14230"/>
                  </a:lnTo>
                  <a:lnTo>
                    <a:pt x="32506" y="15929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26" name="Google Shape;2926;p93"/>
            <p:cNvSpPr/>
            <p:nvPr/>
          </p:nvSpPr>
          <p:spPr>
            <a:xfrm>
              <a:off x="10399712" y="21585238"/>
              <a:ext cx="1031875" cy="1166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076" y="4408"/>
                  </a:moveTo>
                  <a:lnTo>
                    <a:pt x="118523" y="4244"/>
                  </a:lnTo>
                  <a:lnTo>
                    <a:pt x="116492" y="3755"/>
                  </a:lnTo>
                  <a:lnTo>
                    <a:pt x="113538" y="3102"/>
                  </a:lnTo>
                  <a:lnTo>
                    <a:pt x="109292" y="2448"/>
                  </a:lnTo>
                  <a:lnTo>
                    <a:pt x="104307" y="1632"/>
                  </a:lnTo>
                  <a:lnTo>
                    <a:pt x="98400" y="979"/>
                  </a:lnTo>
                  <a:lnTo>
                    <a:pt x="91569" y="489"/>
                  </a:lnTo>
                  <a:lnTo>
                    <a:pt x="84184" y="163"/>
                  </a:lnTo>
                  <a:lnTo>
                    <a:pt x="75876" y="0"/>
                  </a:lnTo>
                  <a:lnTo>
                    <a:pt x="67200" y="326"/>
                  </a:lnTo>
                  <a:lnTo>
                    <a:pt x="58153" y="979"/>
                  </a:lnTo>
                  <a:lnTo>
                    <a:pt x="48369" y="2448"/>
                  </a:lnTo>
                  <a:lnTo>
                    <a:pt x="38584" y="4244"/>
                  </a:lnTo>
                  <a:lnTo>
                    <a:pt x="28430" y="6857"/>
                  </a:lnTo>
                  <a:lnTo>
                    <a:pt x="18092" y="9959"/>
                  </a:lnTo>
                  <a:lnTo>
                    <a:pt x="7753" y="14204"/>
                  </a:lnTo>
                  <a:lnTo>
                    <a:pt x="7015" y="16489"/>
                  </a:lnTo>
                  <a:lnTo>
                    <a:pt x="5169" y="23020"/>
                  </a:lnTo>
                  <a:lnTo>
                    <a:pt x="3138" y="33142"/>
                  </a:lnTo>
                  <a:lnTo>
                    <a:pt x="1107" y="46204"/>
                  </a:lnTo>
                  <a:lnTo>
                    <a:pt x="0" y="61714"/>
                  </a:lnTo>
                  <a:lnTo>
                    <a:pt x="923" y="79020"/>
                  </a:lnTo>
                  <a:lnTo>
                    <a:pt x="3876" y="97795"/>
                  </a:lnTo>
                  <a:lnTo>
                    <a:pt x="9969" y="116897"/>
                  </a:lnTo>
                  <a:lnTo>
                    <a:pt x="10707" y="116897"/>
                  </a:lnTo>
                  <a:lnTo>
                    <a:pt x="12184" y="116734"/>
                  </a:lnTo>
                  <a:lnTo>
                    <a:pt x="14769" y="116408"/>
                  </a:lnTo>
                  <a:lnTo>
                    <a:pt x="18276" y="116244"/>
                  </a:lnTo>
                  <a:lnTo>
                    <a:pt x="22892" y="115918"/>
                  </a:lnTo>
                  <a:lnTo>
                    <a:pt x="28246" y="115591"/>
                  </a:lnTo>
                  <a:lnTo>
                    <a:pt x="34707" y="115428"/>
                  </a:lnTo>
                  <a:lnTo>
                    <a:pt x="41538" y="115265"/>
                  </a:lnTo>
                  <a:lnTo>
                    <a:pt x="49292" y="115102"/>
                  </a:lnTo>
                  <a:lnTo>
                    <a:pt x="57784" y="115265"/>
                  </a:lnTo>
                  <a:lnTo>
                    <a:pt x="66830" y="115428"/>
                  </a:lnTo>
                  <a:lnTo>
                    <a:pt x="76615" y="115755"/>
                  </a:lnTo>
                  <a:lnTo>
                    <a:pt x="86769" y="116408"/>
                  </a:lnTo>
                  <a:lnTo>
                    <a:pt x="97476" y="117387"/>
                  </a:lnTo>
                  <a:lnTo>
                    <a:pt x="108553" y="118530"/>
                  </a:lnTo>
                  <a:lnTo>
                    <a:pt x="120000" y="120000"/>
                  </a:lnTo>
                  <a:lnTo>
                    <a:pt x="119446" y="116408"/>
                  </a:lnTo>
                  <a:lnTo>
                    <a:pt x="118338" y="106938"/>
                  </a:lnTo>
                  <a:lnTo>
                    <a:pt x="116492" y="92734"/>
                  </a:lnTo>
                  <a:lnTo>
                    <a:pt x="115015" y="75428"/>
                  </a:lnTo>
                  <a:lnTo>
                    <a:pt x="114092" y="56326"/>
                  </a:lnTo>
                  <a:lnTo>
                    <a:pt x="114092" y="37387"/>
                  </a:lnTo>
                  <a:lnTo>
                    <a:pt x="115753" y="19428"/>
                  </a:lnTo>
                  <a:lnTo>
                    <a:pt x="119076" y="440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27" name="Google Shape;2927;p93"/>
            <p:cNvSpPr/>
            <p:nvPr/>
          </p:nvSpPr>
          <p:spPr>
            <a:xfrm>
              <a:off x="10514012" y="21902738"/>
              <a:ext cx="1700212" cy="1160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72" y="90615"/>
                  </a:moveTo>
                  <a:lnTo>
                    <a:pt x="0" y="105389"/>
                  </a:lnTo>
                  <a:lnTo>
                    <a:pt x="78207" y="120000"/>
                  </a:lnTo>
                  <a:lnTo>
                    <a:pt x="78767" y="119671"/>
                  </a:lnTo>
                  <a:lnTo>
                    <a:pt x="80336" y="118522"/>
                  </a:lnTo>
                  <a:lnTo>
                    <a:pt x="82913" y="116552"/>
                  </a:lnTo>
                  <a:lnTo>
                    <a:pt x="86050" y="113926"/>
                  </a:lnTo>
                  <a:lnTo>
                    <a:pt x="89747" y="110314"/>
                  </a:lnTo>
                  <a:lnTo>
                    <a:pt x="93893" y="105882"/>
                  </a:lnTo>
                  <a:lnTo>
                    <a:pt x="98151" y="100793"/>
                  </a:lnTo>
                  <a:lnTo>
                    <a:pt x="102521" y="94719"/>
                  </a:lnTo>
                  <a:lnTo>
                    <a:pt x="106778" y="87989"/>
                  </a:lnTo>
                  <a:lnTo>
                    <a:pt x="110700" y="80601"/>
                  </a:lnTo>
                  <a:lnTo>
                    <a:pt x="114061" y="72065"/>
                  </a:lnTo>
                  <a:lnTo>
                    <a:pt x="116862" y="62872"/>
                  </a:lnTo>
                  <a:lnTo>
                    <a:pt x="118879" y="52859"/>
                  </a:lnTo>
                  <a:lnTo>
                    <a:pt x="120000" y="41860"/>
                  </a:lnTo>
                  <a:lnTo>
                    <a:pt x="119887" y="30369"/>
                  </a:lnTo>
                  <a:lnTo>
                    <a:pt x="118431" y="17729"/>
                  </a:lnTo>
                  <a:lnTo>
                    <a:pt x="118207" y="17072"/>
                  </a:lnTo>
                  <a:lnTo>
                    <a:pt x="117535" y="15102"/>
                  </a:lnTo>
                  <a:lnTo>
                    <a:pt x="116190" y="12476"/>
                  </a:lnTo>
                  <a:lnTo>
                    <a:pt x="114509" y="9357"/>
                  </a:lnTo>
                  <a:lnTo>
                    <a:pt x="112268" y="6073"/>
                  </a:lnTo>
                  <a:lnTo>
                    <a:pt x="109691" y="3283"/>
                  </a:lnTo>
                  <a:lnTo>
                    <a:pt x="106554" y="1149"/>
                  </a:lnTo>
                  <a:lnTo>
                    <a:pt x="102969" y="0"/>
                  </a:lnTo>
                  <a:lnTo>
                    <a:pt x="103529" y="1969"/>
                  </a:lnTo>
                  <a:lnTo>
                    <a:pt x="104649" y="7222"/>
                  </a:lnTo>
                  <a:lnTo>
                    <a:pt x="106106" y="15430"/>
                  </a:lnTo>
                  <a:lnTo>
                    <a:pt x="107338" y="26101"/>
                  </a:lnTo>
                  <a:lnTo>
                    <a:pt x="107675" y="39069"/>
                  </a:lnTo>
                  <a:lnTo>
                    <a:pt x="106778" y="53187"/>
                  </a:lnTo>
                  <a:lnTo>
                    <a:pt x="103977" y="68618"/>
                  </a:lnTo>
                  <a:lnTo>
                    <a:pt x="99047" y="84705"/>
                  </a:lnTo>
                  <a:lnTo>
                    <a:pt x="98935" y="85034"/>
                  </a:lnTo>
                  <a:lnTo>
                    <a:pt x="98487" y="85526"/>
                  </a:lnTo>
                  <a:lnTo>
                    <a:pt x="97703" y="86347"/>
                  </a:lnTo>
                  <a:lnTo>
                    <a:pt x="96582" y="87660"/>
                  </a:lnTo>
                  <a:lnTo>
                    <a:pt x="95350" y="88809"/>
                  </a:lnTo>
                  <a:lnTo>
                    <a:pt x="93781" y="90287"/>
                  </a:lnTo>
                  <a:lnTo>
                    <a:pt x="91764" y="91764"/>
                  </a:lnTo>
                  <a:lnTo>
                    <a:pt x="89635" y="93077"/>
                  </a:lnTo>
                  <a:lnTo>
                    <a:pt x="87170" y="94391"/>
                  </a:lnTo>
                  <a:lnTo>
                    <a:pt x="84481" y="95540"/>
                  </a:lnTo>
                  <a:lnTo>
                    <a:pt x="81456" y="96525"/>
                  </a:lnTo>
                  <a:lnTo>
                    <a:pt x="78095" y="97181"/>
                  </a:lnTo>
                  <a:lnTo>
                    <a:pt x="74621" y="97346"/>
                  </a:lnTo>
                  <a:lnTo>
                    <a:pt x="70700" y="97181"/>
                  </a:lnTo>
                  <a:lnTo>
                    <a:pt x="66442" y="96689"/>
                  </a:lnTo>
                  <a:lnTo>
                    <a:pt x="62184" y="95376"/>
                  </a:lnTo>
                  <a:lnTo>
                    <a:pt x="62184" y="111135"/>
                  </a:lnTo>
                  <a:lnTo>
                    <a:pt x="2689" y="102270"/>
                  </a:lnTo>
                  <a:lnTo>
                    <a:pt x="672" y="906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28" name="Google Shape;2928;p93"/>
            <p:cNvSpPr/>
            <p:nvPr/>
          </p:nvSpPr>
          <p:spPr>
            <a:xfrm>
              <a:off x="10296525" y="23044150"/>
              <a:ext cx="1249362" cy="4016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3162"/>
                  </a:moveTo>
                  <a:lnTo>
                    <a:pt x="1829" y="0"/>
                  </a:lnTo>
                  <a:lnTo>
                    <a:pt x="0" y="43162"/>
                  </a:lnTo>
                  <a:lnTo>
                    <a:pt x="116493" y="120000"/>
                  </a:lnTo>
                  <a:lnTo>
                    <a:pt x="120000" y="431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29" name="Google Shape;2929;p93"/>
            <p:cNvSpPr/>
            <p:nvPr/>
          </p:nvSpPr>
          <p:spPr>
            <a:xfrm>
              <a:off x="10920412" y="23172738"/>
              <a:ext cx="533400" cy="1825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2173"/>
                  </a:moveTo>
                  <a:lnTo>
                    <a:pt x="1428" y="0"/>
                  </a:lnTo>
                  <a:lnTo>
                    <a:pt x="0" y="50086"/>
                  </a:lnTo>
                  <a:lnTo>
                    <a:pt x="116785" y="120000"/>
                  </a:lnTo>
                  <a:lnTo>
                    <a:pt x="120000" y="5217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30" name="Google Shape;2930;p93"/>
            <p:cNvSpPr/>
            <p:nvPr/>
          </p:nvSpPr>
          <p:spPr>
            <a:xfrm>
              <a:off x="10375900" y="23082250"/>
              <a:ext cx="357187" cy="1349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5058"/>
                  </a:moveTo>
                  <a:lnTo>
                    <a:pt x="0" y="0"/>
                  </a:lnTo>
                  <a:lnTo>
                    <a:pt x="1600" y="57882"/>
                  </a:lnTo>
                  <a:lnTo>
                    <a:pt x="116266" y="120000"/>
                  </a:lnTo>
                  <a:lnTo>
                    <a:pt x="120000" y="550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31" name="Google Shape;2931;p93"/>
            <p:cNvSpPr/>
            <p:nvPr/>
          </p:nvSpPr>
          <p:spPr>
            <a:xfrm>
              <a:off x="9480550" y="23215600"/>
              <a:ext cx="2103437" cy="696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6082"/>
                  </a:moveTo>
                  <a:lnTo>
                    <a:pt x="271" y="36082"/>
                  </a:lnTo>
                  <a:lnTo>
                    <a:pt x="905" y="35535"/>
                  </a:lnTo>
                  <a:lnTo>
                    <a:pt x="2173" y="34988"/>
                  </a:lnTo>
                  <a:lnTo>
                    <a:pt x="3803" y="34168"/>
                  </a:lnTo>
                  <a:lnTo>
                    <a:pt x="5615" y="33075"/>
                  </a:lnTo>
                  <a:lnTo>
                    <a:pt x="7788" y="31708"/>
                  </a:lnTo>
                  <a:lnTo>
                    <a:pt x="10233" y="29794"/>
                  </a:lnTo>
                  <a:lnTo>
                    <a:pt x="12769" y="27881"/>
                  </a:lnTo>
                  <a:lnTo>
                    <a:pt x="15396" y="25694"/>
                  </a:lnTo>
                  <a:lnTo>
                    <a:pt x="18022" y="23234"/>
                  </a:lnTo>
                  <a:lnTo>
                    <a:pt x="20649" y="20227"/>
                  </a:lnTo>
                  <a:lnTo>
                    <a:pt x="23275" y="16947"/>
                  </a:lnTo>
                  <a:lnTo>
                    <a:pt x="25811" y="13120"/>
                  </a:lnTo>
                  <a:lnTo>
                    <a:pt x="27984" y="9293"/>
                  </a:lnTo>
                  <a:lnTo>
                    <a:pt x="30158" y="4920"/>
                  </a:lnTo>
                  <a:lnTo>
                    <a:pt x="31879" y="0"/>
                  </a:lnTo>
                  <a:lnTo>
                    <a:pt x="119999" y="60956"/>
                  </a:lnTo>
                  <a:lnTo>
                    <a:pt x="119818" y="61503"/>
                  </a:lnTo>
                  <a:lnTo>
                    <a:pt x="119366" y="62870"/>
                  </a:lnTo>
                  <a:lnTo>
                    <a:pt x="118550" y="65330"/>
                  </a:lnTo>
                  <a:lnTo>
                    <a:pt x="117464" y="68337"/>
                  </a:lnTo>
                  <a:lnTo>
                    <a:pt x="116105" y="71890"/>
                  </a:lnTo>
                  <a:lnTo>
                    <a:pt x="114566" y="75990"/>
                  </a:lnTo>
                  <a:lnTo>
                    <a:pt x="112935" y="80637"/>
                  </a:lnTo>
                  <a:lnTo>
                    <a:pt x="110943" y="85284"/>
                  </a:lnTo>
                  <a:lnTo>
                    <a:pt x="108860" y="90478"/>
                  </a:lnTo>
                  <a:lnTo>
                    <a:pt x="106777" y="95398"/>
                  </a:lnTo>
                  <a:lnTo>
                    <a:pt x="104513" y="100318"/>
                  </a:lnTo>
                  <a:lnTo>
                    <a:pt x="102158" y="105239"/>
                  </a:lnTo>
                  <a:lnTo>
                    <a:pt x="99803" y="109612"/>
                  </a:lnTo>
                  <a:lnTo>
                    <a:pt x="97539" y="113439"/>
                  </a:lnTo>
                  <a:lnTo>
                    <a:pt x="95184" y="116993"/>
                  </a:lnTo>
                  <a:lnTo>
                    <a:pt x="92920" y="120000"/>
                  </a:lnTo>
                  <a:lnTo>
                    <a:pt x="0" y="3608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32" name="Google Shape;2932;p93"/>
            <p:cNvSpPr/>
            <p:nvPr/>
          </p:nvSpPr>
          <p:spPr>
            <a:xfrm>
              <a:off x="11576050" y="23140988"/>
              <a:ext cx="749300" cy="3317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49" y="119999"/>
                  </a:moveTo>
                  <a:lnTo>
                    <a:pt x="120000" y="48229"/>
                  </a:lnTo>
                  <a:lnTo>
                    <a:pt x="54661" y="0"/>
                  </a:lnTo>
                  <a:lnTo>
                    <a:pt x="1271" y="13779"/>
                  </a:lnTo>
                  <a:lnTo>
                    <a:pt x="0" y="113110"/>
                  </a:lnTo>
                  <a:lnTo>
                    <a:pt x="11949" y="11999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33" name="Google Shape;2933;p93"/>
            <p:cNvSpPr/>
            <p:nvPr/>
          </p:nvSpPr>
          <p:spPr>
            <a:xfrm>
              <a:off x="9640887" y="21715413"/>
              <a:ext cx="398462" cy="1585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762"/>
                  </a:moveTo>
                  <a:lnTo>
                    <a:pt x="119521" y="2642"/>
                  </a:lnTo>
                  <a:lnTo>
                    <a:pt x="117609" y="2402"/>
                  </a:lnTo>
                  <a:lnTo>
                    <a:pt x="114262" y="2162"/>
                  </a:lnTo>
                  <a:lnTo>
                    <a:pt x="109960" y="1801"/>
                  </a:lnTo>
                  <a:lnTo>
                    <a:pt x="104223" y="1321"/>
                  </a:lnTo>
                  <a:lnTo>
                    <a:pt x="98007" y="840"/>
                  </a:lnTo>
                  <a:lnTo>
                    <a:pt x="90836" y="480"/>
                  </a:lnTo>
                  <a:lnTo>
                    <a:pt x="82709" y="120"/>
                  </a:lnTo>
                  <a:lnTo>
                    <a:pt x="74103" y="0"/>
                  </a:lnTo>
                  <a:lnTo>
                    <a:pt x="64063" y="0"/>
                  </a:lnTo>
                  <a:lnTo>
                    <a:pt x="54501" y="240"/>
                  </a:lnTo>
                  <a:lnTo>
                    <a:pt x="43984" y="600"/>
                  </a:lnTo>
                  <a:lnTo>
                    <a:pt x="33466" y="1441"/>
                  </a:lnTo>
                  <a:lnTo>
                    <a:pt x="22470" y="2402"/>
                  </a:lnTo>
                  <a:lnTo>
                    <a:pt x="10996" y="3843"/>
                  </a:lnTo>
                  <a:lnTo>
                    <a:pt x="0" y="5645"/>
                  </a:lnTo>
                  <a:lnTo>
                    <a:pt x="0" y="120000"/>
                  </a:lnTo>
                  <a:lnTo>
                    <a:pt x="478" y="120000"/>
                  </a:lnTo>
                  <a:lnTo>
                    <a:pt x="2868" y="120000"/>
                  </a:lnTo>
                  <a:lnTo>
                    <a:pt x="6693" y="119879"/>
                  </a:lnTo>
                  <a:lnTo>
                    <a:pt x="10996" y="119759"/>
                  </a:lnTo>
                  <a:lnTo>
                    <a:pt x="16733" y="119519"/>
                  </a:lnTo>
                  <a:lnTo>
                    <a:pt x="23426" y="119279"/>
                  </a:lnTo>
                  <a:lnTo>
                    <a:pt x="31075" y="118918"/>
                  </a:lnTo>
                  <a:lnTo>
                    <a:pt x="39681" y="118318"/>
                  </a:lnTo>
                  <a:lnTo>
                    <a:pt x="48764" y="117717"/>
                  </a:lnTo>
                  <a:lnTo>
                    <a:pt x="57848" y="116876"/>
                  </a:lnTo>
                  <a:lnTo>
                    <a:pt x="68366" y="116036"/>
                  </a:lnTo>
                  <a:lnTo>
                    <a:pt x="78406" y="114834"/>
                  </a:lnTo>
                  <a:lnTo>
                    <a:pt x="88924" y="113513"/>
                  </a:lnTo>
                  <a:lnTo>
                    <a:pt x="99442" y="112192"/>
                  </a:lnTo>
                  <a:lnTo>
                    <a:pt x="109960" y="110390"/>
                  </a:lnTo>
                  <a:lnTo>
                    <a:pt x="120000" y="108468"/>
                  </a:lnTo>
                  <a:lnTo>
                    <a:pt x="120000" y="27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34" name="Google Shape;2934;p93"/>
            <p:cNvSpPr/>
            <p:nvPr/>
          </p:nvSpPr>
          <p:spPr>
            <a:xfrm>
              <a:off x="9652000" y="21728113"/>
              <a:ext cx="341312" cy="13382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46"/>
                  </a:moveTo>
                  <a:lnTo>
                    <a:pt x="119441" y="2704"/>
                  </a:lnTo>
                  <a:lnTo>
                    <a:pt x="117767" y="2562"/>
                  </a:lnTo>
                  <a:lnTo>
                    <a:pt x="114418" y="2135"/>
                  </a:lnTo>
                  <a:lnTo>
                    <a:pt x="109953" y="1708"/>
                  </a:lnTo>
                  <a:lnTo>
                    <a:pt x="104372" y="1281"/>
                  </a:lnTo>
                  <a:lnTo>
                    <a:pt x="98232" y="854"/>
                  </a:lnTo>
                  <a:lnTo>
                    <a:pt x="90976" y="569"/>
                  </a:lnTo>
                  <a:lnTo>
                    <a:pt x="83162" y="142"/>
                  </a:lnTo>
                  <a:lnTo>
                    <a:pt x="74232" y="0"/>
                  </a:lnTo>
                  <a:lnTo>
                    <a:pt x="64186" y="0"/>
                  </a:lnTo>
                  <a:lnTo>
                    <a:pt x="54697" y="142"/>
                  </a:lnTo>
                  <a:lnTo>
                    <a:pt x="44093" y="711"/>
                  </a:lnTo>
                  <a:lnTo>
                    <a:pt x="33488" y="1423"/>
                  </a:lnTo>
                  <a:lnTo>
                    <a:pt x="22325" y="2562"/>
                  </a:lnTo>
                  <a:lnTo>
                    <a:pt x="11720" y="3843"/>
                  </a:lnTo>
                  <a:lnTo>
                    <a:pt x="0" y="5693"/>
                  </a:lnTo>
                  <a:lnTo>
                    <a:pt x="0" y="120000"/>
                  </a:lnTo>
                  <a:lnTo>
                    <a:pt x="558" y="120000"/>
                  </a:lnTo>
                  <a:lnTo>
                    <a:pt x="3348" y="120000"/>
                  </a:lnTo>
                  <a:lnTo>
                    <a:pt x="6697" y="119857"/>
                  </a:lnTo>
                  <a:lnTo>
                    <a:pt x="11720" y="119715"/>
                  </a:lnTo>
                  <a:lnTo>
                    <a:pt x="16744" y="119572"/>
                  </a:lnTo>
                  <a:lnTo>
                    <a:pt x="24000" y="119288"/>
                  </a:lnTo>
                  <a:lnTo>
                    <a:pt x="31255" y="118861"/>
                  </a:lnTo>
                  <a:lnTo>
                    <a:pt x="39627" y="118291"/>
                  </a:lnTo>
                  <a:lnTo>
                    <a:pt x="48558" y="117580"/>
                  </a:lnTo>
                  <a:lnTo>
                    <a:pt x="58604" y="116868"/>
                  </a:lnTo>
                  <a:lnTo>
                    <a:pt x="68651" y="115871"/>
                  </a:lnTo>
                  <a:lnTo>
                    <a:pt x="78697" y="114733"/>
                  </a:lnTo>
                  <a:lnTo>
                    <a:pt x="88744" y="113451"/>
                  </a:lnTo>
                  <a:lnTo>
                    <a:pt x="99906" y="111886"/>
                  </a:lnTo>
                  <a:lnTo>
                    <a:pt x="109953" y="110177"/>
                  </a:lnTo>
                  <a:lnTo>
                    <a:pt x="120000" y="108185"/>
                  </a:lnTo>
                  <a:lnTo>
                    <a:pt x="120000" y="284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35" name="Google Shape;2935;p93"/>
            <p:cNvSpPr/>
            <p:nvPr/>
          </p:nvSpPr>
          <p:spPr>
            <a:xfrm>
              <a:off x="9663112" y="21742400"/>
              <a:ext cx="285750" cy="1087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02"/>
                  </a:moveTo>
                  <a:lnTo>
                    <a:pt x="119333" y="2802"/>
                  </a:lnTo>
                  <a:lnTo>
                    <a:pt x="117333" y="2452"/>
                  </a:lnTo>
                  <a:lnTo>
                    <a:pt x="114666" y="2102"/>
                  </a:lnTo>
                  <a:lnTo>
                    <a:pt x="110000" y="1751"/>
                  </a:lnTo>
                  <a:lnTo>
                    <a:pt x="104666" y="1401"/>
                  </a:lnTo>
                  <a:lnTo>
                    <a:pt x="98000" y="700"/>
                  </a:lnTo>
                  <a:lnTo>
                    <a:pt x="90666" y="350"/>
                  </a:lnTo>
                  <a:lnTo>
                    <a:pt x="83333" y="0"/>
                  </a:lnTo>
                  <a:lnTo>
                    <a:pt x="74000" y="0"/>
                  </a:lnTo>
                  <a:lnTo>
                    <a:pt x="64666" y="0"/>
                  </a:lnTo>
                  <a:lnTo>
                    <a:pt x="54000" y="175"/>
                  </a:lnTo>
                  <a:lnTo>
                    <a:pt x="44000" y="525"/>
                  </a:lnTo>
                  <a:lnTo>
                    <a:pt x="33333" y="1401"/>
                  </a:lnTo>
                  <a:lnTo>
                    <a:pt x="22000" y="2452"/>
                  </a:lnTo>
                  <a:lnTo>
                    <a:pt x="11333" y="4029"/>
                  </a:lnTo>
                  <a:lnTo>
                    <a:pt x="0" y="5781"/>
                  </a:lnTo>
                  <a:lnTo>
                    <a:pt x="0" y="120000"/>
                  </a:lnTo>
                  <a:lnTo>
                    <a:pt x="666" y="120000"/>
                  </a:lnTo>
                  <a:lnTo>
                    <a:pt x="2666" y="120000"/>
                  </a:lnTo>
                  <a:lnTo>
                    <a:pt x="6000" y="119824"/>
                  </a:lnTo>
                  <a:lnTo>
                    <a:pt x="11333" y="119649"/>
                  </a:lnTo>
                  <a:lnTo>
                    <a:pt x="17333" y="119474"/>
                  </a:lnTo>
                  <a:lnTo>
                    <a:pt x="23333" y="119299"/>
                  </a:lnTo>
                  <a:lnTo>
                    <a:pt x="31333" y="118773"/>
                  </a:lnTo>
                  <a:lnTo>
                    <a:pt x="40000" y="118423"/>
                  </a:lnTo>
                  <a:lnTo>
                    <a:pt x="48666" y="117547"/>
                  </a:lnTo>
                  <a:lnTo>
                    <a:pt x="58000" y="116846"/>
                  </a:lnTo>
                  <a:lnTo>
                    <a:pt x="68000" y="115970"/>
                  </a:lnTo>
                  <a:lnTo>
                    <a:pt x="78666" y="114744"/>
                  </a:lnTo>
                  <a:lnTo>
                    <a:pt x="88666" y="113518"/>
                  </a:lnTo>
                  <a:lnTo>
                    <a:pt x="99333" y="111941"/>
                  </a:lnTo>
                  <a:lnTo>
                    <a:pt x="110000" y="110014"/>
                  </a:lnTo>
                  <a:lnTo>
                    <a:pt x="120000" y="108087"/>
                  </a:lnTo>
                  <a:lnTo>
                    <a:pt x="120000" y="280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36" name="Google Shape;2936;p93"/>
            <p:cNvSpPr/>
            <p:nvPr/>
          </p:nvSpPr>
          <p:spPr>
            <a:xfrm>
              <a:off x="9672637" y="21755100"/>
              <a:ext cx="231775" cy="8413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3169"/>
                  </a:moveTo>
                  <a:lnTo>
                    <a:pt x="117534" y="2716"/>
                  </a:lnTo>
                  <a:lnTo>
                    <a:pt x="110136" y="1811"/>
                  </a:lnTo>
                  <a:lnTo>
                    <a:pt x="98630" y="905"/>
                  </a:lnTo>
                  <a:lnTo>
                    <a:pt x="83013" y="226"/>
                  </a:lnTo>
                  <a:lnTo>
                    <a:pt x="64931" y="0"/>
                  </a:lnTo>
                  <a:lnTo>
                    <a:pt x="44383" y="679"/>
                  </a:lnTo>
                  <a:lnTo>
                    <a:pt x="22191" y="2490"/>
                  </a:lnTo>
                  <a:lnTo>
                    <a:pt x="0" y="6113"/>
                  </a:lnTo>
                  <a:lnTo>
                    <a:pt x="0" y="120000"/>
                  </a:lnTo>
                  <a:lnTo>
                    <a:pt x="2465" y="120000"/>
                  </a:lnTo>
                  <a:lnTo>
                    <a:pt x="11506" y="119773"/>
                  </a:lnTo>
                  <a:lnTo>
                    <a:pt x="23835" y="119094"/>
                  </a:lnTo>
                  <a:lnTo>
                    <a:pt x="40273" y="117962"/>
                  </a:lnTo>
                  <a:lnTo>
                    <a:pt x="58356" y="116377"/>
                  </a:lnTo>
                  <a:lnTo>
                    <a:pt x="78904" y="114339"/>
                  </a:lnTo>
                  <a:lnTo>
                    <a:pt x="99452" y="111396"/>
                  </a:lnTo>
                  <a:lnTo>
                    <a:pt x="119999" y="107547"/>
                  </a:lnTo>
                  <a:lnTo>
                    <a:pt x="119999" y="316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37" name="Google Shape;2937;p93"/>
            <p:cNvSpPr/>
            <p:nvPr/>
          </p:nvSpPr>
          <p:spPr>
            <a:xfrm>
              <a:off x="9685337" y="21767800"/>
              <a:ext cx="173037" cy="5921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217"/>
                  </a:moveTo>
                  <a:lnTo>
                    <a:pt x="117798" y="2895"/>
                  </a:lnTo>
                  <a:lnTo>
                    <a:pt x="110091" y="1930"/>
                  </a:lnTo>
                  <a:lnTo>
                    <a:pt x="97981" y="643"/>
                  </a:lnTo>
                  <a:lnTo>
                    <a:pt x="82568" y="0"/>
                  </a:lnTo>
                  <a:lnTo>
                    <a:pt x="64954" y="0"/>
                  </a:lnTo>
                  <a:lnTo>
                    <a:pt x="42935" y="643"/>
                  </a:lnTo>
                  <a:lnTo>
                    <a:pt x="22018" y="2895"/>
                  </a:lnTo>
                  <a:lnTo>
                    <a:pt x="0" y="6756"/>
                  </a:lnTo>
                  <a:lnTo>
                    <a:pt x="0" y="119999"/>
                  </a:lnTo>
                  <a:lnTo>
                    <a:pt x="2201" y="119999"/>
                  </a:lnTo>
                  <a:lnTo>
                    <a:pt x="9908" y="119678"/>
                  </a:lnTo>
                  <a:lnTo>
                    <a:pt x="23119" y="118713"/>
                  </a:lnTo>
                  <a:lnTo>
                    <a:pt x="39633" y="117747"/>
                  </a:lnTo>
                  <a:lnTo>
                    <a:pt x="58348" y="116461"/>
                  </a:lnTo>
                  <a:lnTo>
                    <a:pt x="79266" y="113887"/>
                  </a:lnTo>
                  <a:lnTo>
                    <a:pt x="99082" y="110348"/>
                  </a:lnTo>
                  <a:lnTo>
                    <a:pt x="120000" y="106487"/>
                  </a:lnTo>
                  <a:lnTo>
                    <a:pt x="120000" y="321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38" name="Google Shape;2938;p93"/>
            <p:cNvSpPr/>
            <p:nvPr/>
          </p:nvSpPr>
          <p:spPr>
            <a:xfrm>
              <a:off x="9694862" y="21782088"/>
              <a:ext cx="119062" cy="342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333"/>
                  </a:moveTo>
                  <a:lnTo>
                    <a:pt x="116800" y="2777"/>
                  </a:lnTo>
                  <a:lnTo>
                    <a:pt x="110400" y="2222"/>
                  </a:lnTo>
                  <a:lnTo>
                    <a:pt x="97600" y="1111"/>
                  </a:lnTo>
                  <a:lnTo>
                    <a:pt x="83200" y="0"/>
                  </a:lnTo>
                  <a:lnTo>
                    <a:pt x="65600" y="0"/>
                  </a:lnTo>
                  <a:lnTo>
                    <a:pt x="44800" y="555"/>
                  </a:lnTo>
                  <a:lnTo>
                    <a:pt x="22400" y="3333"/>
                  </a:lnTo>
                  <a:lnTo>
                    <a:pt x="0" y="7777"/>
                  </a:lnTo>
                  <a:lnTo>
                    <a:pt x="0" y="120000"/>
                  </a:lnTo>
                  <a:lnTo>
                    <a:pt x="3200" y="120000"/>
                  </a:lnTo>
                  <a:lnTo>
                    <a:pt x="11200" y="119444"/>
                  </a:lnTo>
                  <a:lnTo>
                    <a:pt x="24000" y="118888"/>
                  </a:lnTo>
                  <a:lnTo>
                    <a:pt x="40000" y="117222"/>
                  </a:lnTo>
                  <a:lnTo>
                    <a:pt x="59200" y="115555"/>
                  </a:lnTo>
                  <a:lnTo>
                    <a:pt x="80000" y="112777"/>
                  </a:lnTo>
                  <a:lnTo>
                    <a:pt x="100800" y="108333"/>
                  </a:lnTo>
                  <a:lnTo>
                    <a:pt x="120000" y="103888"/>
                  </a:lnTo>
                  <a:lnTo>
                    <a:pt x="120000" y="333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39" name="Google Shape;2939;p93"/>
            <p:cNvSpPr/>
            <p:nvPr/>
          </p:nvSpPr>
          <p:spPr>
            <a:xfrm>
              <a:off x="11133137" y="22764750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lnTo>
                    <a:pt x="72000" y="118918"/>
                  </a:lnTo>
                  <a:lnTo>
                    <a:pt x="82909" y="114594"/>
                  </a:lnTo>
                  <a:lnTo>
                    <a:pt x="92727" y="109189"/>
                  </a:lnTo>
                  <a:lnTo>
                    <a:pt x="102545" y="101621"/>
                  </a:lnTo>
                  <a:lnTo>
                    <a:pt x="109090" y="92972"/>
                  </a:lnTo>
                  <a:lnTo>
                    <a:pt x="115636" y="83243"/>
                  </a:lnTo>
                  <a:lnTo>
                    <a:pt x="118909" y="71351"/>
                  </a:lnTo>
                  <a:lnTo>
                    <a:pt x="120000" y="60540"/>
                  </a:lnTo>
                  <a:lnTo>
                    <a:pt x="118909" y="47567"/>
                  </a:lnTo>
                  <a:lnTo>
                    <a:pt x="115636" y="36756"/>
                  </a:lnTo>
                  <a:lnTo>
                    <a:pt x="109090" y="25945"/>
                  </a:lnTo>
                  <a:lnTo>
                    <a:pt x="102545" y="18378"/>
                  </a:lnTo>
                  <a:lnTo>
                    <a:pt x="92727" y="9729"/>
                  </a:lnTo>
                  <a:lnTo>
                    <a:pt x="82909" y="5405"/>
                  </a:lnTo>
                  <a:lnTo>
                    <a:pt x="72000" y="2162"/>
                  </a:lnTo>
                  <a:lnTo>
                    <a:pt x="60000" y="0"/>
                  </a:lnTo>
                  <a:lnTo>
                    <a:pt x="48000" y="2162"/>
                  </a:lnTo>
                  <a:lnTo>
                    <a:pt x="36000" y="5405"/>
                  </a:lnTo>
                  <a:lnTo>
                    <a:pt x="27272" y="9729"/>
                  </a:lnTo>
                  <a:lnTo>
                    <a:pt x="17454" y="18378"/>
                  </a:lnTo>
                  <a:lnTo>
                    <a:pt x="10909" y="25945"/>
                  </a:lnTo>
                  <a:lnTo>
                    <a:pt x="4363" y="36756"/>
                  </a:lnTo>
                  <a:lnTo>
                    <a:pt x="1090" y="47567"/>
                  </a:lnTo>
                  <a:lnTo>
                    <a:pt x="0" y="60540"/>
                  </a:lnTo>
                  <a:lnTo>
                    <a:pt x="1090" y="71351"/>
                  </a:lnTo>
                  <a:lnTo>
                    <a:pt x="4363" y="83243"/>
                  </a:lnTo>
                  <a:lnTo>
                    <a:pt x="10909" y="92972"/>
                  </a:lnTo>
                  <a:lnTo>
                    <a:pt x="17454" y="101621"/>
                  </a:lnTo>
                  <a:lnTo>
                    <a:pt x="27272" y="109189"/>
                  </a:lnTo>
                  <a:lnTo>
                    <a:pt x="36000" y="114594"/>
                  </a:lnTo>
                  <a:lnTo>
                    <a:pt x="48000" y="118918"/>
                  </a:lnTo>
                  <a:lnTo>
                    <a:pt x="6000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40" name="Google Shape;2940;p93"/>
            <p:cNvSpPr/>
            <p:nvPr/>
          </p:nvSpPr>
          <p:spPr>
            <a:xfrm>
              <a:off x="10598150" y="22769513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909" y="120000"/>
                  </a:moveTo>
                  <a:lnTo>
                    <a:pt x="82909" y="115636"/>
                  </a:lnTo>
                  <a:lnTo>
                    <a:pt x="104727" y="100363"/>
                  </a:lnTo>
                  <a:lnTo>
                    <a:pt x="115636" y="80727"/>
                  </a:lnTo>
                  <a:lnTo>
                    <a:pt x="120000" y="58909"/>
                  </a:lnTo>
                  <a:lnTo>
                    <a:pt x="115636" y="34909"/>
                  </a:lnTo>
                  <a:lnTo>
                    <a:pt x="104727" y="15272"/>
                  </a:lnTo>
                  <a:lnTo>
                    <a:pt x="82909" y="4363"/>
                  </a:lnTo>
                  <a:lnTo>
                    <a:pt x="58909" y="0"/>
                  </a:lnTo>
                  <a:lnTo>
                    <a:pt x="34909" y="4363"/>
                  </a:lnTo>
                  <a:lnTo>
                    <a:pt x="17454" y="15272"/>
                  </a:lnTo>
                  <a:lnTo>
                    <a:pt x="4363" y="34909"/>
                  </a:lnTo>
                  <a:lnTo>
                    <a:pt x="0" y="58909"/>
                  </a:lnTo>
                  <a:lnTo>
                    <a:pt x="4363" y="80727"/>
                  </a:lnTo>
                  <a:lnTo>
                    <a:pt x="17454" y="100363"/>
                  </a:lnTo>
                  <a:lnTo>
                    <a:pt x="34909" y="115636"/>
                  </a:lnTo>
                  <a:lnTo>
                    <a:pt x="58909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41" name="Google Shape;2941;p93"/>
            <p:cNvSpPr/>
            <p:nvPr/>
          </p:nvSpPr>
          <p:spPr>
            <a:xfrm>
              <a:off x="10747375" y="22772688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1090" y="120000"/>
                  </a:moveTo>
                  <a:lnTo>
                    <a:pt x="85090" y="115636"/>
                  </a:lnTo>
                  <a:lnTo>
                    <a:pt x="102545" y="102545"/>
                  </a:lnTo>
                  <a:lnTo>
                    <a:pt x="115636" y="85090"/>
                  </a:lnTo>
                  <a:lnTo>
                    <a:pt x="120000" y="61090"/>
                  </a:lnTo>
                  <a:lnTo>
                    <a:pt x="115636" y="37090"/>
                  </a:lnTo>
                  <a:lnTo>
                    <a:pt x="102545" y="17454"/>
                  </a:lnTo>
                  <a:lnTo>
                    <a:pt x="85090" y="4363"/>
                  </a:lnTo>
                  <a:lnTo>
                    <a:pt x="61090" y="0"/>
                  </a:lnTo>
                  <a:lnTo>
                    <a:pt x="37090" y="4363"/>
                  </a:lnTo>
                  <a:lnTo>
                    <a:pt x="19636" y="17454"/>
                  </a:lnTo>
                  <a:lnTo>
                    <a:pt x="4363" y="37090"/>
                  </a:lnTo>
                  <a:lnTo>
                    <a:pt x="0" y="61090"/>
                  </a:lnTo>
                  <a:lnTo>
                    <a:pt x="4363" y="85090"/>
                  </a:lnTo>
                  <a:lnTo>
                    <a:pt x="19636" y="102545"/>
                  </a:lnTo>
                  <a:lnTo>
                    <a:pt x="37090" y="115636"/>
                  </a:lnTo>
                  <a:lnTo>
                    <a:pt x="6109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42" name="Google Shape;2942;p93"/>
            <p:cNvSpPr/>
            <p:nvPr/>
          </p:nvSpPr>
          <p:spPr>
            <a:xfrm>
              <a:off x="10161587" y="21575713"/>
              <a:ext cx="247650" cy="1193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923" y="2393"/>
                  </a:moveTo>
                  <a:lnTo>
                    <a:pt x="33846" y="4787"/>
                  </a:lnTo>
                  <a:lnTo>
                    <a:pt x="25384" y="11648"/>
                  </a:lnTo>
                  <a:lnTo>
                    <a:pt x="14615" y="22340"/>
                  </a:lnTo>
                  <a:lnTo>
                    <a:pt x="5384" y="36542"/>
                  </a:lnTo>
                  <a:lnTo>
                    <a:pt x="0" y="53776"/>
                  </a:lnTo>
                  <a:lnTo>
                    <a:pt x="769" y="73723"/>
                  </a:lnTo>
                  <a:lnTo>
                    <a:pt x="10769" y="96063"/>
                  </a:lnTo>
                  <a:lnTo>
                    <a:pt x="33076" y="120000"/>
                  </a:lnTo>
                  <a:lnTo>
                    <a:pt x="115384" y="119042"/>
                  </a:lnTo>
                  <a:lnTo>
                    <a:pt x="112307" y="115531"/>
                  </a:lnTo>
                  <a:lnTo>
                    <a:pt x="103846" y="105797"/>
                  </a:lnTo>
                  <a:lnTo>
                    <a:pt x="94615" y="91595"/>
                  </a:lnTo>
                  <a:lnTo>
                    <a:pt x="85384" y="73882"/>
                  </a:lnTo>
                  <a:lnTo>
                    <a:pt x="80000" y="54574"/>
                  </a:lnTo>
                  <a:lnTo>
                    <a:pt x="82307" y="35106"/>
                  </a:lnTo>
                  <a:lnTo>
                    <a:pt x="95384" y="16914"/>
                  </a:lnTo>
                  <a:lnTo>
                    <a:pt x="120000" y="1436"/>
                  </a:lnTo>
                  <a:lnTo>
                    <a:pt x="120000" y="1276"/>
                  </a:lnTo>
                  <a:lnTo>
                    <a:pt x="120000" y="957"/>
                  </a:lnTo>
                  <a:lnTo>
                    <a:pt x="118461" y="638"/>
                  </a:lnTo>
                  <a:lnTo>
                    <a:pt x="113076" y="0"/>
                  </a:lnTo>
                  <a:lnTo>
                    <a:pt x="103076" y="0"/>
                  </a:lnTo>
                  <a:lnTo>
                    <a:pt x="88461" y="159"/>
                  </a:lnTo>
                  <a:lnTo>
                    <a:pt x="66923" y="1117"/>
                  </a:lnTo>
                  <a:lnTo>
                    <a:pt x="36923" y="239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43" name="Google Shape;2943;p93"/>
            <p:cNvSpPr/>
            <p:nvPr/>
          </p:nvSpPr>
          <p:spPr>
            <a:xfrm>
              <a:off x="11437937" y="21428075"/>
              <a:ext cx="336550" cy="133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858"/>
                  </a:moveTo>
                  <a:lnTo>
                    <a:pt x="116603" y="1573"/>
                  </a:lnTo>
                  <a:lnTo>
                    <a:pt x="108679" y="4719"/>
                  </a:lnTo>
                  <a:lnTo>
                    <a:pt x="98490" y="11013"/>
                  </a:lnTo>
                  <a:lnTo>
                    <a:pt x="88301" y="21168"/>
                  </a:lnTo>
                  <a:lnTo>
                    <a:pt x="79811" y="36328"/>
                  </a:lnTo>
                  <a:lnTo>
                    <a:pt x="75283" y="57353"/>
                  </a:lnTo>
                  <a:lnTo>
                    <a:pt x="77547" y="84815"/>
                  </a:lnTo>
                  <a:lnTo>
                    <a:pt x="89433" y="120000"/>
                  </a:lnTo>
                  <a:lnTo>
                    <a:pt x="21509" y="120000"/>
                  </a:lnTo>
                  <a:lnTo>
                    <a:pt x="19245" y="116424"/>
                  </a:lnTo>
                  <a:lnTo>
                    <a:pt x="13584" y="106698"/>
                  </a:lnTo>
                  <a:lnTo>
                    <a:pt x="6792" y="92252"/>
                  </a:lnTo>
                  <a:lnTo>
                    <a:pt x="1698" y="74517"/>
                  </a:lnTo>
                  <a:lnTo>
                    <a:pt x="0" y="54922"/>
                  </a:lnTo>
                  <a:lnTo>
                    <a:pt x="3396" y="34898"/>
                  </a:lnTo>
                  <a:lnTo>
                    <a:pt x="16415" y="16305"/>
                  </a:lnTo>
                  <a:lnTo>
                    <a:pt x="38490" y="0"/>
                  </a:lnTo>
                  <a:lnTo>
                    <a:pt x="120000" y="8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44" name="Google Shape;2944;p93"/>
            <p:cNvSpPr/>
            <p:nvPr/>
          </p:nvSpPr>
          <p:spPr>
            <a:xfrm>
              <a:off x="10169525" y="21647150"/>
              <a:ext cx="217487" cy="104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664" y="2195"/>
                  </a:moveTo>
                  <a:lnTo>
                    <a:pt x="34160" y="4573"/>
                  </a:lnTo>
                  <a:lnTo>
                    <a:pt x="26277" y="11341"/>
                  </a:lnTo>
                  <a:lnTo>
                    <a:pt x="16642" y="22317"/>
                  </a:lnTo>
                  <a:lnTo>
                    <a:pt x="6131" y="36402"/>
                  </a:lnTo>
                  <a:lnTo>
                    <a:pt x="0" y="53780"/>
                  </a:lnTo>
                  <a:lnTo>
                    <a:pt x="875" y="73719"/>
                  </a:lnTo>
                  <a:lnTo>
                    <a:pt x="10510" y="95853"/>
                  </a:lnTo>
                  <a:lnTo>
                    <a:pt x="33284" y="120000"/>
                  </a:lnTo>
                  <a:lnTo>
                    <a:pt x="115620" y="118902"/>
                  </a:lnTo>
                  <a:lnTo>
                    <a:pt x="111240" y="115426"/>
                  </a:lnTo>
                  <a:lnTo>
                    <a:pt x="104233" y="105731"/>
                  </a:lnTo>
                  <a:lnTo>
                    <a:pt x="93722" y="91280"/>
                  </a:lnTo>
                  <a:lnTo>
                    <a:pt x="84963" y="73719"/>
                  </a:lnTo>
                  <a:lnTo>
                    <a:pt x="80583" y="54329"/>
                  </a:lnTo>
                  <a:lnTo>
                    <a:pt x="82335" y="35121"/>
                  </a:lnTo>
                  <a:lnTo>
                    <a:pt x="94598" y="16646"/>
                  </a:lnTo>
                  <a:lnTo>
                    <a:pt x="120000" y="1280"/>
                  </a:lnTo>
                  <a:lnTo>
                    <a:pt x="120000" y="1097"/>
                  </a:lnTo>
                  <a:lnTo>
                    <a:pt x="120000" y="731"/>
                  </a:lnTo>
                  <a:lnTo>
                    <a:pt x="118248" y="365"/>
                  </a:lnTo>
                  <a:lnTo>
                    <a:pt x="112992" y="0"/>
                  </a:lnTo>
                  <a:lnTo>
                    <a:pt x="104233" y="0"/>
                  </a:lnTo>
                  <a:lnTo>
                    <a:pt x="88467" y="182"/>
                  </a:lnTo>
                  <a:lnTo>
                    <a:pt x="67445" y="914"/>
                  </a:lnTo>
                  <a:lnTo>
                    <a:pt x="37664" y="219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45" name="Google Shape;2945;p93"/>
            <p:cNvSpPr/>
            <p:nvPr/>
          </p:nvSpPr>
          <p:spPr>
            <a:xfrm>
              <a:off x="10179050" y="21717000"/>
              <a:ext cx="184150" cy="88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241" y="2357"/>
                  </a:moveTo>
                  <a:lnTo>
                    <a:pt x="34137" y="4500"/>
                  </a:lnTo>
                  <a:lnTo>
                    <a:pt x="24827" y="11357"/>
                  </a:lnTo>
                  <a:lnTo>
                    <a:pt x="15517" y="22071"/>
                  </a:lnTo>
                  <a:lnTo>
                    <a:pt x="5172" y="36214"/>
                  </a:lnTo>
                  <a:lnTo>
                    <a:pt x="0" y="53571"/>
                  </a:lnTo>
                  <a:lnTo>
                    <a:pt x="1034" y="73714"/>
                  </a:lnTo>
                  <a:lnTo>
                    <a:pt x="10344" y="96000"/>
                  </a:lnTo>
                  <a:lnTo>
                    <a:pt x="33103" y="120000"/>
                  </a:lnTo>
                  <a:lnTo>
                    <a:pt x="115862" y="118928"/>
                  </a:lnTo>
                  <a:lnTo>
                    <a:pt x="111724" y="115285"/>
                  </a:lnTo>
                  <a:lnTo>
                    <a:pt x="104482" y="105642"/>
                  </a:lnTo>
                  <a:lnTo>
                    <a:pt x="94137" y="91285"/>
                  </a:lnTo>
                  <a:lnTo>
                    <a:pt x="84827" y="73714"/>
                  </a:lnTo>
                  <a:lnTo>
                    <a:pt x="79655" y="54642"/>
                  </a:lnTo>
                  <a:lnTo>
                    <a:pt x="81724" y="35142"/>
                  </a:lnTo>
                  <a:lnTo>
                    <a:pt x="94137" y="16928"/>
                  </a:lnTo>
                  <a:lnTo>
                    <a:pt x="120000" y="1285"/>
                  </a:lnTo>
                  <a:lnTo>
                    <a:pt x="120000" y="1071"/>
                  </a:lnTo>
                  <a:lnTo>
                    <a:pt x="120000" y="857"/>
                  </a:lnTo>
                  <a:lnTo>
                    <a:pt x="117931" y="428"/>
                  </a:lnTo>
                  <a:lnTo>
                    <a:pt x="112758" y="0"/>
                  </a:lnTo>
                  <a:lnTo>
                    <a:pt x="103448" y="0"/>
                  </a:lnTo>
                  <a:lnTo>
                    <a:pt x="88965" y="214"/>
                  </a:lnTo>
                  <a:lnTo>
                    <a:pt x="67241" y="857"/>
                  </a:lnTo>
                  <a:lnTo>
                    <a:pt x="37241" y="235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46" name="Google Shape;2946;p93"/>
            <p:cNvSpPr/>
            <p:nvPr/>
          </p:nvSpPr>
          <p:spPr>
            <a:xfrm>
              <a:off x="10186987" y="21786850"/>
              <a:ext cx="153987" cy="735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113" y="2332"/>
                  </a:moveTo>
                  <a:lnTo>
                    <a:pt x="33402" y="4406"/>
                  </a:lnTo>
                  <a:lnTo>
                    <a:pt x="24742" y="11403"/>
                  </a:lnTo>
                  <a:lnTo>
                    <a:pt x="14845" y="22030"/>
                  </a:lnTo>
                  <a:lnTo>
                    <a:pt x="4948" y="36285"/>
                  </a:lnTo>
                  <a:lnTo>
                    <a:pt x="0" y="53650"/>
                  </a:lnTo>
                  <a:lnTo>
                    <a:pt x="0" y="73866"/>
                  </a:lnTo>
                  <a:lnTo>
                    <a:pt x="11134" y="95896"/>
                  </a:lnTo>
                  <a:lnTo>
                    <a:pt x="32164" y="119999"/>
                  </a:lnTo>
                  <a:lnTo>
                    <a:pt x="115051" y="119222"/>
                  </a:lnTo>
                  <a:lnTo>
                    <a:pt x="110103" y="115593"/>
                  </a:lnTo>
                  <a:lnTo>
                    <a:pt x="102680" y="105745"/>
                  </a:lnTo>
                  <a:lnTo>
                    <a:pt x="92783" y="91490"/>
                  </a:lnTo>
                  <a:lnTo>
                    <a:pt x="84123" y="73866"/>
                  </a:lnTo>
                  <a:lnTo>
                    <a:pt x="80412" y="54686"/>
                  </a:lnTo>
                  <a:lnTo>
                    <a:pt x="82886" y="35248"/>
                  </a:lnTo>
                  <a:lnTo>
                    <a:pt x="94020" y="16846"/>
                  </a:lnTo>
                  <a:lnTo>
                    <a:pt x="120000" y="1295"/>
                  </a:lnTo>
                  <a:lnTo>
                    <a:pt x="120000" y="1036"/>
                  </a:lnTo>
                  <a:lnTo>
                    <a:pt x="120000" y="777"/>
                  </a:lnTo>
                  <a:lnTo>
                    <a:pt x="117525" y="259"/>
                  </a:lnTo>
                  <a:lnTo>
                    <a:pt x="112577" y="0"/>
                  </a:lnTo>
                  <a:lnTo>
                    <a:pt x="103917" y="0"/>
                  </a:lnTo>
                  <a:lnTo>
                    <a:pt x="87835" y="0"/>
                  </a:lnTo>
                  <a:lnTo>
                    <a:pt x="66804" y="777"/>
                  </a:lnTo>
                  <a:lnTo>
                    <a:pt x="37113" y="233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47" name="Google Shape;2947;p93"/>
            <p:cNvSpPr/>
            <p:nvPr/>
          </p:nvSpPr>
          <p:spPr>
            <a:xfrm>
              <a:off x="10194925" y="21856700"/>
              <a:ext cx="122237" cy="5826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402" y="2615"/>
                  </a:moveTo>
                  <a:lnTo>
                    <a:pt x="34285" y="4904"/>
                  </a:lnTo>
                  <a:lnTo>
                    <a:pt x="26493" y="11771"/>
                  </a:lnTo>
                  <a:lnTo>
                    <a:pt x="15584" y="22234"/>
                  </a:lnTo>
                  <a:lnTo>
                    <a:pt x="6233" y="36621"/>
                  </a:lnTo>
                  <a:lnTo>
                    <a:pt x="0" y="53623"/>
                  </a:lnTo>
                  <a:lnTo>
                    <a:pt x="0" y="73896"/>
                  </a:lnTo>
                  <a:lnTo>
                    <a:pt x="10909" y="96130"/>
                  </a:lnTo>
                  <a:lnTo>
                    <a:pt x="32727" y="120000"/>
                  </a:lnTo>
                  <a:lnTo>
                    <a:pt x="115324" y="119019"/>
                  </a:lnTo>
                  <a:lnTo>
                    <a:pt x="110649" y="115422"/>
                  </a:lnTo>
                  <a:lnTo>
                    <a:pt x="102857" y="105613"/>
                  </a:lnTo>
                  <a:lnTo>
                    <a:pt x="93506" y="91553"/>
                  </a:lnTo>
                  <a:lnTo>
                    <a:pt x="84155" y="73896"/>
                  </a:lnTo>
                  <a:lnTo>
                    <a:pt x="79480" y="54931"/>
                  </a:lnTo>
                  <a:lnTo>
                    <a:pt x="82597" y="34986"/>
                  </a:lnTo>
                  <a:lnTo>
                    <a:pt x="95064" y="17002"/>
                  </a:lnTo>
                  <a:lnTo>
                    <a:pt x="120000" y="1634"/>
                  </a:lnTo>
                  <a:lnTo>
                    <a:pt x="120000" y="653"/>
                  </a:lnTo>
                  <a:lnTo>
                    <a:pt x="118441" y="326"/>
                  </a:lnTo>
                  <a:lnTo>
                    <a:pt x="112207" y="0"/>
                  </a:lnTo>
                  <a:lnTo>
                    <a:pt x="102857" y="0"/>
                  </a:lnTo>
                  <a:lnTo>
                    <a:pt x="87272" y="326"/>
                  </a:lnTo>
                  <a:lnTo>
                    <a:pt x="67012" y="1307"/>
                  </a:lnTo>
                  <a:lnTo>
                    <a:pt x="37402" y="261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48" name="Google Shape;2948;p93"/>
            <p:cNvSpPr/>
            <p:nvPr/>
          </p:nvSpPr>
          <p:spPr>
            <a:xfrm>
              <a:off x="10204450" y="21928138"/>
              <a:ext cx="88900" cy="430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428" y="2214"/>
                  </a:moveTo>
                  <a:lnTo>
                    <a:pt x="34285" y="4428"/>
                  </a:lnTo>
                  <a:lnTo>
                    <a:pt x="25714" y="11070"/>
                  </a:lnTo>
                  <a:lnTo>
                    <a:pt x="12857" y="21697"/>
                  </a:lnTo>
                  <a:lnTo>
                    <a:pt x="4285" y="36309"/>
                  </a:lnTo>
                  <a:lnTo>
                    <a:pt x="0" y="54022"/>
                  </a:lnTo>
                  <a:lnTo>
                    <a:pt x="0" y="73505"/>
                  </a:lnTo>
                  <a:lnTo>
                    <a:pt x="8571" y="96088"/>
                  </a:lnTo>
                  <a:lnTo>
                    <a:pt x="32142" y="120000"/>
                  </a:lnTo>
                  <a:lnTo>
                    <a:pt x="115714" y="118671"/>
                  </a:lnTo>
                  <a:lnTo>
                    <a:pt x="111428" y="115571"/>
                  </a:lnTo>
                  <a:lnTo>
                    <a:pt x="102857" y="105387"/>
                  </a:lnTo>
                  <a:lnTo>
                    <a:pt x="94285" y="91217"/>
                  </a:lnTo>
                  <a:lnTo>
                    <a:pt x="85714" y="73505"/>
                  </a:lnTo>
                  <a:lnTo>
                    <a:pt x="79285" y="54464"/>
                  </a:lnTo>
                  <a:lnTo>
                    <a:pt x="83571" y="34538"/>
                  </a:lnTo>
                  <a:lnTo>
                    <a:pt x="94285" y="16383"/>
                  </a:lnTo>
                  <a:lnTo>
                    <a:pt x="119999" y="1328"/>
                  </a:lnTo>
                  <a:lnTo>
                    <a:pt x="119999" y="885"/>
                  </a:lnTo>
                  <a:lnTo>
                    <a:pt x="117857" y="442"/>
                  </a:lnTo>
                  <a:lnTo>
                    <a:pt x="111428" y="0"/>
                  </a:lnTo>
                  <a:lnTo>
                    <a:pt x="102857" y="0"/>
                  </a:lnTo>
                  <a:lnTo>
                    <a:pt x="89999" y="0"/>
                  </a:lnTo>
                  <a:lnTo>
                    <a:pt x="66428" y="885"/>
                  </a:lnTo>
                  <a:lnTo>
                    <a:pt x="36428" y="221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49" name="Google Shape;2949;p93"/>
            <p:cNvSpPr/>
            <p:nvPr/>
          </p:nvSpPr>
          <p:spPr>
            <a:xfrm>
              <a:off x="11447462" y="21509038"/>
              <a:ext cx="295275" cy="11620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83"/>
                  </a:moveTo>
                  <a:lnTo>
                    <a:pt x="117419" y="1803"/>
                  </a:lnTo>
                  <a:lnTo>
                    <a:pt x="109032" y="4754"/>
                  </a:lnTo>
                  <a:lnTo>
                    <a:pt x="98709" y="10983"/>
                  </a:lnTo>
                  <a:lnTo>
                    <a:pt x="88387" y="21311"/>
                  </a:lnTo>
                  <a:lnTo>
                    <a:pt x="80000" y="36229"/>
                  </a:lnTo>
                  <a:lnTo>
                    <a:pt x="75483" y="57377"/>
                  </a:lnTo>
                  <a:lnTo>
                    <a:pt x="78709" y="84754"/>
                  </a:lnTo>
                  <a:lnTo>
                    <a:pt x="89677" y="120000"/>
                  </a:lnTo>
                  <a:lnTo>
                    <a:pt x="21935" y="120000"/>
                  </a:lnTo>
                  <a:lnTo>
                    <a:pt x="20000" y="116557"/>
                  </a:lnTo>
                  <a:lnTo>
                    <a:pt x="14193" y="106721"/>
                  </a:lnTo>
                  <a:lnTo>
                    <a:pt x="7741" y="92295"/>
                  </a:lnTo>
                  <a:lnTo>
                    <a:pt x="1935" y="74426"/>
                  </a:lnTo>
                  <a:lnTo>
                    <a:pt x="0" y="54918"/>
                  </a:lnTo>
                  <a:lnTo>
                    <a:pt x="3870" y="34918"/>
                  </a:lnTo>
                  <a:lnTo>
                    <a:pt x="16129" y="16065"/>
                  </a:lnTo>
                  <a:lnTo>
                    <a:pt x="38709" y="0"/>
                  </a:lnTo>
                  <a:lnTo>
                    <a:pt x="120000" y="98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50" name="Google Shape;2950;p93"/>
            <p:cNvSpPr/>
            <p:nvPr/>
          </p:nvSpPr>
          <p:spPr>
            <a:xfrm>
              <a:off x="11460162" y="21590000"/>
              <a:ext cx="250825" cy="9921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68"/>
                  </a:moveTo>
                  <a:lnTo>
                    <a:pt x="116202" y="1728"/>
                  </a:lnTo>
                  <a:lnTo>
                    <a:pt x="109367" y="4800"/>
                  </a:lnTo>
                  <a:lnTo>
                    <a:pt x="98734" y="10944"/>
                  </a:lnTo>
                  <a:lnTo>
                    <a:pt x="88101" y="21120"/>
                  </a:lnTo>
                  <a:lnTo>
                    <a:pt x="79746" y="36288"/>
                  </a:lnTo>
                  <a:lnTo>
                    <a:pt x="75949" y="57216"/>
                  </a:lnTo>
                  <a:lnTo>
                    <a:pt x="78227" y="84672"/>
                  </a:lnTo>
                  <a:lnTo>
                    <a:pt x="89620" y="120000"/>
                  </a:lnTo>
                  <a:lnTo>
                    <a:pt x="22025" y="120000"/>
                  </a:lnTo>
                  <a:lnTo>
                    <a:pt x="18987" y="116544"/>
                  </a:lnTo>
                  <a:lnTo>
                    <a:pt x="13670" y="106752"/>
                  </a:lnTo>
                  <a:lnTo>
                    <a:pt x="6835" y="92160"/>
                  </a:lnTo>
                  <a:lnTo>
                    <a:pt x="1518" y="74304"/>
                  </a:lnTo>
                  <a:lnTo>
                    <a:pt x="0" y="54912"/>
                  </a:lnTo>
                  <a:lnTo>
                    <a:pt x="3797" y="34944"/>
                  </a:lnTo>
                  <a:lnTo>
                    <a:pt x="15949" y="16128"/>
                  </a:lnTo>
                  <a:lnTo>
                    <a:pt x="38734" y="0"/>
                  </a:lnTo>
                  <a:lnTo>
                    <a:pt x="120000" y="76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51" name="Google Shape;2951;p93"/>
            <p:cNvSpPr/>
            <p:nvPr/>
          </p:nvSpPr>
          <p:spPr>
            <a:xfrm>
              <a:off x="11469687" y="21670963"/>
              <a:ext cx="207962" cy="820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28"/>
                  </a:moveTo>
                  <a:lnTo>
                    <a:pt x="117251" y="1624"/>
                  </a:lnTo>
                  <a:lnTo>
                    <a:pt x="109007" y="4874"/>
                  </a:lnTo>
                  <a:lnTo>
                    <a:pt x="99847" y="10909"/>
                  </a:lnTo>
                  <a:lnTo>
                    <a:pt x="88854" y="21121"/>
                  </a:lnTo>
                  <a:lnTo>
                    <a:pt x="80610" y="36208"/>
                  </a:lnTo>
                  <a:lnTo>
                    <a:pt x="76946" y="57330"/>
                  </a:lnTo>
                  <a:lnTo>
                    <a:pt x="78778" y="84951"/>
                  </a:lnTo>
                  <a:lnTo>
                    <a:pt x="90687" y="120000"/>
                  </a:lnTo>
                  <a:lnTo>
                    <a:pt x="22900" y="120000"/>
                  </a:lnTo>
                  <a:lnTo>
                    <a:pt x="21068" y="116518"/>
                  </a:lnTo>
                  <a:lnTo>
                    <a:pt x="14656" y="106769"/>
                  </a:lnTo>
                  <a:lnTo>
                    <a:pt x="8244" y="92147"/>
                  </a:lnTo>
                  <a:lnTo>
                    <a:pt x="1832" y="74274"/>
                  </a:lnTo>
                  <a:lnTo>
                    <a:pt x="0" y="54777"/>
                  </a:lnTo>
                  <a:lnTo>
                    <a:pt x="3664" y="35048"/>
                  </a:lnTo>
                  <a:lnTo>
                    <a:pt x="16488" y="16247"/>
                  </a:lnTo>
                  <a:lnTo>
                    <a:pt x="39389" y="0"/>
                  </a:lnTo>
                  <a:lnTo>
                    <a:pt x="120000" y="92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52" name="Google Shape;2952;p93"/>
            <p:cNvSpPr/>
            <p:nvPr/>
          </p:nvSpPr>
          <p:spPr>
            <a:xfrm>
              <a:off x="11482387" y="21750338"/>
              <a:ext cx="165100" cy="652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67"/>
                  </a:moveTo>
                  <a:lnTo>
                    <a:pt x="116538" y="2043"/>
                  </a:lnTo>
                  <a:lnTo>
                    <a:pt x="108461" y="4963"/>
                  </a:lnTo>
                  <a:lnTo>
                    <a:pt x="99230" y="11094"/>
                  </a:lnTo>
                  <a:lnTo>
                    <a:pt x="87692" y="21313"/>
                  </a:lnTo>
                  <a:lnTo>
                    <a:pt x="79615" y="36496"/>
                  </a:lnTo>
                  <a:lnTo>
                    <a:pt x="75000" y="57226"/>
                  </a:lnTo>
                  <a:lnTo>
                    <a:pt x="77307" y="84963"/>
                  </a:lnTo>
                  <a:lnTo>
                    <a:pt x="88846" y="120000"/>
                  </a:lnTo>
                  <a:lnTo>
                    <a:pt x="21923" y="120000"/>
                  </a:lnTo>
                  <a:lnTo>
                    <a:pt x="19615" y="116496"/>
                  </a:lnTo>
                  <a:lnTo>
                    <a:pt x="12692" y="106569"/>
                  </a:lnTo>
                  <a:lnTo>
                    <a:pt x="6923" y="92262"/>
                  </a:lnTo>
                  <a:lnTo>
                    <a:pt x="2307" y="74452"/>
                  </a:lnTo>
                  <a:lnTo>
                    <a:pt x="0" y="54890"/>
                  </a:lnTo>
                  <a:lnTo>
                    <a:pt x="4615" y="35036"/>
                  </a:lnTo>
                  <a:lnTo>
                    <a:pt x="17307" y="16058"/>
                  </a:lnTo>
                  <a:lnTo>
                    <a:pt x="39230" y="0"/>
                  </a:lnTo>
                  <a:lnTo>
                    <a:pt x="120000" y="116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53" name="Google Shape;2953;p93"/>
            <p:cNvSpPr/>
            <p:nvPr/>
          </p:nvSpPr>
          <p:spPr>
            <a:xfrm>
              <a:off x="11493500" y="21831300"/>
              <a:ext cx="120650" cy="4794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94"/>
                  </a:moveTo>
                  <a:lnTo>
                    <a:pt x="116842" y="1589"/>
                  </a:lnTo>
                  <a:lnTo>
                    <a:pt x="110526" y="4768"/>
                  </a:lnTo>
                  <a:lnTo>
                    <a:pt x="97894" y="11125"/>
                  </a:lnTo>
                  <a:lnTo>
                    <a:pt x="88421" y="21059"/>
                  </a:lnTo>
                  <a:lnTo>
                    <a:pt x="80526" y="36556"/>
                  </a:lnTo>
                  <a:lnTo>
                    <a:pt x="77368" y="57615"/>
                  </a:lnTo>
                  <a:lnTo>
                    <a:pt x="78947" y="85033"/>
                  </a:lnTo>
                  <a:lnTo>
                    <a:pt x="90000" y="120000"/>
                  </a:lnTo>
                  <a:lnTo>
                    <a:pt x="22105" y="120000"/>
                  </a:lnTo>
                  <a:lnTo>
                    <a:pt x="20526" y="116821"/>
                  </a:lnTo>
                  <a:lnTo>
                    <a:pt x="14210" y="106887"/>
                  </a:lnTo>
                  <a:lnTo>
                    <a:pt x="6315" y="92185"/>
                  </a:lnTo>
                  <a:lnTo>
                    <a:pt x="1578" y="74701"/>
                  </a:lnTo>
                  <a:lnTo>
                    <a:pt x="0" y="54834"/>
                  </a:lnTo>
                  <a:lnTo>
                    <a:pt x="3157" y="35364"/>
                  </a:lnTo>
                  <a:lnTo>
                    <a:pt x="15789" y="16291"/>
                  </a:lnTo>
                  <a:lnTo>
                    <a:pt x="39473" y="0"/>
                  </a:lnTo>
                  <a:lnTo>
                    <a:pt x="120000" y="79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54" name="Google Shape;2954;p93"/>
            <p:cNvSpPr txBox="1"/>
            <p:nvPr/>
          </p:nvSpPr>
          <p:spPr>
            <a:xfrm>
              <a:off x="9907587" y="21713825"/>
              <a:ext cx="36512" cy="15208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55" name="Google Shape;2955;p93"/>
            <p:cNvSpPr/>
            <p:nvPr/>
          </p:nvSpPr>
          <p:spPr>
            <a:xfrm>
              <a:off x="10444162" y="21691600"/>
              <a:ext cx="595312" cy="698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" y="11181"/>
                  </a:moveTo>
                  <a:lnTo>
                    <a:pt x="10240" y="13363"/>
                  </a:lnTo>
                  <a:lnTo>
                    <a:pt x="8000" y="20181"/>
                  </a:lnTo>
                  <a:lnTo>
                    <a:pt x="5440" y="30545"/>
                  </a:lnTo>
                  <a:lnTo>
                    <a:pt x="2560" y="44454"/>
                  </a:lnTo>
                  <a:lnTo>
                    <a:pt x="640" y="60818"/>
                  </a:lnTo>
                  <a:lnTo>
                    <a:pt x="0" y="79090"/>
                  </a:lnTo>
                  <a:lnTo>
                    <a:pt x="2240" y="99000"/>
                  </a:lnTo>
                  <a:lnTo>
                    <a:pt x="7360" y="120000"/>
                  </a:lnTo>
                  <a:lnTo>
                    <a:pt x="7360" y="119181"/>
                  </a:lnTo>
                  <a:lnTo>
                    <a:pt x="7360" y="116454"/>
                  </a:lnTo>
                  <a:lnTo>
                    <a:pt x="7360" y="112090"/>
                  </a:lnTo>
                  <a:lnTo>
                    <a:pt x="7360" y="106636"/>
                  </a:lnTo>
                  <a:lnTo>
                    <a:pt x="8000" y="100090"/>
                  </a:lnTo>
                  <a:lnTo>
                    <a:pt x="8960" y="93000"/>
                  </a:lnTo>
                  <a:lnTo>
                    <a:pt x="10560" y="85090"/>
                  </a:lnTo>
                  <a:lnTo>
                    <a:pt x="12480" y="76636"/>
                  </a:lnTo>
                  <a:lnTo>
                    <a:pt x="15680" y="68454"/>
                  </a:lnTo>
                  <a:lnTo>
                    <a:pt x="19520" y="60545"/>
                  </a:lnTo>
                  <a:lnTo>
                    <a:pt x="24000" y="52909"/>
                  </a:lnTo>
                  <a:lnTo>
                    <a:pt x="29760" y="45818"/>
                  </a:lnTo>
                  <a:lnTo>
                    <a:pt x="37120" y="39545"/>
                  </a:lnTo>
                  <a:lnTo>
                    <a:pt x="45120" y="34636"/>
                  </a:lnTo>
                  <a:lnTo>
                    <a:pt x="55360" y="31090"/>
                  </a:lnTo>
                  <a:lnTo>
                    <a:pt x="66560" y="28909"/>
                  </a:lnTo>
                  <a:lnTo>
                    <a:pt x="67200" y="28363"/>
                  </a:lnTo>
                  <a:lnTo>
                    <a:pt x="69440" y="27272"/>
                  </a:lnTo>
                  <a:lnTo>
                    <a:pt x="72640" y="25090"/>
                  </a:lnTo>
                  <a:lnTo>
                    <a:pt x="78400" y="22363"/>
                  </a:lnTo>
                  <a:lnTo>
                    <a:pt x="85440" y="18818"/>
                  </a:lnTo>
                  <a:lnTo>
                    <a:pt x="94720" y="14727"/>
                  </a:lnTo>
                  <a:lnTo>
                    <a:pt x="106240" y="9818"/>
                  </a:lnTo>
                  <a:lnTo>
                    <a:pt x="120000" y="4636"/>
                  </a:lnTo>
                  <a:lnTo>
                    <a:pt x="119360" y="4363"/>
                  </a:lnTo>
                  <a:lnTo>
                    <a:pt x="117120" y="4090"/>
                  </a:lnTo>
                  <a:lnTo>
                    <a:pt x="114240" y="3545"/>
                  </a:lnTo>
                  <a:lnTo>
                    <a:pt x="109760" y="2727"/>
                  </a:lnTo>
                  <a:lnTo>
                    <a:pt x="104320" y="1909"/>
                  </a:lnTo>
                  <a:lnTo>
                    <a:pt x="98240" y="1363"/>
                  </a:lnTo>
                  <a:lnTo>
                    <a:pt x="91200" y="818"/>
                  </a:lnTo>
                  <a:lnTo>
                    <a:pt x="83520" y="272"/>
                  </a:lnTo>
                  <a:lnTo>
                    <a:pt x="75200" y="0"/>
                  </a:lnTo>
                  <a:lnTo>
                    <a:pt x="66560" y="272"/>
                  </a:lnTo>
                  <a:lnTo>
                    <a:pt x="57600" y="545"/>
                  </a:lnTo>
                  <a:lnTo>
                    <a:pt x="48320" y="1363"/>
                  </a:lnTo>
                  <a:lnTo>
                    <a:pt x="39040" y="2727"/>
                  </a:lnTo>
                  <a:lnTo>
                    <a:pt x="29440" y="4909"/>
                  </a:lnTo>
                  <a:lnTo>
                    <a:pt x="20160" y="7636"/>
                  </a:lnTo>
                  <a:lnTo>
                    <a:pt x="11200" y="1118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56" name="Google Shape;2956;p93"/>
            <p:cNvSpPr/>
            <p:nvPr/>
          </p:nvSpPr>
          <p:spPr>
            <a:xfrm>
              <a:off x="9621837" y="22210713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69397"/>
                  </a:lnTo>
                  <a:lnTo>
                    <a:pt x="1967" y="63614"/>
                  </a:lnTo>
                  <a:lnTo>
                    <a:pt x="4327" y="53493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6024"/>
                  </a:lnTo>
                  <a:lnTo>
                    <a:pt x="21245" y="17349"/>
                  </a:lnTo>
                  <a:lnTo>
                    <a:pt x="28327" y="8674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0120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6506"/>
                  </a:lnTo>
                  <a:lnTo>
                    <a:pt x="113704" y="63614"/>
                  </a:lnTo>
                  <a:lnTo>
                    <a:pt x="108983" y="59277"/>
                  </a:lnTo>
                  <a:lnTo>
                    <a:pt x="103081" y="52048"/>
                  </a:lnTo>
                  <a:lnTo>
                    <a:pt x="96000" y="46265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0361"/>
                  </a:lnTo>
                  <a:lnTo>
                    <a:pt x="39737" y="33253"/>
                  </a:lnTo>
                  <a:lnTo>
                    <a:pt x="30295" y="41927"/>
                  </a:lnTo>
                  <a:lnTo>
                    <a:pt x="21639" y="53493"/>
                  </a:lnTo>
                  <a:lnTo>
                    <a:pt x="12983" y="69397"/>
                  </a:lnTo>
                  <a:lnTo>
                    <a:pt x="5901" y="91084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57" name="Google Shape;2957;p93"/>
            <p:cNvSpPr/>
            <p:nvPr/>
          </p:nvSpPr>
          <p:spPr>
            <a:xfrm>
              <a:off x="9621837" y="21896388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70843"/>
                  </a:lnTo>
                  <a:lnTo>
                    <a:pt x="1967" y="63614"/>
                  </a:lnTo>
                  <a:lnTo>
                    <a:pt x="4327" y="54939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4578"/>
                  </a:lnTo>
                  <a:lnTo>
                    <a:pt x="21245" y="17349"/>
                  </a:lnTo>
                  <a:lnTo>
                    <a:pt x="28327" y="10120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1566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5060"/>
                  </a:lnTo>
                  <a:lnTo>
                    <a:pt x="113704" y="62168"/>
                  </a:lnTo>
                  <a:lnTo>
                    <a:pt x="108983" y="57831"/>
                  </a:lnTo>
                  <a:lnTo>
                    <a:pt x="103081" y="52048"/>
                  </a:lnTo>
                  <a:lnTo>
                    <a:pt x="96000" y="47710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1807"/>
                  </a:lnTo>
                  <a:lnTo>
                    <a:pt x="39737" y="34698"/>
                  </a:lnTo>
                  <a:lnTo>
                    <a:pt x="30295" y="41927"/>
                  </a:lnTo>
                  <a:lnTo>
                    <a:pt x="21639" y="54939"/>
                  </a:lnTo>
                  <a:lnTo>
                    <a:pt x="12983" y="70843"/>
                  </a:lnTo>
                  <a:lnTo>
                    <a:pt x="5901" y="92530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58" name="Google Shape;2958;p93"/>
            <p:cNvSpPr/>
            <p:nvPr/>
          </p:nvSpPr>
          <p:spPr>
            <a:xfrm>
              <a:off x="10077450" y="21742400"/>
              <a:ext cx="787400" cy="1455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15943"/>
                  </a:lnTo>
                  <a:lnTo>
                    <a:pt x="36290" y="119999"/>
                  </a:lnTo>
                  <a:lnTo>
                    <a:pt x="34596" y="104296"/>
                  </a:lnTo>
                  <a:lnTo>
                    <a:pt x="120000" y="111363"/>
                  </a:lnTo>
                  <a:lnTo>
                    <a:pt x="118548" y="105081"/>
                  </a:lnTo>
                  <a:lnTo>
                    <a:pt x="59274" y="101155"/>
                  </a:lnTo>
                  <a:lnTo>
                    <a:pt x="57822" y="87677"/>
                  </a:lnTo>
                  <a:lnTo>
                    <a:pt x="17419" y="87677"/>
                  </a:lnTo>
                  <a:lnTo>
                    <a:pt x="16451" y="85976"/>
                  </a:lnTo>
                  <a:lnTo>
                    <a:pt x="13548" y="81134"/>
                  </a:lnTo>
                  <a:lnTo>
                    <a:pt x="9919" y="73151"/>
                  </a:lnTo>
                  <a:lnTo>
                    <a:pt x="6290" y="62813"/>
                  </a:lnTo>
                  <a:lnTo>
                    <a:pt x="3629" y="50381"/>
                  </a:lnTo>
                  <a:lnTo>
                    <a:pt x="2661" y="36117"/>
                  </a:lnTo>
                  <a:lnTo>
                    <a:pt x="4838" y="20676"/>
                  </a:lnTo>
                  <a:lnTo>
                    <a:pt x="10161" y="39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59" name="Google Shape;2959;p93"/>
            <p:cNvSpPr/>
            <p:nvPr/>
          </p:nvSpPr>
          <p:spPr>
            <a:xfrm>
              <a:off x="10466387" y="21410613"/>
              <a:ext cx="1012825" cy="198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752" y="119040"/>
                  </a:lnTo>
                  <a:lnTo>
                    <a:pt x="2633" y="114240"/>
                  </a:lnTo>
                  <a:lnTo>
                    <a:pt x="5830" y="109440"/>
                  </a:lnTo>
                  <a:lnTo>
                    <a:pt x="9968" y="101760"/>
                  </a:lnTo>
                  <a:lnTo>
                    <a:pt x="15235" y="94080"/>
                  </a:lnTo>
                  <a:lnTo>
                    <a:pt x="21253" y="85440"/>
                  </a:lnTo>
                  <a:lnTo>
                    <a:pt x="28401" y="77760"/>
                  </a:lnTo>
                  <a:lnTo>
                    <a:pt x="36112" y="70080"/>
                  </a:lnTo>
                  <a:lnTo>
                    <a:pt x="44576" y="62400"/>
                  </a:lnTo>
                  <a:lnTo>
                    <a:pt x="53793" y="57600"/>
                  </a:lnTo>
                  <a:lnTo>
                    <a:pt x="63385" y="53760"/>
                  </a:lnTo>
                  <a:lnTo>
                    <a:pt x="73354" y="52800"/>
                  </a:lnTo>
                  <a:lnTo>
                    <a:pt x="83887" y="53760"/>
                  </a:lnTo>
                  <a:lnTo>
                    <a:pt x="94608" y="58560"/>
                  </a:lnTo>
                  <a:lnTo>
                    <a:pt x="105517" y="67200"/>
                  </a:lnTo>
                  <a:lnTo>
                    <a:pt x="116614" y="79680"/>
                  </a:lnTo>
                  <a:lnTo>
                    <a:pt x="120000" y="0"/>
                  </a:lnTo>
                  <a:lnTo>
                    <a:pt x="119247" y="0"/>
                  </a:lnTo>
                  <a:lnTo>
                    <a:pt x="116614" y="0"/>
                  </a:lnTo>
                  <a:lnTo>
                    <a:pt x="112664" y="0"/>
                  </a:lnTo>
                  <a:lnTo>
                    <a:pt x="107398" y="960"/>
                  </a:lnTo>
                  <a:lnTo>
                    <a:pt x="100815" y="1920"/>
                  </a:lnTo>
                  <a:lnTo>
                    <a:pt x="93291" y="2880"/>
                  </a:lnTo>
                  <a:lnTo>
                    <a:pt x="85015" y="5760"/>
                  </a:lnTo>
                  <a:lnTo>
                    <a:pt x="76175" y="7680"/>
                  </a:lnTo>
                  <a:lnTo>
                    <a:pt x="66583" y="12480"/>
                  </a:lnTo>
                  <a:lnTo>
                    <a:pt x="56802" y="16320"/>
                  </a:lnTo>
                  <a:lnTo>
                    <a:pt x="46833" y="21120"/>
                  </a:lnTo>
                  <a:lnTo>
                    <a:pt x="36865" y="28800"/>
                  </a:lnTo>
                  <a:lnTo>
                    <a:pt x="27084" y="35520"/>
                  </a:lnTo>
                  <a:lnTo>
                    <a:pt x="17492" y="45120"/>
                  </a:lnTo>
                  <a:lnTo>
                    <a:pt x="8463" y="55680"/>
                  </a:lnTo>
                  <a:lnTo>
                    <a:pt x="0" y="6816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60" name="Google Shape;2960;p93"/>
            <p:cNvSpPr/>
            <p:nvPr/>
          </p:nvSpPr>
          <p:spPr>
            <a:xfrm>
              <a:off x="9869487" y="23231475"/>
              <a:ext cx="1706562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679" y="115955"/>
                  </a:moveTo>
                  <a:lnTo>
                    <a:pt x="50902" y="115617"/>
                  </a:lnTo>
                  <a:lnTo>
                    <a:pt x="51683" y="114943"/>
                  </a:lnTo>
                  <a:lnTo>
                    <a:pt x="52688" y="113595"/>
                  </a:lnTo>
                  <a:lnTo>
                    <a:pt x="54139" y="111910"/>
                  </a:lnTo>
                  <a:lnTo>
                    <a:pt x="55925" y="109550"/>
                  </a:lnTo>
                  <a:lnTo>
                    <a:pt x="57823" y="106853"/>
                  </a:lnTo>
                  <a:lnTo>
                    <a:pt x="60055" y="103820"/>
                  </a:lnTo>
                  <a:lnTo>
                    <a:pt x="62288" y="100449"/>
                  </a:lnTo>
                  <a:lnTo>
                    <a:pt x="64744" y="96741"/>
                  </a:lnTo>
                  <a:lnTo>
                    <a:pt x="66976" y="92359"/>
                  </a:lnTo>
                  <a:lnTo>
                    <a:pt x="69320" y="88314"/>
                  </a:lnTo>
                  <a:lnTo>
                    <a:pt x="71441" y="83595"/>
                  </a:lnTo>
                  <a:lnTo>
                    <a:pt x="73451" y="78876"/>
                  </a:lnTo>
                  <a:lnTo>
                    <a:pt x="75237" y="73820"/>
                  </a:lnTo>
                  <a:lnTo>
                    <a:pt x="76800" y="68764"/>
                  </a:lnTo>
                  <a:lnTo>
                    <a:pt x="78027" y="63707"/>
                  </a:lnTo>
                  <a:lnTo>
                    <a:pt x="0" y="6067"/>
                  </a:lnTo>
                  <a:lnTo>
                    <a:pt x="6027" y="0"/>
                  </a:lnTo>
                  <a:lnTo>
                    <a:pt x="120000" y="84606"/>
                  </a:lnTo>
                  <a:lnTo>
                    <a:pt x="115311" y="92359"/>
                  </a:lnTo>
                  <a:lnTo>
                    <a:pt x="82381" y="67078"/>
                  </a:lnTo>
                  <a:lnTo>
                    <a:pt x="82269" y="67415"/>
                  </a:lnTo>
                  <a:lnTo>
                    <a:pt x="82046" y="68426"/>
                  </a:lnTo>
                  <a:lnTo>
                    <a:pt x="81488" y="69775"/>
                  </a:lnTo>
                  <a:lnTo>
                    <a:pt x="80818" y="72134"/>
                  </a:lnTo>
                  <a:lnTo>
                    <a:pt x="79925" y="74831"/>
                  </a:lnTo>
                  <a:lnTo>
                    <a:pt x="78809" y="77865"/>
                  </a:lnTo>
                  <a:lnTo>
                    <a:pt x="77469" y="81573"/>
                  </a:lnTo>
                  <a:lnTo>
                    <a:pt x="75795" y="85280"/>
                  </a:lnTo>
                  <a:lnTo>
                    <a:pt x="73897" y="89325"/>
                  </a:lnTo>
                  <a:lnTo>
                    <a:pt x="71776" y="93707"/>
                  </a:lnTo>
                  <a:lnTo>
                    <a:pt x="69320" y="98089"/>
                  </a:lnTo>
                  <a:lnTo>
                    <a:pt x="66641" y="102134"/>
                  </a:lnTo>
                  <a:lnTo>
                    <a:pt x="63627" y="106853"/>
                  </a:lnTo>
                  <a:lnTo>
                    <a:pt x="60279" y="111235"/>
                  </a:lnTo>
                  <a:lnTo>
                    <a:pt x="56706" y="115617"/>
                  </a:lnTo>
                  <a:lnTo>
                    <a:pt x="52688" y="120000"/>
                  </a:lnTo>
                  <a:lnTo>
                    <a:pt x="50679" y="1159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61" name="Google Shape;2961;p93"/>
            <p:cNvSpPr/>
            <p:nvPr/>
          </p:nvSpPr>
          <p:spPr>
            <a:xfrm>
              <a:off x="9520237" y="23379113"/>
              <a:ext cx="1738312" cy="506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369" y="120000"/>
                  </a:lnTo>
                  <a:lnTo>
                    <a:pt x="120000" y="120000"/>
                  </a:lnTo>
                  <a:lnTo>
                    <a:pt x="36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62" name="Google Shape;2962;p93"/>
            <p:cNvSpPr/>
            <p:nvPr/>
          </p:nvSpPr>
          <p:spPr>
            <a:xfrm>
              <a:off x="9812337" y="23310850"/>
              <a:ext cx="1717675" cy="452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421"/>
                  </a:moveTo>
                  <a:lnTo>
                    <a:pt x="117338" y="119999"/>
                  </a:lnTo>
                  <a:lnTo>
                    <a:pt x="120000" y="119578"/>
                  </a:lnTo>
                  <a:lnTo>
                    <a:pt x="3659" y="0"/>
                  </a:lnTo>
                  <a:lnTo>
                    <a:pt x="0" y="4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63" name="Google Shape;2963;p93"/>
            <p:cNvSpPr/>
            <p:nvPr/>
          </p:nvSpPr>
          <p:spPr>
            <a:xfrm>
              <a:off x="9672637" y="23334663"/>
              <a:ext cx="1725612" cy="5000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681" y="120000"/>
                  </a:lnTo>
                  <a:lnTo>
                    <a:pt x="120000" y="117333"/>
                  </a:lnTo>
                  <a:lnTo>
                    <a:pt x="34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2964" name="Google Shape;2964;p93"/>
          <p:cNvGrpSpPr/>
          <p:nvPr/>
        </p:nvGrpSpPr>
        <p:grpSpPr>
          <a:xfrm>
            <a:off x="6643687" y="3365500"/>
            <a:ext cx="798512" cy="1166812"/>
            <a:chOff x="20259675" y="16408400"/>
            <a:chExt cx="1630362" cy="2698750"/>
          </a:xfrm>
        </p:grpSpPr>
        <p:sp>
          <p:nvSpPr>
            <p:cNvPr id="2965" name="Google Shape;2965;p93"/>
            <p:cNvSpPr txBox="1"/>
            <p:nvPr/>
          </p:nvSpPr>
          <p:spPr>
            <a:xfrm>
              <a:off x="20358100" y="16500475"/>
              <a:ext cx="1531937" cy="2606675"/>
            </a:xfrm>
            <a:prstGeom prst="rect">
              <a:avLst/>
            </a:prstGeom>
            <a:solidFill>
              <a:srgbClr val="969696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66" name="Google Shape;2966;p93"/>
            <p:cNvSpPr txBox="1"/>
            <p:nvPr/>
          </p:nvSpPr>
          <p:spPr>
            <a:xfrm>
              <a:off x="20266025" y="16408400"/>
              <a:ext cx="1531937" cy="260667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2967" name="Google Shape;2967;p93"/>
            <p:cNvCxnSpPr/>
            <p:nvPr/>
          </p:nvCxnSpPr>
          <p:spPr>
            <a:xfrm>
              <a:off x="20266025" y="16957675"/>
              <a:ext cx="1531937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968" name="Google Shape;2968;p93"/>
            <p:cNvCxnSpPr/>
            <p:nvPr/>
          </p:nvCxnSpPr>
          <p:spPr>
            <a:xfrm>
              <a:off x="20288250" y="1752917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969" name="Google Shape;2969;p93"/>
            <p:cNvCxnSpPr/>
            <p:nvPr/>
          </p:nvCxnSpPr>
          <p:spPr>
            <a:xfrm>
              <a:off x="20262850" y="1805622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2970" name="Google Shape;2970;p93"/>
            <p:cNvCxnSpPr/>
            <p:nvPr/>
          </p:nvCxnSpPr>
          <p:spPr>
            <a:xfrm>
              <a:off x="20259675" y="18534063"/>
              <a:ext cx="1535112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2971" name="Google Shape;2971;p93"/>
          <p:cNvGrpSpPr/>
          <p:nvPr/>
        </p:nvGrpSpPr>
        <p:grpSpPr>
          <a:xfrm>
            <a:off x="5627687" y="4962525"/>
            <a:ext cx="1204912" cy="1162050"/>
            <a:chOff x="9286875" y="21410613"/>
            <a:chExt cx="3211512" cy="2920999"/>
          </a:xfrm>
        </p:grpSpPr>
        <p:sp>
          <p:nvSpPr>
            <p:cNvPr id="2972" name="Google Shape;2972;p93"/>
            <p:cNvSpPr/>
            <p:nvPr/>
          </p:nvSpPr>
          <p:spPr>
            <a:xfrm>
              <a:off x="9286875" y="21640800"/>
              <a:ext cx="3211512" cy="2690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06" y="15929"/>
                  </a:moveTo>
                  <a:lnTo>
                    <a:pt x="33811" y="8566"/>
                  </a:lnTo>
                  <a:lnTo>
                    <a:pt x="33870" y="8566"/>
                  </a:lnTo>
                  <a:lnTo>
                    <a:pt x="34107" y="8495"/>
                  </a:lnTo>
                  <a:lnTo>
                    <a:pt x="34404" y="8353"/>
                  </a:lnTo>
                  <a:lnTo>
                    <a:pt x="34760" y="8212"/>
                  </a:lnTo>
                  <a:lnTo>
                    <a:pt x="35353" y="7929"/>
                  </a:lnTo>
                  <a:lnTo>
                    <a:pt x="36005" y="7646"/>
                  </a:lnTo>
                  <a:lnTo>
                    <a:pt x="36777" y="7433"/>
                  </a:lnTo>
                  <a:lnTo>
                    <a:pt x="37726" y="7150"/>
                  </a:lnTo>
                  <a:lnTo>
                    <a:pt x="38734" y="6725"/>
                  </a:lnTo>
                  <a:lnTo>
                    <a:pt x="39861" y="6371"/>
                  </a:lnTo>
                  <a:lnTo>
                    <a:pt x="41166" y="5946"/>
                  </a:lnTo>
                  <a:lnTo>
                    <a:pt x="42590" y="5592"/>
                  </a:lnTo>
                  <a:lnTo>
                    <a:pt x="44073" y="5238"/>
                  </a:lnTo>
                  <a:lnTo>
                    <a:pt x="45734" y="4743"/>
                  </a:lnTo>
                  <a:lnTo>
                    <a:pt x="47572" y="4318"/>
                  </a:lnTo>
                  <a:lnTo>
                    <a:pt x="49471" y="3893"/>
                  </a:lnTo>
                  <a:lnTo>
                    <a:pt x="51428" y="3469"/>
                  </a:lnTo>
                  <a:lnTo>
                    <a:pt x="53623" y="3044"/>
                  </a:lnTo>
                  <a:lnTo>
                    <a:pt x="55936" y="2690"/>
                  </a:lnTo>
                  <a:lnTo>
                    <a:pt x="58250" y="2336"/>
                  </a:lnTo>
                  <a:lnTo>
                    <a:pt x="60800" y="1911"/>
                  </a:lnTo>
                  <a:lnTo>
                    <a:pt x="63529" y="1557"/>
                  </a:lnTo>
                  <a:lnTo>
                    <a:pt x="66258" y="1203"/>
                  </a:lnTo>
                  <a:lnTo>
                    <a:pt x="69164" y="920"/>
                  </a:lnTo>
                  <a:lnTo>
                    <a:pt x="72249" y="707"/>
                  </a:lnTo>
                  <a:lnTo>
                    <a:pt x="75392" y="495"/>
                  </a:lnTo>
                  <a:lnTo>
                    <a:pt x="78714" y="212"/>
                  </a:lnTo>
                  <a:lnTo>
                    <a:pt x="82095" y="70"/>
                  </a:lnTo>
                  <a:lnTo>
                    <a:pt x="85654" y="0"/>
                  </a:lnTo>
                  <a:lnTo>
                    <a:pt x="89332" y="0"/>
                  </a:lnTo>
                  <a:lnTo>
                    <a:pt x="93129" y="0"/>
                  </a:lnTo>
                  <a:lnTo>
                    <a:pt x="97043" y="70"/>
                  </a:lnTo>
                  <a:lnTo>
                    <a:pt x="101374" y="2902"/>
                  </a:lnTo>
                  <a:lnTo>
                    <a:pt x="100365" y="16495"/>
                  </a:lnTo>
                  <a:lnTo>
                    <a:pt x="100721" y="16637"/>
                  </a:lnTo>
                  <a:lnTo>
                    <a:pt x="101611" y="17203"/>
                  </a:lnTo>
                  <a:lnTo>
                    <a:pt x="102797" y="18123"/>
                  </a:lnTo>
                  <a:lnTo>
                    <a:pt x="104280" y="19398"/>
                  </a:lnTo>
                  <a:lnTo>
                    <a:pt x="105823" y="21168"/>
                  </a:lnTo>
                  <a:lnTo>
                    <a:pt x="107128" y="23292"/>
                  </a:lnTo>
                  <a:lnTo>
                    <a:pt x="108255" y="25911"/>
                  </a:lnTo>
                  <a:lnTo>
                    <a:pt x="108907" y="28955"/>
                  </a:lnTo>
                  <a:lnTo>
                    <a:pt x="118576" y="39433"/>
                  </a:lnTo>
                  <a:lnTo>
                    <a:pt x="115966" y="67115"/>
                  </a:lnTo>
                  <a:lnTo>
                    <a:pt x="100365" y="76460"/>
                  </a:lnTo>
                  <a:lnTo>
                    <a:pt x="118813" y="82902"/>
                  </a:lnTo>
                  <a:lnTo>
                    <a:pt x="118991" y="83256"/>
                  </a:lnTo>
                  <a:lnTo>
                    <a:pt x="119288" y="84106"/>
                  </a:lnTo>
                  <a:lnTo>
                    <a:pt x="119584" y="85380"/>
                  </a:lnTo>
                  <a:lnTo>
                    <a:pt x="119940" y="87150"/>
                  </a:lnTo>
                  <a:lnTo>
                    <a:pt x="120000" y="89274"/>
                  </a:lnTo>
                  <a:lnTo>
                    <a:pt x="119881" y="91823"/>
                  </a:lnTo>
                  <a:lnTo>
                    <a:pt x="119228" y="94654"/>
                  </a:lnTo>
                  <a:lnTo>
                    <a:pt x="118161" y="97699"/>
                  </a:lnTo>
                  <a:lnTo>
                    <a:pt x="69461" y="120000"/>
                  </a:lnTo>
                  <a:lnTo>
                    <a:pt x="0" y="94017"/>
                  </a:lnTo>
                  <a:lnTo>
                    <a:pt x="1186" y="90973"/>
                  </a:lnTo>
                  <a:lnTo>
                    <a:pt x="11804" y="86584"/>
                  </a:lnTo>
                  <a:lnTo>
                    <a:pt x="11804" y="16495"/>
                  </a:lnTo>
                  <a:lnTo>
                    <a:pt x="11863" y="16424"/>
                  </a:lnTo>
                  <a:lnTo>
                    <a:pt x="12100" y="16212"/>
                  </a:lnTo>
                  <a:lnTo>
                    <a:pt x="12456" y="16000"/>
                  </a:lnTo>
                  <a:lnTo>
                    <a:pt x="12931" y="15575"/>
                  </a:lnTo>
                  <a:lnTo>
                    <a:pt x="13643" y="15150"/>
                  </a:lnTo>
                  <a:lnTo>
                    <a:pt x="14414" y="14654"/>
                  </a:lnTo>
                  <a:lnTo>
                    <a:pt x="15363" y="14230"/>
                  </a:lnTo>
                  <a:lnTo>
                    <a:pt x="16431" y="13734"/>
                  </a:lnTo>
                  <a:lnTo>
                    <a:pt x="17617" y="13380"/>
                  </a:lnTo>
                  <a:lnTo>
                    <a:pt x="18981" y="13097"/>
                  </a:lnTo>
                  <a:lnTo>
                    <a:pt x="20405" y="12955"/>
                  </a:lnTo>
                  <a:lnTo>
                    <a:pt x="21947" y="12743"/>
                  </a:lnTo>
                  <a:lnTo>
                    <a:pt x="23667" y="12814"/>
                  </a:lnTo>
                  <a:lnTo>
                    <a:pt x="25506" y="13097"/>
                  </a:lnTo>
                  <a:lnTo>
                    <a:pt x="27523" y="13522"/>
                  </a:lnTo>
                  <a:lnTo>
                    <a:pt x="29540" y="14230"/>
                  </a:lnTo>
                  <a:lnTo>
                    <a:pt x="32506" y="15929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73" name="Google Shape;2973;p93"/>
            <p:cNvSpPr/>
            <p:nvPr/>
          </p:nvSpPr>
          <p:spPr>
            <a:xfrm>
              <a:off x="10399712" y="21585238"/>
              <a:ext cx="1031875" cy="1166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076" y="4408"/>
                  </a:moveTo>
                  <a:lnTo>
                    <a:pt x="118523" y="4244"/>
                  </a:lnTo>
                  <a:lnTo>
                    <a:pt x="116492" y="3755"/>
                  </a:lnTo>
                  <a:lnTo>
                    <a:pt x="113538" y="3102"/>
                  </a:lnTo>
                  <a:lnTo>
                    <a:pt x="109292" y="2448"/>
                  </a:lnTo>
                  <a:lnTo>
                    <a:pt x="104307" y="1632"/>
                  </a:lnTo>
                  <a:lnTo>
                    <a:pt x="98400" y="979"/>
                  </a:lnTo>
                  <a:lnTo>
                    <a:pt x="91569" y="489"/>
                  </a:lnTo>
                  <a:lnTo>
                    <a:pt x="84184" y="163"/>
                  </a:lnTo>
                  <a:lnTo>
                    <a:pt x="75876" y="0"/>
                  </a:lnTo>
                  <a:lnTo>
                    <a:pt x="67200" y="326"/>
                  </a:lnTo>
                  <a:lnTo>
                    <a:pt x="58153" y="979"/>
                  </a:lnTo>
                  <a:lnTo>
                    <a:pt x="48369" y="2448"/>
                  </a:lnTo>
                  <a:lnTo>
                    <a:pt x="38584" y="4244"/>
                  </a:lnTo>
                  <a:lnTo>
                    <a:pt x="28430" y="6857"/>
                  </a:lnTo>
                  <a:lnTo>
                    <a:pt x="18092" y="9959"/>
                  </a:lnTo>
                  <a:lnTo>
                    <a:pt x="7753" y="14204"/>
                  </a:lnTo>
                  <a:lnTo>
                    <a:pt x="7015" y="16489"/>
                  </a:lnTo>
                  <a:lnTo>
                    <a:pt x="5169" y="23020"/>
                  </a:lnTo>
                  <a:lnTo>
                    <a:pt x="3138" y="33142"/>
                  </a:lnTo>
                  <a:lnTo>
                    <a:pt x="1107" y="46204"/>
                  </a:lnTo>
                  <a:lnTo>
                    <a:pt x="0" y="61714"/>
                  </a:lnTo>
                  <a:lnTo>
                    <a:pt x="923" y="79020"/>
                  </a:lnTo>
                  <a:lnTo>
                    <a:pt x="3876" y="97795"/>
                  </a:lnTo>
                  <a:lnTo>
                    <a:pt x="9969" y="116897"/>
                  </a:lnTo>
                  <a:lnTo>
                    <a:pt x="10707" y="116897"/>
                  </a:lnTo>
                  <a:lnTo>
                    <a:pt x="12184" y="116734"/>
                  </a:lnTo>
                  <a:lnTo>
                    <a:pt x="14769" y="116408"/>
                  </a:lnTo>
                  <a:lnTo>
                    <a:pt x="18276" y="116244"/>
                  </a:lnTo>
                  <a:lnTo>
                    <a:pt x="22892" y="115918"/>
                  </a:lnTo>
                  <a:lnTo>
                    <a:pt x="28246" y="115591"/>
                  </a:lnTo>
                  <a:lnTo>
                    <a:pt x="34707" y="115428"/>
                  </a:lnTo>
                  <a:lnTo>
                    <a:pt x="41538" y="115265"/>
                  </a:lnTo>
                  <a:lnTo>
                    <a:pt x="49292" y="115102"/>
                  </a:lnTo>
                  <a:lnTo>
                    <a:pt x="57784" y="115265"/>
                  </a:lnTo>
                  <a:lnTo>
                    <a:pt x="66830" y="115428"/>
                  </a:lnTo>
                  <a:lnTo>
                    <a:pt x="76615" y="115755"/>
                  </a:lnTo>
                  <a:lnTo>
                    <a:pt x="86769" y="116408"/>
                  </a:lnTo>
                  <a:lnTo>
                    <a:pt x="97476" y="117387"/>
                  </a:lnTo>
                  <a:lnTo>
                    <a:pt x="108553" y="118530"/>
                  </a:lnTo>
                  <a:lnTo>
                    <a:pt x="120000" y="120000"/>
                  </a:lnTo>
                  <a:lnTo>
                    <a:pt x="119446" y="116408"/>
                  </a:lnTo>
                  <a:lnTo>
                    <a:pt x="118338" y="106938"/>
                  </a:lnTo>
                  <a:lnTo>
                    <a:pt x="116492" y="92734"/>
                  </a:lnTo>
                  <a:lnTo>
                    <a:pt x="115015" y="75428"/>
                  </a:lnTo>
                  <a:lnTo>
                    <a:pt x="114092" y="56326"/>
                  </a:lnTo>
                  <a:lnTo>
                    <a:pt x="114092" y="37387"/>
                  </a:lnTo>
                  <a:lnTo>
                    <a:pt x="115753" y="19428"/>
                  </a:lnTo>
                  <a:lnTo>
                    <a:pt x="119076" y="440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74" name="Google Shape;2974;p93"/>
            <p:cNvSpPr/>
            <p:nvPr/>
          </p:nvSpPr>
          <p:spPr>
            <a:xfrm>
              <a:off x="10514012" y="21902738"/>
              <a:ext cx="1700212" cy="1160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72" y="90615"/>
                  </a:moveTo>
                  <a:lnTo>
                    <a:pt x="0" y="105389"/>
                  </a:lnTo>
                  <a:lnTo>
                    <a:pt x="78207" y="120000"/>
                  </a:lnTo>
                  <a:lnTo>
                    <a:pt x="78767" y="119671"/>
                  </a:lnTo>
                  <a:lnTo>
                    <a:pt x="80336" y="118522"/>
                  </a:lnTo>
                  <a:lnTo>
                    <a:pt x="82913" y="116552"/>
                  </a:lnTo>
                  <a:lnTo>
                    <a:pt x="86050" y="113926"/>
                  </a:lnTo>
                  <a:lnTo>
                    <a:pt x="89747" y="110314"/>
                  </a:lnTo>
                  <a:lnTo>
                    <a:pt x="93893" y="105882"/>
                  </a:lnTo>
                  <a:lnTo>
                    <a:pt x="98151" y="100793"/>
                  </a:lnTo>
                  <a:lnTo>
                    <a:pt x="102521" y="94719"/>
                  </a:lnTo>
                  <a:lnTo>
                    <a:pt x="106778" y="87989"/>
                  </a:lnTo>
                  <a:lnTo>
                    <a:pt x="110700" y="80601"/>
                  </a:lnTo>
                  <a:lnTo>
                    <a:pt x="114061" y="72065"/>
                  </a:lnTo>
                  <a:lnTo>
                    <a:pt x="116862" y="62872"/>
                  </a:lnTo>
                  <a:lnTo>
                    <a:pt x="118879" y="52859"/>
                  </a:lnTo>
                  <a:lnTo>
                    <a:pt x="120000" y="41860"/>
                  </a:lnTo>
                  <a:lnTo>
                    <a:pt x="119887" y="30369"/>
                  </a:lnTo>
                  <a:lnTo>
                    <a:pt x="118431" y="17729"/>
                  </a:lnTo>
                  <a:lnTo>
                    <a:pt x="118207" y="17072"/>
                  </a:lnTo>
                  <a:lnTo>
                    <a:pt x="117535" y="15102"/>
                  </a:lnTo>
                  <a:lnTo>
                    <a:pt x="116190" y="12476"/>
                  </a:lnTo>
                  <a:lnTo>
                    <a:pt x="114509" y="9357"/>
                  </a:lnTo>
                  <a:lnTo>
                    <a:pt x="112268" y="6073"/>
                  </a:lnTo>
                  <a:lnTo>
                    <a:pt x="109691" y="3283"/>
                  </a:lnTo>
                  <a:lnTo>
                    <a:pt x="106554" y="1149"/>
                  </a:lnTo>
                  <a:lnTo>
                    <a:pt x="102969" y="0"/>
                  </a:lnTo>
                  <a:lnTo>
                    <a:pt x="103529" y="1969"/>
                  </a:lnTo>
                  <a:lnTo>
                    <a:pt x="104649" y="7222"/>
                  </a:lnTo>
                  <a:lnTo>
                    <a:pt x="106106" y="15430"/>
                  </a:lnTo>
                  <a:lnTo>
                    <a:pt x="107338" y="26101"/>
                  </a:lnTo>
                  <a:lnTo>
                    <a:pt x="107675" y="39069"/>
                  </a:lnTo>
                  <a:lnTo>
                    <a:pt x="106778" y="53187"/>
                  </a:lnTo>
                  <a:lnTo>
                    <a:pt x="103977" y="68618"/>
                  </a:lnTo>
                  <a:lnTo>
                    <a:pt x="99047" y="84705"/>
                  </a:lnTo>
                  <a:lnTo>
                    <a:pt x="98935" y="85034"/>
                  </a:lnTo>
                  <a:lnTo>
                    <a:pt x="98487" y="85526"/>
                  </a:lnTo>
                  <a:lnTo>
                    <a:pt x="97703" y="86347"/>
                  </a:lnTo>
                  <a:lnTo>
                    <a:pt x="96582" y="87660"/>
                  </a:lnTo>
                  <a:lnTo>
                    <a:pt x="95350" y="88809"/>
                  </a:lnTo>
                  <a:lnTo>
                    <a:pt x="93781" y="90287"/>
                  </a:lnTo>
                  <a:lnTo>
                    <a:pt x="91764" y="91764"/>
                  </a:lnTo>
                  <a:lnTo>
                    <a:pt x="89635" y="93077"/>
                  </a:lnTo>
                  <a:lnTo>
                    <a:pt x="87170" y="94391"/>
                  </a:lnTo>
                  <a:lnTo>
                    <a:pt x="84481" y="95540"/>
                  </a:lnTo>
                  <a:lnTo>
                    <a:pt x="81456" y="96525"/>
                  </a:lnTo>
                  <a:lnTo>
                    <a:pt x="78095" y="97181"/>
                  </a:lnTo>
                  <a:lnTo>
                    <a:pt x="74621" y="97346"/>
                  </a:lnTo>
                  <a:lnTo>
                    <a:pt x="70700" y="97181"/>
                  </a:lnTo>
                  <a:lnTo>
                    <a:pt x="66442" y="96689"/>
                  </a:lnTo>
                  <a:lnTo>
                    <a:pt x="62184" y="95376"/>
                  </a:lnTo>
                  <a:lnTo>
                    <a:pt x="62184" y="111135"/>
                  </a:lnTo>
                  <a:lnTo>
                    <a:pt x="2689" y="102270"/>
                  </a:lnTo>
                  <a:lnTo>
                    <a:pt x="672" y="906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75" name="Google Shape;2975;p93"/>
            <p:cNvSpPr/>
            <p:nvPr/>
          </p:nvSpPr>
          <p:spPr>
            <a:xfrm>
              <a:off x="10296525" y="23044150"/>
              <a:ext cx="1249362" cy="4016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3162"/>
                  </a:moveTo>
                  <a:lnTo>
                    <a:pt x="1829" y="0"/>
                  </a:lnTo>
                  <a:lnTo>
                    <a:pt x="0" y="43162"/>
                  </a:lnTo>
                  <a:lnTo>
                    <a:pt x="116493" y="120000"/>
                  </a:lnTo>
                  <a:lnTo>
                    <a:pt x="120000" y="431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76" name="Google Shape;2976;p93"/>
            <p:cNvSpPr/>
            <p:nvPr/>
          </p:nvSpPr>
          <p:spPr>
            <a:xfrm>
              <a:off x="10920412" y="23172738"/>
              <a:ext cx="533400" cy="1825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2173"/>
                  </a:moveTo>
                  <a:lnTo>
                    <a:pt x="1428" y="0"/>
                  </a:lnTo>
                  <a:lnTo>
                    <a:pt x="0" y="50086"/>
                  </a:lnTo>
                  <a:lnTo>
                    <a:pt x="116785" y="120000"/>
                  </a:lnTo>
                  <a:lnTo>
                    <a:pt x="120000" y="5217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77" name="Google Shape;2977;p93"/>
            <p:cNvSpPr/>
            <p:nvPr/>
          </p:nvSpPr>
          <p:spPr>
            <a:xfrm>
              <a:off x="10375900" y="23082250"/>
              <a:ext cx="357187" cy="1349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5058"/>
                  </a:moveTo>
                  <a:lnTo>
                    <a:pt x="0" y="0"/>
                  </a:lnTo>
                  <a:lnTo>
                    <a:pt x="1600" y="57882"/>
                  </a:lnTo>
                  <a:lnTo>
                    <a:pt x="116266" y="120000"/>
                  </a:lnTo>
                  <a:lnTo>
                    <a:pt x="120000" y="550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78" name="Google Shape;2978;p93"/>
            <p:cNvSpPr/>
            <p:nvPr/>
          </p:nvSpPr>
          <p:spPr>
            <a:xfrm>
              <a:off x="9480550" y="23215600"/>
              <a:ext cx="2103437" cy="696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6082"/>
                  </a:moveTo>
                  <a:lnTo>
                    <a:pt x="271" y="36082"/>
                  </a:lnTo>
                  <a:lnTo>
                    <a:pt x="905" y="35535"/>
                  </a:lnTo>
                  <a:lnTo>
                    <a:pt x="2173" y="34988"/>
                  </a:lnTo>
                  <a:lnTo>
                    <a:pt x="3803" y="34168"/>
                  </a:lnTo>
                  <a:lnTo>
                    <a:pt x="5615" y="33075"/>
                  </a:lnTo>
                  <a:lnTo>
                    <a:pt x="7788" y="31708"/>
                  </a:lnTo>
                  <a:lnTo>
                    <a:pt x="10233" y="29794"/>
                  </a:lnTo>
                  <a:lnTo>
                    <a:pt x="12769" y="27881"/>
                  </a:lnTo>
                  <a:lnTo>
                    <a:pt x="15396" y="25694"/>
                  </a:lnTo>
                  <a:lnTo>
                    <a:pt x="18022" y="23234"/>
                  </a:lnTo>
                  <a:lnTo>
                    <a:pt x="20649" y="20227"/>
                  </a:lnTo>
                  <a:lnTo>
                    <a:pt x="23275" y="16947"/>
                  </a:lnTo>
                  <a:lnTo>
                    <a:pt x="25811" y="13120"/>
                  </a:lnTo>
                  <a:lnTo>
                    <a:pt x="27984" y="9293"/>
                  </a:lnTo>
                  <a:lnTo>
                    <a:pt x="30158" y="4920"/>
                  </a:lnTo>
                  <a:lnTo>
                    <a:pt x="31879" y="0"/>
                  </a:lnTo>
                  <a:lnTo>
                    <a:pt x="119999" y="60956"/>
                  </a:lnTo>
                  <a:lnTo>
                    <a:pt x="119818" y="61503"/>
                  </a:lnTo>
                  <a:lnTo>
                    <a:pt x="119366" y="62870"/>
                  </a:lnTo>
                  <a:lnTo>
                    <a:pt x="118550" y="65330"/>
                  </a:lnTo>
                  <a:lnTo>
                    <a:pt x="117464" y="68337"/>
                  </a:lnTo>
                  <a:lnTo>
                    <a:pt x="116105" y="71890"/>
                  </a:lnTo>
                  <a:lnTo>
                    <a:pt x="114566" y="75990"/>
                  </a:lnTo>
                  <a:lnTo>
                    <a:pt x="112935" y="80637"/>
                  </a:lnTo>
                  <a:lnTo>
                    <a:pt x="110943" y="85284"/>
                  </a:lnTo>
                  <a:lnTo>
                    <a:pt x="108860" y="90478"/>
                  </a:lnTo>
                  <a:lnTo>
                    <a:pt x="106777" y="95398"/>
                  </a:lnTo>
                  <a:lnTo>
                    <a:pt x="104513" y="100318"/>
                  </a:lnTo>
                  <a:lnTo>
                    <a:pt x="102158" y="105239"/>
                  </a:lnTo>
                  <a:lnTo>
                    <a:pt x="99803" y="109612"/>
                  </a:lnTo>
                  <a:lnTo>
                    <a:pt x="97539" y="113439"/>
                  </a:lnTo>
                  <a:lnTo>
                    <a:pt x="95184" y="116993"/>
                  </a:lnTo>
                  <a:lnTo>
                    <a:pt x="92920" y="120000"/>
                  </a:lnTo>
                  <a:lnTo>
                    <a:pt x="0" y="3608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79" name="Google Shape;2979;p93"/>
            <p:cNvSpPr/>
            <p:nvPr/>
          </p:nvSpPr>
          <p:spPr>
            <a:xfrm>
              <a:off x="11576050" y="23140988"/>
              <a:ext cx="749300" cy="3317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49" y="119999"/>
                  </a:moveTo>
                  <a:lnTo>
                    <a:pt x="120000" y="48229"/>
                  </a:lnTo>
                  <a:lnTo>
                    <a:pt x="54661" y="0"/>
                  </a:lnTo>
                  <a:lnTo>
                    <a:pt x="1271" y="13779"/>
                  </a:lnTo>
                  <a:lnTo>
                    <a:pt x="0" y="113110"/>
                  </a:lnTo>
                  <a:lnTo>
                    <a:pt x="11949" y="11999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80" name="Google Shape;2980;p93"/>
            <p:cNvSpPr/>
            <p:nvPr/>
          </p:nvSpPr>
          <p:spPr>
            <a:xfrm>
              <a:off x="9640887" y="21715413"/>
              <a:ext cx="398462" cy="1585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762"/>
                  </a:moveTo>
                  <a:lnTo>
                    <a:pt x="119521" y="2642"/>
                  </a:lnTo>
                  <a:lnTo>
                    <a:pt x="117609" y="2402"/>
                  </a:lnTo>
                  <a:lnTo>
                    <a:pt x="114262" y="2162"/>
                  </a:lnTo>
                  <a:lnTo>
                    <a:pt x="109960" y="1801"/>
                  </a:lnTo>
                  <a:lnTo>
                    <a:pt x="104223" y="1321"/>
                  </a:lnTo>
                  <a:lnTo>
                    <a:pt x="98007" y="840"/>
                  </a:lnTo>
                  <a:lnTo>
                    <a:pt x="90836" y="480"/>
                  </a:lnTo>
                  <a:lnTo>
                    <a:pt x="82709" y="120"/>
                  </a:lnTo>
                  <a:lnTo>
                    <a:pt x="74103" y="0"/>
                  </a:lnTo>
                  <a:lnTo>
                    <a:pt x="64063" y="0"/>
                  </a:lnTo>
                  <a:lnTo>
                    <a:pt x="54501" y="240"/>
                  </a:lnTo>
                  <a:lnTo>
                    <a:pt x="43984" y="600"/>
                  </a:lnTo>
                  <a:lnTo>
                    <a:pt x="33466" y="1441"/>
                  </a:lnTo>
                  <a:lnTo>
                    <a:pt x="22470" y="2402"/>
                  </a:lnTo>
                  <a:lnTo>
                    <a:pt x="10996" y="3843"/>
                  </a:lnTo>
                  <a:lnTo>
                    <a:pt x="0" y="5645"/>
                  </a:lnTo>
                  <a:lnTo>
                    <a:pt x="0" y="120000"/>
                  </a:lnTo>
                  <a:lnTo>
                    <a:pt x="478" y="120000"/>
                  </a:lnTo>
                  <a:lnTo>
                    <a:pt x="2868" y="120000"/>
                  </a:lnTo>
                  <a:lnTo>
                    <a:pt x="6693" y="119879"/>
                  </a:lnTo>
                  <a:lnTo>
                    <a:pt x="10996" y="119759"/>
                  </a:lnTo>
                  <a:lnTo>
                    <a:pt x="16733" y="119519"/>
                  </a:lnTo>
                  <a:lnTo>
                    <a:pt x="23426" y="119279"/>
                  </a:lnTo>
                  <a:lnTo>
                    <a:pt x="31075" y="118918"/>
                  </a:lnTo>
                  <a:lnTo>
                    <a:pt x="39681" y="118318"/>
                  </a:lnTo>
                  <a:lnTo>
                    <a:pt x="48764" y="117717"/>
                  </a:lnTo>
                  <a:lnTo>
                    <a:pt x="57848" y="116876"/>
                  </a:lnTo>
                  <a:lnTo>
                    <a:pt x="68366" y="116036"/>
                  </a:lnTo>
                  <a:lnTo>
                    <a:pt x="78406" y="114834"/>
                  </a:lnTo>
                  <a:lnTo>
                    <a:pt x="88924" y="113513"/>
                  </a:lnTo>
                  <a:lnTo>
                    <a:pt x="99442" y="112192"/>
                  </a:lnTo>
                  <a:lnTo>
                    <a:pt x="109960" y="110390"/>
                  </a:lnTo>
                  <a:lnTo>
                    <a:pt x="120000" y="108468"/>
                  </a:lnTo>
                  <a:lnTo>
                    <a:pt x="120000" y="27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81" name="Google Shape;2981;p93"/>
            <p:cNvSpPr/>
            <p:nvPr/>
          </p:nvSpPr>
          <p:spPr>
            <a:xfrm>
              <a:off x="9652000" y="21728113"/>
              <a:ext cx="341312" cy="13382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46"/>
                  </a:moveTo>
                  <a:lnTo>
                    <a:pt x="119441" y="2704"/>
                  </a:lnTo>
                  <a:lnTo>
                    <a:pt x="117767" y="2562"/>
                  </a:lnTo>
                  <a:lnTo>
                    <a:pt x="114418" y="2135"/>
                  </a:lnTo>
                  <a:lnTo>
                    <a:pt x="109953" y="1708"/>
                  </a:lnTo>
                  <a:lnTo>
                    <a:pt x="104372" y="1281"/>
                  </a:lnTo>
                  <a:lnTo>
                    <a:pt x="98232" y="854"/>
                  </a:lnTo>
                  <a:lnTo>
                    <a:pt x="90976" y="569"/>
                  </a:lnTo>
                  <a:lnTo>
                    <a:pt x="83162" y="142"/>
                  </a:lnTo>
                  <a:lnTo>
                    <a:pt x="74232" y="0"/>
                  </a:lnTo>
                  <a:lnTo>
                    <a:pt x="64186" y="0"/>
                  </a:lnTo>
                  <a:lnTo>
                    <a:pt x="54697" y="142"/>
                  </a:lnTo>
                  <a:lnTo>
                    <a:pt x="44093" y="711"/>
                  </a:lnTo>
                  <a:lnTo>
                    <a:pt x="33488" y="1423"/>
                  </a:lnTo>
                  <a:lnTo>
                    <a:pt x="22325" y="2562"/>
                  </a:lnTo>
                  <a:lnTo>
                    <a:pt x="11720" y="3843"/>
                  </a:lnTo>
                  <a:lnTo>
                    <a:pt x="0" y="5693"/>
                  </a:lnTo>
                  <a:lnTo>
                    <a:pt x="0" y="120000"/>
                  </a:lnTo>
                  <a:lnTo>
                    <a:pt x="558" y="120000"/>
                  </a:lnTo>
                  <a:lnTo>
                    <a:pt x="3348" y="120000"/>
                  </a:lnTo>
                  <a:lnTo>
                    <a:pt x="6697" y="119857"/>
                  </a:lnTo>
                  <a:lnTo>
                    <a:pt x="11720" y="119715"/>
                  </a:lnTo>
                  <a:lnTo>
                    <a:pt x="16744" y="119572"/>
                  </a:lnTo>
                  <a:lnTo>
                    <a:pt x="24000" y="119288"/>
                  </a:lnTo>
                  <a:lnTo>
                    <a:pt x="31255" y="118861"/>
                  </a:lnTo>
                  <a:lnTo>
                    <a:pt x="39627" y="118291"/>
                  </a:lnTo>
                  <a:lnTo>
                    <a:pt x="48558" y="117580"/>
                  </a:lnTo>
                  <a:lnTo>
                    <a:pt x="58604" y="116868"/>
                  </a:lnTo>
                  <a:lnTo>
                    <a:pt x="68651" y="115871"/>
                  </a:lnTo>
                  <a:lnTo>
                    <a:pt x="78697" y="114733"/>
                  </a:lnTo>
                  <a:lnTo>
                    <a:pt x="88744" y="113451"/>
                  </a:lnTo>
                  <a:lnTo>
                    <a:pt x="99906" y="111886"/>
                  </a:lnTo>
                  <a:lnTo>
                    <a:pt x="109953" y="110177"/>
                  </a:lnTo>
                  <a:lnTo>
                    <a:pt x="120000" y="108185"/>
                  </a:lnTo>
                  <a:lnTo>
                    <a:pt x="120000" y="284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82" name="Google Shape;2982;p93"/>
            <p:cNvSpPr/>
            <p:nvPr/>
          </p:nvSpPr>
          <p:spPr>
            <a:xfrm>
              <a:off x="9663112" y="21742400"/>
              <a:ext cx="285750" cy="1087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02"/>
                  </a:moveTo>
                  <a:lnTo>
                    <a:pt x="119333" y="2802"/>
                  </a:lnTo>
                  <a:lnTo>
                    <a:pt x="117333" y="2452"/>
                  </a:lnTo>
                  <a:lnTo>
                    <a:pt x="114666" y="2102"/>
                  </a:lnTo>
                  <a:lnTo>
                    <a:pt x="110000" y="1751"/>
                  </a:lnTo>
                  <a:lnTo>
                    <a:pt x="104666" y="1401"/>
                  </a:lnTo>
                  <a:lnTo>
                    <a:pt x="98000" y="700"/>
                  </a:lnTo>
                  <a:lnTo>
                    <a:pt x="90666" y="350"/>
                  </a:lnTo>
                  <a:lnTo>
                    <a:pt x="83333" y="0"/>
                  </a:lnTo>
                  <a:lnTo>
                    <a:pt x="74000" y="0"/>
                  </a:lnTo>
                  <a:lnTo>
                    <a:pt x="64666" y="0"/>
                  </a:lnTo>
                  <a:lnTo>
                    <a:pt x="54000" y="175"/>
                  </a:lnTo>
                  <a:lnTo>
                    <a:pt x="44000" y="525"/>
                  </a:lnTo>
                  <a:lnTo>
                    <a:pt x="33333" y="1401"/>
                  </a:lnTo>
                  <a:lnTo>
                    <a:pt x="22000" y="2452"/>
                  </a:lnTo>
                  <a:lnTo>
                    <a:pt x="11333" y="4029"/>
                  </a:lnTo>
                  <a:lnTo>
                    <a:pt x="0" y="5781"/>
                  </a:lnTo>
                  <a:lnTo>
                    <a:pt x="0" y="120000"/>
                  </a:lnTo>
                  <a:lnTo>
                    <a:pt x="666" y="120000"/>
                  </a:lnTo>
                  <a:lnTo>
                    <a:pt x="2666" y="120000"/>
                  </a:lnTo>
                  <a:lnTo>
                    <a:pt x="6000" y="119824"/>
                  </a:lnTo>
                  <a:lnTo>
                    <a:pt x="11333" y="119649"/>
                  </a:lnTo>
                  <a:lnTo>
                    <a:pt x="17333" y="119474"/>
                  </a:lnTo>
                  <a:lnTo>
                    <a:pt x="23333" y="119299"/>
                  </a:lnTo>
                  <a:lnTo>
                    <a:pt x="31333" y="118773"/>
                  </a:lnTo>
                  <a:lnTo>
                    <a:pt x="40000" y="118423"/>
                  </a:lnTo>
                  <a:lnTo>
                    <a:pt x="48666" y="117547"/>
                  </a:lnTo>
                  <a:lnTo>
                    <a:pt x="58000" y="116846"/>
                  </a:lnTo>
                  <a:lnTo>
                    <a:pt x="68000" y="115970"/>
                  </a:lnTo>
                  <a:lnTo>
                    <a:pt x="78666" y="114744"/>
                  </a:lnTo>
                  <a:lnTo>
                    <a:pt x="88666" y="113518"/>
                  </a:lnTo>
                  <a:lnTo>
                    <a:pt x="99333" y="111941"/>
                  </a:lnTo>
                  <a:lnTo>
                    <a:pt x="110000" y="110014"/>
                  </a:lnTo>
                  <a:lnTo>
                    <a:pt x="120000" y="108087"/>
                  </a:lnTo>
                  <a:lnTo>
                    <a:pt x="120000" y="280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83" name="Google Shape;2983;p93"/>
            <p:cNvSpPr/>
            <p:nvPr/>
          </p:nvSpPr>
          <p:spPr>
            <a:xfrm>
              <a:off x="9672637" y="21755100"/>
              <a:ext cx="231775" cy="8413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3169"/>
                  </a:moveTo>
                  <a:lnTo>
                    <a:pt x="117534" y="2716"/>
                  </a:lnTo>
                  <a:lnTo>
                    <a:pt x="110136" y="1811"/>
                  </a:lnTo>
                  <a:lnTo>
                    <a:pt x="98630" y="905"/>
                  </a:lnTo>
                  <a:lnTo>
                    <a:pt x="83013" y="226"/>
                  </a:lnTo>
                  <a:lnTo>
                    <a:pt x="64931" y="0"/>
                  </a:lnTo>
                  <a:lnTo>
                    <a:pt x="44383" y="679"/>
                  </a:lnTo>
                  <a:lnTo>
                    <a:pt x="22191" y="2490"/>
                  </a:lnTo>
                  <a:lnTo>
                    <a:pt x="0" y="6113"/>
                  </a:lnTo>
                  <a:lnTo>
                    <a:pt x="0" y="120000"/>
                  </a:lnTo>
                  <a:lnTo>
                    <a:pt x="2465" y="120000"/>
                  </a:lnTo>
                  <a:lnTo>
                    <a:pt x="11506" y="119773"/>
                  </a:lnTo>
                  <a:lnTo>
                    <a:pt x="23835" y="119094"/>
                  </a:lnTo>
                  <a:lnTo>
                    <a:pt x="40273" y="117962"/>
                  </a:lnTo>
                  <a:lnTo>
                    <a:pt x="58356" y="116377"/>
                  </a:lnTo>
                  <a:lnTo>
                    <a:pt x="78904" y="114339"/>
                  </a:lnTo>
                  <a:lnTo>
                    <a:pt x="99452" y="111396"/>
                  </a:lnTo>
                  <a:lnTo>
                    <a:pt x="119999" y="107547"/>
                  </a:lnTo>
                  <a:lnTo>
                    <a:pt x="119999" y="316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84" name="Google Shape;2984;p93"/>
            <p:cNvSpPr/>
            <p:nvPr/>
          </p:nvSpPr>
          <p:spPr>
            <a:xfrm>
              <a:off x="9685337" y="21767800"/>
              <a:ext cx="173037" cy="5921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217"/>
                  </a:moveTo>
                  <a:lnTo>
                    <a:pt x="117798" y="2895"/>
                  </a:lnTo>
                  <a:lnTo>
                    <a:pt x="110091" y="1930"/>
                  </a:lnTo>
                  <a:lnTo>
                    <a:pt x="97981" y="643"/>
                  </a:lnTo>
                  <a:lnTo>
                    <a:pt x="82568" y="0"/>
                  </a:lnTo>
                  <a:lnTo>
                    <a:pt x="64954" y="0"/>
                  </a:lnTo>
                  <a:lnTo>
                    <a:pt x="42935" y="643"/>
                  </a:lnTo>
                  <a:lnTo>
                    <a:pt x="22018" y="2895"/>
                  </a:lnTo>
                  <a:lnTo>
                    <a:pt x="0" y="6756"/>
                  </a:lnTo>
                  <a:lnTo>
                    <a:pt x="0" y="119999"/>
                  </a:lnTo>
                  <a:lnTo>
                    <a:pt x="2201" y="119999"/>
                  </a:lnTo>
                  <a:lnTo>
                    <a:pt x="9908" y="119678"/>
                  </a:lnTo>
                  <a:lnTo>
                    <a:pt x="23119" y="118713"/>
                  </a:lnTo>
                  <a:lnTo>
                    <a:pt x="39633" y="117747"/>
                  </a:lnTo>
                  <a:lnTo>
                    <a:pt x="58348" y="116461"/>
                  </a:lnTo>
                  <a:lnTo>
                    <a:pt x="79266" y="113887"/>
                  </a:lnTo>
                  <a:lnTo>
                    <a:pt x="99082" y="110348"/>
                  </a:lnTo>
                  <a:lnTo>
                    <a:pt x="120000" y="106487"/>
                  </a:lnTo>
                  <a:lnTo>
                    <a:pt x="120000" y="321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85" name="Google Shape;2985;p93"/>
            <p:cNvSpPr/>
            <p:nvPr/>
          </p:nvSpPr>
          <p:spPr>
            <a:xfrm>
              <a:off x="9694862" y="21782088"/>
              <a:ext cx="119062" cy="342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333"/>
                  </a:moveTo>
                  <a:lnTo>
                    <a:pt x="116800" y="2777"/>
                  </a:lnTo>
                  <a:lnTo>
                    <a:pt x="110400" y="2222"/>
                  </a:lnTo>
                  <a:lnTo>
                    <a:pt x="97600" y="1111"/>
                  </a:lnTo>
                  <a:lnTo>
                    <a:pt x="83200" y="0"/>
                  </a:lnTo>
                  <a:lnTo>
                    <a:pt x="65600" y="0"/>
                  </a:lnTo>
                  <a:lnTo>
                    <a:pt x="44800" y="555"/>
                  </a:lnTo>
                  <a:lnTo>
                    <a:pt x="22400" y="3333"/>
                  </a:lnTo>
                  <a:lnTo>
                    <a:pt x="0" y="7777"/>
                  </a:lnTo>
                  <a:lnTo>
                    <a:pt x="0" y="120000"/>
                  </a:lnTo>
                  <a:lnTo>
                    <a:pt x="3200" y="120000"/>
                  </a:lnTo>
                  <a:lnTo>
                    <a:pt x="11200" y="119444"/>
                  </a:lnTo>
                  <a:lnTo>
                    <a:pt x="24000" y="118888"/>
                  </a:lnTo>
                  <a:lnTo>
                    <a:pt x="40000" y="117222"/>
                  </a:lnTo>
                  <a:lnTo>
                    <a:pt x="59200" y="115555"/>
                  </a:lnTo>
                  <a:lnTo>
                    <a:pt x="80000" y="112777"/>
                  </a:lnTo>
                  <a:lnTo>
                    <a:pt x="100800" y="108333"/>
                  </a:lnTo>
                  <a:lnTo>
                    <a:pt x="120000" y="103888"/>
                  </a:lnTo>
                  <a:lnTo>
                    <a:pt x="120000" y="333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86" name="Google Shape;2986;p93"/>
            <p:cNvSpPr/>
            <p:nvPr/>
          </p:nvSpPr>
          <p:spPr>
            <a:xfrm>
              <a:off x="11133137" y="22764750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lnTo>
                    <a:pt x="72000" y="118918"/>
                  </a:lnTo>
                  <a:lnTo>
                    <a:pt x="82909" y="114594"/>
                  </a:lnTo>
                  <a:lnTo>
                    <a:pt x="92727" y="109189"/>
                  </a:lnTo>
                  <a:lnTo>
                    <a:pt x="102545" y="101621"/>
                  </a:lnTo>
                  <a:lnTo>
                    <a:pt x="109090" y="92972"/>
                  </a:lnTo>
                  <a:lnTo>
                    <a:pt x="115636" y="83243"/>
                  </a:lnTo>
                  <a:lnTo>
                    <a:pt x="118909" y="71351"/>
                  </a:lnTo>
                  <a:lnTo>
                    <a:pt x="120000" y="60540"/>
                  </a:lnTo>
                  <a:lnTo>
                    <a:pt x="118909" y="47567"/>
                  </a:lnTo>
                  <a:lnTo>
                    <a:pt x="115636" y="36756"/>
                  </a:lnTo>
                  <a:lnTo>
                    <a:pt x="109090" y="25945"/>
                  </a:lnTo>
                  <a:lnTo>
                    <a:pt x="102545" y="18378"/>
                  </a:lnTo>
                  <a:lnTo>
                    <a:pt x="92727" y="9729"/>
                  </a:lnTo>
                  <a:lnTo>
                    <a:pt x="82909" y="5405"/>
                  </a:lnTo>
                  <a:lnTo>
                    <a:pt x="72000" y="2162"/>
                  </a:lnTo>
                  <a:lnTo>
                    <a:pt x="60000" y="0"/>
                  </a:lnTo>
                  <a:lnTo>
                    <a:pt x="48000" y="2162"/>
                  </a:lnTo>
                  <a:lnTo>
                    <a:pt x="36000" y="5405"/>
                  </a:lnTo>
                  <a:lnTo>
                    <a:pt x="27272" y="9729"/>
                  </a:lnTo>
                  <a:lnTo>
                    <a:pt x="17454" y="18378"/>
                  </a:lnTo>
                  <a:lnTo>
                    <a:pt x="10909" y="25945"/>
                  </a:lnTo>
                  <a:lnTo>
                    <a:pt x="4363" y="36756"/>
                  </a:lnTo>
                  <a:lnTo>
                    <a:pt x="1090" y="47567"/>
                  </a:lnTo>
                  <a:lnTo>
                    <a:pt x="0" y="60540"/>
                  </a:lnTo>
                  <a:lnTo>
                    <a:pt x="1090" y="71351"/>
                  </a:lnTo>
                  <a:lnTo>
                    <a:pt x="4363" y="83243"/>
                  </a:lnTo>
                  <a:lnTo>
                    <a:pt x="10909" y="92972"/>
                  </a:lnTo>
                  <a:lnTo>
                    <a:pt x="17454" y="101621"/>
                  </a:lnTo>
                  <a:lnTo>
                    <a:pt x="27272" y="109189"/>
                  </a:lnTo>
                  <a:lnTo>
                    <a:pt x="36000" y="114594"/>
                  </a:lnTo>
                  <a:lnTo>
                    <a:pt x="48000" y="118918"/>
                  </a:lnTo>
                  <a:lnTo>
                    <a:pt x="6000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87" name="Google Shape;2987;p93"/>
            <p:cNvSpPr/>
            <p:nvPr/>
          </p:nvSpPr>
          <p:spPr>
            <a:xfrm>
              <a:off x="10598150" y="22769513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909" y="120000"/>
                  </a:moveTo>
                  <a:lnTo>
                    <a:pt x="82909" y="115636"/>
                  </a:lnTo>
                  <a:lnTo>
                    <a:pt x="104727" y="100363"/>
                  </a:lnTo>
                  <a:lnTo>
                    <a:pt x="115636" y="80727"/>
                  </a:lnTo>
                  <a:lnTo>
                    <a:pt x="120000" y="58909"/>
                  </a:lnTo>
                  <a:lnTo>
                    <a:pt x="115636" y="34909"/>
                  </a:lnTo>
                  <a:lnTo>
                    <a:pt x="104727" y="15272"/>
                  </a:lnTo>
                  <a:lnTo>
                    <a:pt x="82909" y="4363"/>
                  </a:lnTo>
                  <a:lnTo>
                    <a:pt x="58909" y="0"/>
                  </a:lnTo>
                  <a:lnTo>
                    <a:pt x="34909" y="4363"/>
                  </a:lnTo>
                  <a:lnTo>
                    <a:pt x="17454" y="15272"/>
                  </a:lnTo>
                  <a:lnTo>
                    <a:pt x="4363" y="34909"/>
                  </a:lnTo>
                  <a:lnTo>
                    <a:pt x="0" y="58909"/>
                  </a:lnTo>
                  <a:lnTo>
                    <a:pt x="4363" y="80727"/>
                  </a:lnTo>
                  <a:lnTo>
                    <a:pt x="17454" y="100363"/>
                  </a:lnTo>
                  <a:lnTo>
                    <a:pt x="34909" y="115636"/>
                  </a:lnTo>
                  <a:lnTo>
                    <a:pt x="58909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88" name="Google Shape;2988;p93"/>
            <p:cNvSpPr/>
            <p:nvPr/>
          </p:nvSpPr>
          <p:spPr>
            <a:xfrm>
              <a:off x="10747375" y="22772688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1090" y="120000"/>
                  </a:moveTo>
                  <a:lnTo>
                    <a:pt x="85090" y="115636"/>
                  </a:lnTo>
                  <a:lnTo>
                    <a:pt x="102545" y="102545"/>
                  </a:lnTo>
                  <a:lnTo>
                    <a:pt x="115636" y="85090"/>
                  </a:lnTo>
                  <a:lnTo>
                    <a:pt x="120000" y="61090"/>
                  </a:lnTo>
                  <a:lnTo>
                    <a:pt x="115636" y="37090"/>
                  </a:lnTo>
                  <a:lnTo>
                    <a:pt x="102545" y="17454"/>
                  </a:lnTo>
                  <a:lnTo>
                    <a:pt x="85090" y="4363"/>
                  </a:lnTo>
                  <a:lnTo>
                    <a:pt x="61090" y="0"/>
                  </a:lnTo>
                  <a:lnTo>
                    <a:pt x="37090" y="4363"/>
                  </a:lnTo>
                  <a:lnTo>
                    <a:pt x="19636" y="17454"/>
                  </a:lnTo>
                  <a:lnTo>
                    <a:pt x="4363" y="37090"/>
                  </a:lnTo>
                  <a:lnTo>
                    <a:pt x="0" y="61090"/>
                  </a:lnTo>
                  <a:lnTo>
                    <a:pt x="4363" y="85090"/>
                  </a:lnTo>
                  <a:lnTo>
                    <a:pt x="19636" y="102545"/>
                  </a:lnTo>
                  <a:lnTo>
                    <a:pt x="37090" y="115636"/>
                  </a:lnTo>
                  <a:lnTo>
                    <a:pt x="6109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89" name="Google Shape;2989;p93"/>
            <p:cNvSpPr/>
            <p:nvPr/>
          </p:nvSpPr>
          <p:spPr>
            <a:xfrm>
              <a:off x="10161587" y="21575713"/>
              <a:ext cx="247650" cy="1193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923" y="2393"/>
                  </a:moveTo>
                  <a:lnTo>
                    <a:pt x="33846" y="4787"/>
                  </a:lnTo>
                  <a:lnTo>
                    <a:pt x="25384" y="11648"/>
                  </a:lnTo>
                  <a:lnTo>
                    <a:pt x="14615" y="22340"/>
                  </a:lnTo>
                  <a:lnTo>
                    <a:pt x="5384" y="36542"/>
                  </a:lnTo>
                  <a:lnTo>
                    <a:pt x="0" y="53776"/>
                  </a:lnTo>
                  <a:lnTo>
                    <a:pt x="769" y="73723"/>
                  </a:lnTo>
                  <a:lnTo>
                    <a:pt x="10769" y="96063"/>
                  </a:lnTo>
                  <a:lnTo>
                    <a:pt x="33076" y="120000"/>
                  </a:lnTo>
                  <a:lnTo>
                    <a:pt x="115384" y="119042"/>
                  </a:lnTo>
                  <a:lnTo>
                    <a:pt x="112307" y="115531"/>
                  </a:lnTo>
                  <a:lnTo>
                    <a:pt x="103846" y="105797"/>
                  </a:lnTo>
                  <a:lnTo>
                    <a:pt x="94615" y="91595"/>
                  </a:lnTo>
                  <a:lnTo>
                    <a:pt x="85384" y="73882"/>
                  </a:lnTo>
                  <a:lnTo>
                    <a:pt x="80000" y="54574"/>
                  </a:lnTo>
                  <a:lnTo>
                    <a:pt x="82307" y="35106"/>
                  </a:lnTo>
                  <a:lnTo>
                    <a:pt x="95384" y="16914"/>
                  </a:lnTo>
                  <a:lnTo>
                    <a:pt x="120000" y="1436"/>
                  </a:lnTo>
                  <a:lnTo>
                    <a:pt x="120000" y="1276"/>
                  </a:lnTo>
                  <a:lnTo>
                    <a:pt x="120000" y="957"/>
                  </a:lnTo>
                  <a:lnTo>
                    <a:pt x="118461" y="638"/>
                  </a:lnTo>
                  <a:lnTo>
                    <a:pt x="113076" y="0"/>
                  </a:lnTo>
                  <a:lnTo>
                    <a:pt x="103076" y="0"/>
                  </a:lnTo>
                  <a:lnTo>
                    <a:pt x="88461" y="159"/>
                  </a:lnTo>
                  <a:lnTo>
                    <a:pt x="66923" y="1117"/>
                  </a:lnTo>
                  <a:lnTo>
                    <a:pt x="36923" y="239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90" name="Google Shape;2990;p93"/>
            <p:cNvSpPr/>
            <p:nvPr/>
          </p:nvSpPr>
          <p:spPr>
            <a:xfrm>
              <a:off x="11437937" y="21428075"/>
              <a:ext cx="336550" cy="133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858"/>
                  </a:moveTo>
                  <a:lnTo>
                    <a:pt x="116603" y="1573"/>
                  </a:lnTo>
                  <a:lnTo>
                    <a:pt x="108679" y="4719"/>
                  </a:lnTo>
                  <a:lnTo>
                    <a:pt x="98490" y="11013"/>
                  </a:lnTo>
                  <a:lnTo>
                    <a:pt x="88301" y="21168"/>
                  </a:lnTo>
                  <a:lnTo>
                    <a:pt x="79811" y="36328"/>
                  </a:lnTo>
                  <a:lnTo>
                    <a:pt x="75283" y="57353"/>
                  </a:lnTo>
                  <a:lnTo>
                    <a:pt x="77547" y="84815"/>
                  </a:lnTo>
                  <a:lnTo>
                    <a:pt x="89433" y="120000"/>
                  </a:lnTo>
                  <a:lnTo>
                    <a:pt x="21509" y="120000"/>
                  </a:lnTo>
                  <a:lnTo>
                    <a:pt x="19245" y="116424"/>
                  </a:lnTo>
                  <a:lnTo>
                    <a:pt x="13584" y="106698"/>
                  </a:lnTo>
                  <a:lnTo>
                    <a:pt x="6792" y="92252"/>
                  </a:lnTo>
                  <a:lnTo>
                    <a:pt x="1698" y="74517"/>
                  </a:lnTo>
                  <a:lnTo>
                    <a:pt x="0" y="54922"/>
                  </a:lnTo>
                  <a:lnTo>
                    <a:pt x="3396" y="34898"/>
                  </a:lnTo>
                  <a:lnTo>
                    <a:pt x="16415" y="16305"/>
                  </a:lnTo>
                  <a:lnTo>
                    <a:pt x="38490" y="0"/>
                  </a:lnTo>
                  <a:lnTo>
                    <a:pt x="120000" y="8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91" name="Google Shape;2991;p93"/>
            <p:cNvSpPr/>
            <p:nvPr/>
          </p:nvSpPr>
          <p:spPr>
            <a:xfrm>
              <a:off x="10169525" y="21647150"/>
              <a:ext cx="217487" cy="104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664" y="2195"/>
                  </a:moveTo>
                  <a:lnTo>
                    <a:pt x="34160" y="4573"/>
                  </a:lnTo>
                  <a:lnTo>
                    <a:pt x="26277" y="11341"/>
                  </a:lnTo>
                  <a:lnTo>
                    <a:pt x="16642" y="22317"/>
                  </a:lnTo>
                  <a:lnTo>
                    <a:pt x="6131" y="36402"/>
                  </a:lnTo>
                  <a:lnTo>
                    <a:pt x="0" y="53780"/>
                  </a:lnTo>
                  <a:lnTo>
                    <a:pt x="875" y="73719"/>
                  </a:lnTo>
                  <a:lnTo>
                    <a:pt x="10510" y="95853"/>
                  </a:lnTo>
                  <a:lnTo>
                    <a:pt x="33284" y="120000"/>
                  </a:lnTo>
                  <a:lnTo>
                    <a:pt x="115620" y="118902"/>
                  </a:lnTo>
                  <a:lnTo>
                    <a:pt x="111240" y="115426"/>
                  </a:lnTo>
                  <a:lnTo>
                    <a:pt x="104233" y="105731"/>
                  </a:lnTo>
                  <a:lnTo>
                    <a:pt x="93722" y="91280"/>
                  </a:lnTo>
                  <a:lnTo>
                    <a:pt x="84963" y="73719"/>
                  </a:lnTo>
                  <a:lnTo>
                    <a:pt x="80583" y="54329"/>
                  </a:lnTo>
                  <a:lnTo>
                    <a:pt x="82335" y="35121"/>
                  </a:lnTo>
                  <a:lnTo>
                    <a:pt x="94598" y="16646"/>
                  </a:lnTo>
                  <a:lnTo>
                    <a:pt x="120000" y="1280"/>
                  </a:lnTo>
                  <a:lnTo>
                    <a:pt x="120000" y="1097"/>
                  </a:lnTo>
                  <a:lnTo>
                    <a:pt x="120000" y="731"/>
                  </a:lnTo>
                  <a:lnTo>
                    <a:pt x="118248" y="365"/>
                  </a:lnTo>
                  <a:lnTo>
                    <a:pt x="112992" y="0"/>
                  </a:lnTo>
                  <a:lnTo>
                    <a:pt x="104233" y="0"/>
                  </a:lnTo>
                  <a:lnTo>
                    <a:pt x="88467" y="182"/>
                  </a:lnTo>
                  <a:lnTo>
                    <a:pt x="67445" y="914"/>
                  </a:lnTo>
                  <a:lnTo>
                    <a:pt x="37664" y="219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92" name="Google Shape;2992;p93"/>
            <p:cNvSpPr/>
            <p:nvPr/>
          </p:nvSpPr>
          <p:spPr>
            <a:xfrm>
              <a:off x="10179050" y="21717000"/>
              <a:ext cx="184150" cy="88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241" y="2357"/>
                  </a:moveTo>
                  <a:lnTo>
                    <a:pt x="34137" y="4500"/>
                  </a:lnTo>
                  <a:lnTo>
                    <a:pt x="24827" y="11357"/>
                  </a:lnTo>
                  <a:lnTo>
                    <a:pt x="15517" y="22071"/>
                  </a:lnTo>
                  <a:lnTo>
                    <a:pt x="5172" y="36214"/>
                  </a:lnTo>
                  <a:lnTo>
                    <a:pt x="0" y="53571"/>
                  </a:lnTo>
                  <a:lnTo>
                    <a:pt x="1034" y="73714"/>
                  </a:lnTo>
                  <a:lnTo>
                    <a:pt x="10344" y="96000"/>
                  </a:lnTo>
                  <a:lnTo>
                    <a:pt x="33103" y="120000"/>
                  </a:lnTo>
                  <a:lnTo>
                    <a:pt x="115862" y="118928"/>
                  </a:lnTo>
                  <a:lnTo>
                    <a:pt x="111724" y="115285"/>
                  </a:lnTo>
                  <a:lnTo>
                    <a:pt x="104482" y="105642"/>
                  </a:lnTo>
                  <a:lnTo>
                    <a:pt x="94137" y="91285"/>
                  </a:lnTo>
                  <a:lnTo>
                    <a:pt x="84827" y="73714"/>
                  </a:lnTo>
                  <a:lnTo>
                    <a:pt x="79655" y="54642"/>
                  </a:lnTo>
                  <a:lnTo>
                    <a:pt x="81724" y="35142"/>
                  </a:lnTo>
                  <a:lnTo>
                    <a:pt x="94137" y="16928"/>
                  </a:lnTo>
                  <a:lnTo>
                    <a:pt x="120000" y="1285"/>
                  </a:lnTo>
                  <a:lnTo>
                    <a:pt x="120000" y="1071"/>
                  </a:lnTo>
                  <a:lnTo>
                    <a:pt x="120000" y="857"/>
                  </a:lnTo>
                  <a:lnTo>
                    <a:pt x="117931" y="428"/>
                  </a:lnTo>
                  <a:lnTo>
                    <a:pt x="112758" y="0"/>
                  </a:lnTo>
                  <a:lnTo>
                    <a:pt x="103448" y="0"/>
                  </a:lnTo>
                  <a:lnTo>
                    <a:pt x="88965" y="214"/>
                  </a:lnTo>
                  <a:lnTo>
                    <a:pt x="67241" y="857"/>
                  </a:lnTo>
                  <a:lnTo>
                    <a:pt x="37241" y="235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93" name="Google Shape;2993;p93"/>
            <p:cNvSpPr/>
            <p:nvPr/>
          </p:nvSpPr>
          <p:spPr>
            <a:xfrm>
              <a:off x="10186987" y="21786850"/>
              <a:ext cx="153987" cy="735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113" y="2332"/>
                  </a:moveTo>
                  <a:lnTo>
                    <a:pt x="33402" y="4406"/>
                  </a:lnTo>
                  <a:lnTo>
                    <a:pt x="24742" y="11403"/>
                  </a:lnTo>
                  <a:lnTo>
                    <a:pt x="14845" y="22030"/>
                  </a:lnTo>
                  <a:lnTo>
                    <a:pt x="4948" y="36285"/>
                  </a:lnTo>
                  <a:lnTo>
                    <a:pt x="0" y="53650"/>
                  </a:lnTo>
                  <a:lnTo>
                    <a:pt x="0" y="73866"/>
                  </a:lnTo>
                  <a:lnTo>
                    <a:pt x="11134" y="95896"/>
                  </a:lnTo>
                  <a:lnTo>
                    <a:pt x="32164" y="119999"/>
                  </a:lnTo>
                  <a:lnTo>
                    <a:pt x="115051" y="119222"/>
                  </a:lnTo>
                  <a:lnTo>
                    <a:pt x="110103" y="115593"/>
                  </a:lnTo>
                  <a:lnTo>
                    <a:pt x="102680" y="105745"/>
                  </a:lnTo>
                  <a:lnTo>
                    <a:pt x="92783" y="91490"/>
                  </a:lnTo>
                  <a:lnTo>
                    <a:pt x="84123" y="73866"/>
                  </a:lnTo>
                  <a:lnTo>
                    <a:pt x="80412" y="54686"/>
                  </a:lnTo>
                  <a:lnTo>
                    <a:pt x="82886" y="35248"/>
                  </a:lnTo>
                  <a:lnTo>
                    <a:pt x="94020" y="16846"/>
                  </a:lnTo>
                  <a:lnTo>
                    <a:pt x="120000" y="1295"/>
                  </a:lnTo>
                  <a:lnTo>
                    <a:pt x="120000" y="1036"/>
                  </a:lnTo>
                  <a:lnTo>
                    <a:pt x="120000" y="777"/>
                  </a:lnTo>
                  <a:lnTo>
                    <a:pt x="117525" y="259"/>
                  </a:lnTo>
                  <a:lnTo>
                    <a:pt x="112577" y="0"/>
                  </a:lnTo>
                  <a:lnTo>
                    <a:pt x="103917" y="0"/>
                  </a:lnTo>
                  <a:lnTo>
                    <a:pt x="87835" y="0"/>
                  </a:lnTo>
                  <a:lnTo>
                    <a:pt x="66804" y="777"/>
                  </a:lnTo>
                  <a:lnTo>
                    <a:pt x="37113" y="233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94" name="Google Shape;2994;p93"/>
            <p:cNvSpPr/>
            <p:nvPr/>
          </p:nvSpPr>
          <p:spPr>
            <a:xfrm>
              <a:off x="10194925" y="21856700"/>
              <a:ext cx="122237" cy="5826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402" y="2615"/>
                  </a:moveTo>
                  <a:lnTo>
                    <a:pt x="34285" y="4904"/>
                  </a:lnTo>
                  <a:lnTo>
                    <a:pt x="26493" y="11771"/>
                  </a:lnTo>
                  <a:lnTo>
                    <a:pt x="15584" y="22234"/>
                  </a:lnTo>
                  <a:lnTo>
                    <a:pt x="6233" y="36621"/>
                  </a:lnTo>
                  <a:lnTo>
                    <a:pt x="0" y="53623"/>
                  </a:lnTo>
                  <a:lnTo>
                    <a:pt x="0" y="73896"/>
                  </a:lnTo>
                  <a:lnTo>
                    <a:pt x="10909" y="96130"/>
                  </a:lnTo>
                  <a:lnTo>
                    <a:pt x="32727" y="120000"/>
                  </a:lnTo>
                  <a:lnTo>
                    <a:pt x="115324" y="119019"/>
                  </a:lnTo>
                  <a:lnTo>
                    <a:pt x="110649" y="115422"/>
                  </a:lnTo>
                  <a:lnTo>
                    <a:pt x="102857" y="105613"/>
                  </a:lnTo>
                  <a:lnTo>
                    <a:pt x="93506" y="91553"/>
                  </a:lnTo>
                  <a:lnTo>
                    <a:pt x="84155" y="73896"/>
                  </a:lnTo>
                  <a:lnTo>
                    <a:pt x="79480" y="54931"/>
                  </a:lnTo>
                  <a:lnTo>
                    <a:pt x="82597" y="34986"/>
                  </a:lnTo>
                  <a:lnTo>
                    <a:pt x="95064" y="17002"/>
                  </a:lnTo>
                  <a:lnTo>
                    <a:pt x="120000" y="1634"/>
                  </a:lnTo>
                  <a:lnTo>
                    <a:pt x="120000" y="653"/>
                  </a:lnTo>
                  <a:lnTo>
                    <a:pt x="118441" y="326"/>
                  </a:lnTo>
                  <a:lnTo>
                    <a:pt x="112207" y="0"/>
                  </a:lnTo>
                  <a:lnTo>
                    <a:pt x="102857" y="0"/>
                  </a:lnTo>
                  <a:lnTo>
                    <a:pt x="87272" y="326"/>
                  </a:lnTo>
                  <a:lnTo>
                    <a:pt x="67012" y="1307"/>
                  </a:lnTo>
                  <a:lnTo>
                    <a:pt x="37402" y="261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95" name="Google Shape;2995;p93"/>
            <p:cNvSpPr/>
            <p:nvPr/>
          </p:nvSpPr>
          <p:spPr>
            <a:xfrm>
              <a:off x="10204450" y="21928138"/>
              <a:ext cx="88900" cy="430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428" y="2214"/>
                  </a:moveTo>
                  <a:lnTo>
                    <a:pt x="34285" y="4428"/>
                  </a:lnTo>
                  <a:lnTo>
                    <a:pt x="25714" y="11070"/>
                  </a:lnTo>
                  <a:lnTo>
                    <a:pt x="12857" y="21697"/>
                  </a:lnTo>
                  <a:lnTo>
                    <a:pt x="4285" y="36309"/>
                  </a:lnTo>
                  <a:lnTo>
                    <a:pt x="0" y="54022"/>
                  </a:lnTo>
                  <a:lnTo>
                    <a:pt x="0" y="73505"/>
                  </a:lnTo>
                  <a:lnTo>
                    <a:pt x="8571" y="96088"/>
                  </a:lnTo>
                  <a:lnTo>
                    <a:pt x="32142" y="120000"/>
                  </a:lnTo>
                  <a:lnTo>
                    <a:pt x="115714" y="118671"/>
                  </a:lnTo>
                  <a:lnTo>
                    <a:pt x="111428" y="115571"/>
                  </a:lnTo>
                  <a:lnTo>
                    <a:pt x="102857" y="105387"/>
                  </a:lnTo>
                  <a:lnTo>
                    <a:pt x="94285" y="91217"/>
                  </a:lnTo>
                  <a:lnTo>
                    <a:pt x="85714" y="73505"/>
                  </a:lnTo>
                  <a:lnTo>
                    <a:pt x="79285" y="54464"/>
                  </a:lnTo>
                  <a:lnTo>
                    <a:pt x="83571" y="34538"/>
                  </a:lnTo>
                  <a:lnTo>
                    <a:pt x="94285" y="16383"/>
                  </a:lnTo>
                  <a:lnTo>
                    <a:pt x="119999" y="1328"/>
                  </a:lnTo>
                  <a:lnTo>
                    <a:pt x="119999" y="885"/>
                  </a:lnTo>
                  <a:lnTo>
                    <a:pt x="117857" y="442"/>
                  </a:lnTo>
                  <a:lnTo>
                    <a:pt x="111428" y="0"/>
                  </a:lnTo>
                  <a:lnTo>
                    <a:pt x="102857" y="0"/>
                  </a:lnTo>
                  <a:lnTo>
                    <a:pt x="89999" y="0"/>
                  </a:lnTo>
                  <a:lnTo>
                    <a:pt x="66428" y="885"/>
                  </a:lnTo>
                  <a:lnTo>
                    <a:pt x="36428" y="221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96" name="Google Shape;2996;p93"/>
            <p:cNvSpPr/>
            <p:nvPr/>
          </p:nvSpPr>
          <p:spPr>
            <a:xfrm>
              <a:off x="11447462" y="21509038"/>
              <a:ext cx="295275" cy="11620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83"/>
                  </a:moveTo>
                  <a:lnTo>
                    <a:pt x="117419" y="1803"/>
                  </a:lnTo>
                  <a:lnTo>
                    <a:pt x="109032" y="4754"/>
                  </a:lnTo>
                  <a:lnTo>
                    <a:pt x="98709" y="10983"/>
                  </a:lnTo>
                  <a:lnTo>
                    <a:pt x="88387" y="21311"/>
                  </a:lnTo>
                  <a:lnTo>
                    <a:pt x="80000" y="36229"/>
                  </a:lnTo>
                  <a:lnTo>
                    <a:pt x="75483" y="57377"/>
                  </a:lnTo>
                  <a:lnTo>
                    <a:pt x="78709" y="84754"/>
                  </a:lnTo>
                  <a:lnTo>
                    <a:pt x="89677" y="120000"/>
                  </a:lnTo>
                  <a:lnTo>
                    <a:pt x="21935" y="120000"/>
                  </a:lnTo>
                  <a:lnTo>
                    <a:pt x="20000" y="116557"/>
                  </a:lnTo>
                  <a:lnTo>
                    <a:pt x="14193" y="106721"/>
                  </a:lnTo>
                  <a:lnTo>
                    <a:pt x="7741" y="92295"/>
                  </a:lnTo>
                  <a:lnTo>
                    <a:pt x="1935" y="74426"/>
                  </a:lnTo>
                  <a:lnTo>
                    <a:pt x="0" y="54918"/>
                  </a:lnTo>
                  <a:lnTo>
                    <a:pt x="3870" y="34918"/>
                  </a:lnTo>
                  <a:lnTo>
                    <a:pt x="16129" y="16065"/>
                  </a:lnTo>
                  <a:lnTo>
                    <a:pt x="38709" y="0"/>
                  </a:lnTo>
                  <a:lnTo>
                    <a:pt x="120000" y="98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97" name="Google Shape;2997;p93"/>
            <p:cNvSpPr/>
            <p:nvPr/>
          </p:nvSpPr>
          <p:spPr>
            <a:xfrm>
              <a:off x="11460162" y="21590000"/>
              <a:ext cx="250825" cy="9921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68"/>
                  </a:moveTo>
                  <a:lnTo>
                    <a:pt x="116202" y="1728"/>
                  </a:lnTo>
                  <a:lnTo>
                    <a:pt x="109367" y="4800"/>
                  </a:lnTo>
                  <a:lnTo>
                    <a:pt x="98734" y="10944"/>
                  </a:lnTo>
                  <a:lnTo>
                    <a:pt x="88101" y="21120"/>
                  </a:lnTo>
                  <a:lnTo>
                    <a:pt x="79746" y="36288"/>
                  </a:lnTo>
                  <a:lnTo>
                    <a:pt x="75949" y="57216"/>
                  </a:lnTo>
                  <a:lnTo>
                    <a:pt x="78227" y="84672"/>
                  </a:lnTo>
                  <a:lnTo>
                    <a:pt x="89620" y="120000"/>
                  </a:lnTo>
                  <a:lnTo>
                    <a:pt x="22025" y="120000"/>
                  </a:lnTo>
                  <a:lnTo>
                    <a:pt x="18987" y="116544"/>
                  </a:lnTo>
                  <a:lnTo>
                    <a:pt x="13670" y="106752"/>
                  </a:lnTo>
                  <a:lnTo>
                    <a:pt x="6835" y="92160"/>
                  </a:lnTo>
                  <a:lnTo>
                    <a:pt x="1518" y="74304"/>
                  </a:lnTo>
                  <a:lnTo>
                    <a:pt x="0" y="54912"/>
                  </a:lnTo>
                  <a:lnTo>
                    <a:pt x="3797" y="34944"/>
                  </a:lnTo>
                  <a:lnTo>
                    <a:pt x="15949" y="16128"/>
                  </a:lnTo>
                  <a:lnTo>
                    <a:pt x="38734" y="0"/>
                  </a:lnTo>
                  <a:lnTo>
                    <a:pt x="120000" y="76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98" name="Google Shape;2998;p93"/>
            <p:cNvSpPr/>
            <p:nvPr/>
          </p:nvSpPr>
          <p:spPr>
            <a:xfrm>
              <a:off x="11469687" y="21670963"/>
              <a:ext cx="207962" cy="820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28"/>
                  </a:moveTo>
                  <a:lnTo>
                    <a:pt x="117251" y="1624"/>
                  </a:lnTo>
                  <a:lnTo>
                    <a:pt x="109007" y="4874"/>
                  </a:lnTo>
                  <a:lnTo>
                    <a:pt x="99847" y="10909"/>
                  </a:lnTo>
                  <a:lnTo>
                    <a:pt x="88854" y="21121"/>
                  </a:lnTo>
                  <a:lnTo>
                    <a:pt x="80610" y="36208"/>
                  </a:lnTo>
                  <a:lnTo>
                    <a:pt x="76946" y="57330"/>
                  </a:lnTo>
                  <a:lnTo>
                    <a:pt x="78778" y="84951"/>
                  </a:lnTo>
                  <a:lnTo>
                    <a:pt x="90687" y="120000"/>
                  </a:lnTo>
                  <a:lnTo>
                    <a:pt x="22900" y="120000"/>
                  </a:lnTo>
                  <a:lnTo>
                    <a:pt x="21068" y="116518"/>
                  </a:lnTo>
                  <a:lnTo>
                    <a:pt x="14656" y="106769"/>
                  </a:lnTo>
                  <a:lnTo>
                    <a:pt x="8244" y="92147"/>
                  </a:lnTo>
                  <a:lnTo>
                    <a:pt x="1832" y="74274"/>
                  </a:lnTo>
                  <a:lnTo>
                    <a:pt x="0" y="54777"/>
                  </a:lnTo>
                  <a:lnTo>
                    <a:pt x="3664" y="35048"/>
                  </a:lnTo>
                  <a:lnTo>
                    <a:pt x="16488" y="16247"/>
                  </a:lnTo>
                  <a:lnTo>
                    <a:pt x="39389" y="0"/>
                  </a:lnTo>
                  <a:lnTo>
                    <a:pt x="120000" y="92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99" name="Google Shape;2999;p93"/>
            <p:cNvSpPr/>
            <p:nvPr/>
          </p:nvSpPr>
          <p:spPr>
            <a:xfrm>
              <a:off x="11482387" y="21750338"/>
              <a:ext cx="165100" cy="652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67"/>
                  </a:moveTo>
                  <a:lnTo>
                    <a:pt x="116538" y="2043"/>
                  </a:lnTo>
                  <a:lnTo>
                    <a:pt x="108461" y="4963"/>
                  </a:lnTo>
                  <a:lnTo>
                    <a:pt x="99230" y="11094"/>
                  </a:lnTo>
                  <a:lnTo>
                    <a:pt x="87692" y="21313"/>
                  </a:lnTo>
                  <a:lnTo>
                    <a:pt x="79615" y="36496"/>
                  </a:lnTo>
                  <a:lnTo>
                    <a:pt x="75000" y="57226"/>
                  </a:lnTo>
                  <a:lnTo>
                    <a:pt x="77307" y="84963"/>
                  </a:lnTo>
                  <a:lnTo>
                    <a:pt x="88846" y="120000"/>
                  </a:lnTo>
                  <a:lnTo>
                    <a:pt x="21923" y="120000"/>
                  </a:lnTo>
                  <a:lnTo>
                    <a:pt x="19615" y="116496"/>
                  </a:lnTo>
                  <a:lnTo>
                    <a:pt x="12692" y="106569"/>
                  </a:lnTo>
                  <a:lnTo>
                    <a:pt x="6923" y="92262"/>
                  </a:lnTo>
                  <a:lnTo>
                    <a:pt x="2307" y="74452"/>
                  </a:lnTo>
                  <a:lnTo>
                    <a:pt x="0" y="54890"/>
                  </a:lnTo>
                  <a:lnTo>
                    <a:pt x="4615" y="35036"/>
                  </a:lnTo>
                  <a:lnTo>
                    <a:pt x="17307" y="16058"/>
                  </a:lnTo>
                  <a:lnTo>
                    <a:pt x="39230" y="0"/>
                  </a:lnTo>
                  <a:lnTo>
                    <a:pt x="120000" y="116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00" name="Google Shape;3000;p93"/>
            <p:cNvSpPr/>
            <p:nvPr/>
          </p:nvSpPr>
          <p:spPr>
            <a:xfrm>
              <a:off x="11493500" y="21831300"/>
              <a:ext cx="120650" cy="4794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94"/>
                  </a:moveTo>
                  <a:lnTo>
                    <a:pt x="116842" y="1589"/>
                  </a:lnTo>
                  <a:lnTo>
                    <a:pt x="110526" y="4768"/>
                  </a:lnTo>
                  <a:lnTo>
                    <a:pt x="97894" y="11125"/>
                  </a:lnTo>
                  <a:lnTo>
                    <a:pt x="88421" y="21059"/>
                  </a:lnTo>
                  <a:lnTo>
                    <a:pt x="80526" y="36556"/>
                  </a:lnTo>
                  <a:lnTo>
                    <a:pt x="77368" y="57615"/>
                  </a:lnTo>
                  <a:lnTo>
                    <a:pt x="78947" y="85033"/>
                  </a:lnTo>
                  <a:lnTo>
                    <a:pt x="90000" y="120000"/>
                  </a:lnTo>
                  <a:lnTo>
                    <a:pt x="22105" y="120000"/>
                  </a:lnTo>
                  <a:lnTo>
                    <a:pt x="20526" y="116821"/>
                  </a:lnTo>
                  <a:lnTo>
                    <a:pt x="14210" y="106887"/>
                  </a:lnTo>
                  <a:lnTo>
                    <a:pt x="6315" y="92185"/>
                  </a:lnTo>
                  <a:lnTo>
                    <a:pt x="1578" y="74701"/>
                  </a:lnTo>
                  <a:lnTo>
                    <a:pt x="0" y="54834"/>
                  </a:lnTo>
                  <a:lnTo>
                    <a:pt x="3157" y="35364"/>
                  </a:lnTo>
                  <a:lnTo>
                    <a:pt x="15789" y="16291"/>
                  </a:lnTo>
                  <a:lnTo>
                    <a:pt x="39473" y="0"/>
                  </a:lnTo>
                  <a:lnTo>
                    <a:pt x="120000" y="79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01" name="Google Shape;3001;p93"/>
            <p:cNvSpPr txBox="1"/>
            <p:nvPr/>
          </p:nvSpPr>
          <p:spPr>
            <a:xfrm>
              <a:off x="9907587" y="21713825"/>
              <a:ext cx="36512" cy="15208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02" name="Google Shape;3002;p93"/>
            <p:cNvSpPr/>
            <p:nvPr/>
          </p:nvSpPr>
          <p:spPr>
            <a:xfrm>
              <a:off x="10444162" y="21691600"/>
              <a:ext cx="595312" cy="698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" y="11181"/>
                  </a:moveTo>
                  <a:lnTo>
                    <a:pt x="10240" y="13363"/>
                  </a:lnTo>
                  <a:lnTo>
                    <a:pt x="8000" y="20181"/>
                  </a:lnTo>
                  <a:lnTo>
                    <a:pt x="5440" y="30545"/>
                  </a:lnTo>
                  <a:lnTo>
                    <a:pt x="2560" y="44454"/>
                  </a:lnTo>
                  <a:lnTo>
                    <a:pt x="640" y="60818"/>
                  </a:lnTo>
                  <a:lnTo>
                    <a:pt x="0" y="79090"/>
                  </a:lnTo>
                  <a:lnTo>
                    <a:pt x="2240" y="99000"/>
                  </a:lnTo>
                  <a:lnTo>
                    <a:pt x="7360" y="120000"/>
                  </a:lnTo>
                  <a:lnTo>
                    <a:pt x="7360" y="119181"/>
                  </a:lnTo>
                  <a:lnTo>
                    <a:pt x="7360" y="116454"/>
                  </a:lnTo>
                  <a:lnTo>
                    <a:pt x="7360" y="112090"/>
                  </a:lnTo>
                  <a:lnTo>
                    <a:pt x="7360" y="106636"/>
                  </a:lnTo>
                  <a:lnTo>
                    <a:pt x="8000" y="100090"/>
                  </a:lnTo>
                  <a:lnTo>
                    <a:pt x="8960" y="93000"/>
                  </a:lnTo>
                  <a:lnTo>
                    <a:pt x="10560" y="85090"/>
                  </a:lnTo>
                  <a:lnTo>
                    <a:pt x="12480" y="76636"/>
                  </a:lnTo>
                  <a:lnTo>
                    <a:pt x="15680" y="68454"/>
                  </a:lnTo>
                  <a:lnTo>
                    <a:pt x="19520" y="60545"/>
                  </a:lnTo>
                  <a:lnTo>
                    <a:pt x="24000" y="52909"/>
                  </a:lnTo>
                  <a:lnTo>
                    <a:pt x="29760" y="45818"/>
                  </a:lnTo>
                  <a:lnTo>
                    <a:pt x="37120" y="39545"/>
                  </a:lnTo>
                  <a:lnTo>
                    <a:pt x="45120" y="34636"/>
                  </a:lnTo>
                  <a:lnTo>
                    <a:pt x="55360" y="31090"/>
                  </a:lnTo>
                  <a:lnTo>
                    <a:pt x="66560" y="28909"/>
                  </a:lnTo>
                  <a:lnTo>
                    <a:pt x="67200" y="28363"/>
                  </a:lnTo>
                  <a:lnTo>
                    <a:pt x="69440" y="27272"/>
                  </a:lnTo>
                  <a:lnTo>
                    <a:pt x="72640" y="25090"/>
                  </a:lnTo>
                  <a:lnTo>
                    <a:pt x="78400" y="22363"/>
                  </a:lnTo>
                  <a:lnTo>
                    <a:pt x="85440" y="18818"/>
                  </a:lnTo>
                  <a:lnTo>
                    <a:pt x="94720" y="14727"/>
                  </a:lnTo>
                  <a:lnTo>
                    <a:pt x="106240" y="9818"/>
                  </a:lnTo>
                  <a:lnTo>
                    <a:pt x="120000" y="4636"/>
                  </a:lnTo>
                  <a:lnTo>
                    <a:pt x="119360" y="4363"/>
                  </a:lnTo>
                  <a:lnTo>
                    <a:pt x="117120" y="4090"/>
                  </a:lnTo>
                  <a:lnTo>
                    <a:pt x="114240" y="3545"/>
                  </a:lnTo>
                  <a:lnTo>
                    <a:pt x="109760" y="2727"/>
                  </a:lnTo>
                  <a:lnTo>
                    <a:pt x="104320" y="1909"/>
                  </a:lnTo>
                  <a:lnTo>
                    <a:pt x="98240" y="1363"/>
                  </a:lnTo>
                  <a:lnTo>
                    <a:pt x="91200" y="818"/>
                  </a:lnTo>
                  <a:lnTo>
                    <a:pt x="83520" y="272"/>
                  </a:lnTo>
                  <a:lnTo>
                    <a:pt x="75200" y="0"/>
                  </a:lnTo>
                  <a:lnTo>
                    <a:pt x="66560" y="272"/>
                  </a:lnTo>
                  <a:lnTo>
                    <a:pt x="57600" y="545"/>
                  </a:lnTo>
                  <a:lnTo>
                    <a:pt x="48320" y="1363"/>
                  </a:lnTo>
                  <a:lnTo>
                    <a:pt x="39040" y="2727"/>
                  </a:lnTo>
                  <a:lnTo>
                    <a:pt x="29440" y="4909"/>
                  </a:lnTo>
                  <a:lnTo>
                    <a:pt x="20160" y="7636"/>
                  </a:lnTo>
                  <a:lnTo>
                    <a:pt x="11200" y="1118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03" name="Google Shape;3003;p93"/>
            <p:cNvSpPr/>
            <p:nvPr/>
          </p:nvSpPr>
          <p:spPr>
            <a:xfrm>
              <a:off x="9621837" y="22210713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69397"/>
                  </a:lnTo>
                  <a:lnTo>
                    <a:pt x="1967" y="63614"/>
                  </a:lnTo>
                  <a:lnTo>
                    <a:pt x="4327" y="53493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6024"/>
                  </a:lnTo>
                  <a:lnTo>
                    <a:pt x="21245" y="17349"/>
                  </a:lnTo>
                  <a:lnTo>
                    <a:pt x="28327" y="8674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0120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6506"/>
                  </a:lnTo>
                  <a:lnTo>
                    <a:pt x="113704" y="63614"/>
                  </a:lnTo>
                  <a:lnTo>
                    <a:pt x="108983" y="59277"/>
                  </a:lnTo>
                  <a:lnTo>
                    <a:pt x="103081" y="52048"/>
                  </a:lnTo>
                  <a:lnTo>
                    <a:pt x="96000" y="46265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0361"/>
                  </a:lnTo>
                  <a:lnTo>
                    <a:pt x="39737" y="33253"/>
                  </a:lnTo>
                  <a:lnTo>
                    <a:pt x="30295" y="41927"/>
                  </a:lnTo>
                  <a:lnTo>
                    <a:pt x="21639" y="53493"/>
                  </a:lnTo>
                  <a:lnTo>
                    <a:pt x="12983" y="69397"/>
                  </a:lnTo>
                  <a:lnTo>
                    <a:pt x="5901" y="91084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04" name="Google Shape;3004;p93"/>
            <p:cNvSpPr/>
            <p:nvPr/>
          </p:nvSpPr>
          <p:spPr>
            <a:xfrm>
              <a:off x="9621837" y="21896388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70843"/>
                  </a:lnTo>
                  <a:lnTo>
                    <a:pt x="1967" y="63614"/>
                  </a:lnTo>
                  <a:lnTo>
                    <a:pt x="4327" y="54939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4578"/>
                  </a:lnTo>
                  <a:lnTo>
                    <a:pt x="21245" y="17349"/>
                  </a:lnTo>
                  <a:lnTo>
                    <a:pt x="28327" y="10120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1566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5060"/>
                  </a:lnTo>
                  <a:lnTo>
                    <a:pt x="113704" y="62168"/>
                  </a:lnTo>
                  <a:lnTo>
                    <a:pt x="108983" y="57831"/>
                  </a:lnTo>
                  <a:lnTo>
                    <a:pt x="103081" y="52048"/>
                  </a:lnTo>
                  <a:lnTo>
                    <a:pt x="96000" y="47710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1807"/>
                  </a:lnTo>
                  <a:lnTo>
                    <a:pt x="39737" y="34698"/>
                  </a:lnTo>
                  <a:lnTo>
                    <a:pt x="30295" y="41927"/>
                  </a:lnTo>
                  <a:lnTo>
                    <a:pt x="21639" y="54939"/>
                  </a:lnTo>
                  <a:lnTo>
                    <a:pt x="12983" y="70843"/>
                  </a:lnTo>
                  <a:lnTo>
                    <a:pt x="5901" y="92530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05" name="Google Shape;3005;p93"/>
            <p:cNvSpPr/>
            <p:nvPr/>
          </p:nvSpPr>
          <p:spPr>
            <a:xfrm>
              <a:off x="10077450" y="21742400"/>
              <a:ext cx="787400" cy="1455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15943"/>
                  </a:lnTo>
                  <a:lnTo>
                    <a:pt x="36290" y="119999"/>
                  </a:lnTo>
                  <a:lnTo>
                    <a:pt x="34596" y="104296"/>
                  </a:lnTo>
                  <a:lnTo>
                    <a:pt x="120000" y="111363"/>
                  </a:lnTo>
                  <a:lnTo>
                    <a:pt x="118548" y="105081"/>
                  </a:lnTo>
                  <a:lnTo>
                    <a:pt x="59274" y="101155"/>
                  </a:lnTo>
                  <a:lnTo>
                    <a:pt x="57822" y="87677"/>
                  </a:lnTo>
                  <a:lnTo>
                    <a:pt x="17419" y="87677"/>
                  </a:lnTo>
                  <a:lnTo>
                    <a:pt x="16451" y="85976"/>
                  </a:lnTo>
                  <a:lnTo>
                    <a:pt x="13548" y="81134"/>
                  </a:lnTo>
                  <a:lnTo>
                    <a:pt x="9919" y="73151"/>
                  </a:lnTo>
                  <a:lnTo>
                    <a:pt x="6290" y="62813"/>
                  </a:lnTo>
                  <a:lnTo>
                    <a:pt x="3629" y="50381"/>
                  </a:lnTo>
                  <a:lnTo>
                    <a:pt x="2661" y="36117"/>
                  </a:lnTo>
                  <a:lnTo>
                    <a:pt x="4838" y="20676"/>
                  </a:lnTo>
                  <a:lnTo>
                    <a:pt x="10161" y="39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06" name="Google Shape;3006;p93"/>
            <p:cNvSpPr/>
            <p:nvPr/>
          </p:nvSpPr>
          <p:spPr>
            <a:xfrm>
              <a:off x="10466387" y="21410613"/>
              <a:ext cx="1012825" cy="198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752" y="119040"/>
                  </a:lnTo>
                  <a:lnTo>
                    <a:pt x="2633" y="114240"/>
                  </a:lnTo>
                  <a:lnTo>
                    <a:pt x="5830" y="109440"/>
                  </a:lnTo>
                  <a:lnTo>
                    <a:pt x="9968" y="101760"/>
                  </a:lnTo>
                  <a:lnTo>
                    <a:pt x="15235" y="94080"/>
                  </a:lnTo>
                  <a:lnTo>
                    <a:pt x="21253" y="85440"/>
                  </a:lnTo>
                  <a:lnTo>
                    <a:pt x="28401" y="77760"/>
                  </a:lnTo>
                  <a:lnTo>
                    <a:pt x="36112" y="70080"/>
                  </a:lnTo>
                  <a:lnTo>
                    <a:pt x="44576" y="62400"/>
                  </a:lnTo>
                  <a:lnTo>
                    <a:pt x="53793" y="57600"/>
                  </a:lnTo>
                  <a:lnTo>
                    <a:pt x="63385" y="53760"/>
                  </a:lnTo>
                  <a:lnTo>
                    <a:pt x="73354" y="52800"/>
                  </a:lnTo>
                  <a:lnTo>
                    <a:pt x="83887" y="53760"/>
                  </a:lnTo>
                  <a:lnTo>
                    <a:pt x="94608" y="58560"/>
                  </a:lnTo>
                  <a:lnTo>
                    <a:pt x="105517" y="67200"/>
                  </a:lnTo>
                  <a:lnTo>
                    <a:pt x="116614" y="79680"/>
                  </a:lnTo>
                  <a:lnTo>
                    <a:pt x="120000" y="0"/>
                  </a:lnTo>
                  <a:lnTo>
                    <a:pt x="119247" y="0"/>
                  </a:lnTo>
                  <a:lnTo>
                    <a:pt x="116614" y="0"/>
                  </a:lnTo>
                  <a:lnTo>
                    <a:pt x="112664" y="0"/>
                  </a:lnTo>
                  <a:lnTo>
                    <a:pt x="107398" y="960"/>
                  </a:lnTo>
                  <a:lnTo>
                    <a:pt x="100815" y="1920"/>
                  </a:lnTo>
                  <a:lnTo>
                    <a:pt x="93291" y="2880"/>
                  </a:lnTo>
                  <a:lnTo>
                    <a:pt x="85015" y="5760"/>
                  </a:lnTo>
                  <a:lnTo>
                    <a:pt x="76175" y="7680"/>
                  </a:lnTo>
                  <a:lnTo>
                    <a:pt x="66583" y="12480"/>
                  </a:lnTo>
                  <a:lnTo>
                    <a:pt x="56802" y="16320"/>
                  </a:lnTo>
                  <a:lnTo>
                    <a:pt x="46833" y="21120"/>
                  </a:lnTo>
                  <a:lnTo>
                    <a:pt x="36865" y="28800"/>
                  </a:lnTo>
                  <a:lnTo>
                    <a:pt x="27084" y="35520"/>
                  </a:lnTo>
                  <a:lnTo>
                    <a:pt x="17492" y="45120"/>
                  </a:lnTo>
                  <a:lnTo>
                    <a:pt x="8463" y="55680"/>
                  </a:lnTo>
                  <a:lnTo>
                    <a:pt x="0" y="6816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07" name="Google Shape;3007;p93"/>
            <p:cNvSpPr/>
            <p:nvPr/>
          </p:nvSpPr>
          <p:spPr>
            <a:xfrm>
              <a:off x="9869487" y="23231475"/>
              <a:ext cx="1706562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679" y="115955"/>
                  </a:moveTo>
                  <a:lnTo>
                    <a:pt x="50902" y="115617"/>
                  </a:lnTo>
                  <a:lnTo>
                    <a:pt x="51683" y="114943"/>
                  </a:lnTo>
                  <a:lnTo>
                    <a:pt x="52688" y="113595"/>
                  </a:lnTo>
                  <a:lnTo>
                    <a:pt x="54139" y="111910"/>
                  </a:lnTo>
                  <a:lnTo>
                    <a:pt x="55925" y="109550"/>
                  </a:lnTo>
                  <a:lnTo>
                    <a:pt x="57823" y="106853"/>
                  </a:lnTo>
                  <a:lnTo>
                    <a:pt x="60055" y="103820"/>
                  </a:lnTo>
                  <a:lnTo>
                    <a:pt x="62288" y="100449"/>
                  </a:lnTo>
                  <a:lnTo>
                    <a:pt x="64744" y="96741"/>
                  </a:lnTo>
                  <a:lnTo>
                    <a:pt x="66976" y="92359"/>
                  </a:lnTo>
                  <a:lnTo>
                    <a:pt x="69320" y="88314"/>
                  </a:lnTo>
                  <a:lnTo>
                    <a:pt x="71441" y="83595"/>
                  </a:lnTo>
                  <a:lnTo>
                    <a:pt x="73451" y="78876"/>
                  </a:lnTo>
                  <a:lnTo>
                    <a:pt x="75237" y="73820"/>
                  </a:lnTo>
                  <a:lnTo>
                    <a:pt x="76800" y="68764"/>
                  </a:lnTo>
                  <a:lnTo>
                    <a:pt x="78027" y="63707"/>
                  </a:lnTo>
                  <a:lnTo>
                    <a:pt x="0" y="6067"/>
                  </a:lnTo>
                  <a:lnTo>
                    <a:pt x="6027" y="0"/>
                  </a:lnTo>
                  <a:lnTo>
                    <a:pt x="120000" y="84606"/>
                  </a:lnTo>
                  <a:lnTo>
                    <a:pt x="115311" y="92359"/>
                  </a:lnTo>
                  <a:lnTo>
                    <a:pt x="82381" y="67078"/>
                  </a:lnTo>
                  <a:lnTo>
                    <a:pt x="82269" y="67415"/>
                  </a:lnTo>
                  <a:lnTo>
                    <a:pt x="82046" y="68426"/>
                  </a:lnTo>
                  <a:lnTo>
                    <a:pt x="81488" y="69775"/>
                  </a:lnTo>
                  <a:lnTo>
                    <a:pt x="80818" y="72134"/>
                  </a:lnTo>
                  <a:lnTo>
                    <a:pt x="79925" y="74831"/>
                  </a:lnTo>
                  <a:lnTo>
                    <a:pt x="78809" y="77865"/>
                  </a:lnTo>
                  <a:lnTo>
                    <a:pt x="77469" y="81573"/>
                  </a:lnTo>
                  <a:lnTo>
                    <a:pt x="75795" y="85280"/>
                  </a:lnTo>
                  <a:lnTo>
                    <a:pt x="73897" y="89325"/>
                  </a:lnTo>
                  <a:lnTo>
                    <a:pt x="71776" y="93707"/>
                  </a:lnTo>
                  <a:lnTo>
                    <a:pt x="69320" y="98089"/>
                  </a:lnTo>
                  <a:lnTo>
                    <a:pt x="66641" y="102134"/>
                  </a:lnTo>
                  <a:lnTo>
                    <a:pt x="63627" y="106853"/>
                  </a:lnTo>
                  <a:lnTo>
                    <a:pt x="60279" y="111235"/>
                  </a:lnTo>
                  <a:lnTo>
                    <a:pt x="56706" y="115617"/>
                  </a:lnTo>
                  <a:lnTo>
                    <a:pt x="52688" y="120000"/>
                  </a:lnTo>
                  <a:lnTo>
                    <a:pt x="50679" y="1159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08" name="Google Shape;3008;p93"/>
            <p:cNvSpPr/>
            <p:nvPr/>
          </p:nvSpPr>
          <p:spPr>
            <a:xfrm>
              <a:off x="9520237" y="23379113"/>
              <a:ext cx="1738312" cy="506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369" y="120000"/>
                  </a:lnTo>
                  <a:lnTo>
                    <a:pt x="120000" y="120000"/>
                  </a:lnTo>
                  <a:lnTo>
                    <a:pt x="36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09" name="Google Shape;3009;p93"/>
            <p:cNvSpPr/>
            <p:nvPr/>
          </p:nvSpPr>
          <p:spPr>
            <a:xfrm>
              <a:off x="9812337" y="23310850"/>
              <a:ext cx="1717675" cy="452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421"/>
                  </a:moveTo>
                  <a:lnTo>
                    <a:pt x="117338" y="119999"/>
                  </a:lnTo>
                  <a:lnTo>
                    <a:pt x="120000" y="119578"/>
                  </a:lnTo>
                  <a:lnTo>
                    <a:pt x="3659" y="0"/>
                  </a:lnTo>
                  <a:lnTo>
                    <a:pt x="0" y="4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10" name="Google Shape;3010;p93"/>
            <p:cNvSpPr/>
            <p:nvPr/>
          </p:nvSpPr>
          <p:spPr>
            <a:xfrm>
              <a:off x="9672637" y="23334663"/>
              <a:ext cx="1725612" cy="5000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681" y="120000"/>
                  </a:lnTo>
                  <a:lnTo>
                    <a:pt x="120000" y="117333"/>
                  </a:lnTo>
                  <a:lnTo>
                    <a:pt x="34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3011" name="Google Shape;3011;p93"/>
          <p:cNvGrpSpPr/>
          <p:nvPr/>
        </p:nvGrpSpPr>
        <p:grpSpPr>
          <a:xfrm>
            <a:off x="6175375" y="4678362"/>
            <a:ext cx="798512" cy="1168400"/>
            <a:chOff x="20259675" y="16408400"/>
            <a:chExt cx="1630362" cy="2698750"/>
          </a:xfrm>
        </p:grpSpPr>
        <p:sp>
          <p:nvSpPr>
            <p:cNvPr id="3012" name="Google Shape;3012;p93"/>
            <p:cNvSpPr txBox="1"/>
            <p:nvPr/>
          </p:nvSpPr>
          <p:spPr>
            <a:xfrm>
              <a:off x="20358100" y="16500475"/>
              <a:ext cx="1531937" cy="2606675"/>
            </a:xfrm>
            <a:prstGeom prst="rect">
              <a:avLst/>
            </a:prstGeom>
            <a:solidFill>
              <a:srgbClr val="969696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013" name="Google Shape;3013;p93"/>
            <p:cNvSpPr txBox="1"/>
            <p:nvPr/>
          </p:nvSpPr>
          <p:spPr>
            <a:xfrm>
              <a:off x="20266025" y="16408400"/>
              <a:ext cx="1531937" cy="260667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014" name="Google Shape;3014;p93"/>
            <p:cNvCxnSpPr/>
            <p:nvPr/>
          </p:nvCxnSpPr>
          <p:spPr>
            <a:xfrm>
              <a:off x="20266025" y="16957675"/>
              <a:ext cx="1531937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015" name="Google Shape;3015;p93"/>
            <p:cNvCxnSpPr/>
            <p:nvPr/>
          </p:nvCxnSpPr>
          <p:spPr>
            <a:xfrm>
              <a:off x="20288250" y="1752917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016" name="Google Shape;3016;p93"/>
            <p:cNvCxnSpPr/>
            <p:nvPr/>
          </p:nvCxnSpPr>
          <p:spPr>
            <a:xfrm>
              <a:off x="20262850" y="1805622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017" name="Google Shape;3017;p93"/>
            <p:cNvCxnSpPr/>
            <p:nvPr/>
          </p:nvCxnSpPr>
          <p:spPr>
            <a:xfrm>
              <a:off x="20259675" y="18534063"/>
              <a:ext cx="1535112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3018" name="Google Shape;3018;p93"/>
          <p:cNvSpPr/>
          <p:nvPr/>
        </p:nvSpPr>
        <p:spPr>
          <a:xfrm>
            <a:off x="2763837" y="3305175"/>
            <a:ext cx="112712" cy="115887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019" name="Google Shape;3019;p93"/>
          <p:cNvSpPr/>
          <p:nvPr/>
        </p:nvSpPr>
        <p:spPr>
          <a:xfrm>
            <a:off x="1604962" y="4433887"/>
            <a:ext cx="114300" cy="117475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3020" name="Google Shape;3020;p93"/>
          <p:cNvCxnSpPr/>
          <p:nvPr/>
        </p:nvCxnSpPr>
        <p:spPr>
          <a:xfrm flipH="1">
            <a:off x="2903537" y="3181350"/>
            <a:ext cx="363537" cy="13493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3021" name="Google Shape;3021;p93"/>
          <p:cNvSpPr txBox="1"/>
          <p:nvPr/>
        </p:nvSpPr>
        <p:spPr>
          <a:xfrm>
            <a:off x="6424612" y="2838450"/>
            <a:ext cx="590550" cy="47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Noto Sans Symbols"/>
              <a:buNone/>
            </a:pPr>
            <a:r>
              <a:rPr lang="en-US" sz="1600" b="0" i="0" u="none">
                <a:solidFill>
                  <a:srgbClr val="FF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r>
              <a:rPr lang="en-US" sz="1600" b="0" i="0" u="none" baseline="-25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out</a:t>
            </a:r>
            <a:endParaRPr/>
          </a:p>
        </p:txBody>
      </p:sp>
      <p:cxnSp>
        <p:nvCxnSpPr>
          <p:cNvPr id="3022" name="Google Shape;3022;p93"/>
          <p:cNvCxnSpPr/>
          <p:nvPr/>
        </p:nvCxnSpPr>
        <p:spPr>
          <a:xfrm>
            <a:off x="6659562" y="3206750"/>
            <a:ext cx="244475" cy="28257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023" name="Google Shape;3023;p93"/>
          <p:cNvCxnSpPr/>
          <p:nvPr/>
        </p:nvCxnSpPr>
        <p:spPr>
          <a:xfrm flipH="1">
            <a:off x="4764087" y="4495800"/>
            <a:ext cx="303212" cy="30638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grpSp>
        <p:nvGrpSpPr>
          <p:cNvPr id="3024" name="Google Shape;3024;p93"/>
          <p:cNvGrpSpPr/>
          <p:nvPr/>
        </p:nvGrpSpPr>
        <p:grpSpPr>
          <a:xfrm>
            <a:off x="4587875" y="4900612"/>
            <a:ext cx="385762" cy="319087"/>
            <a:chOff x="17911763" y="16546513"/>
            <a:chExt cx="754062" cy="593725"/>
          </a:xfrm>
        </p:grpSpPr>
        <p:sp>
          <p:nvSpPr>
            <p:cNvPr id="3025" name="Google Shape;3025;p93"/>
            <p:cNvSpPr txBox="1"/>
            <p:nvPr/>
          </p:nvSpPr>
          <p:spPr>
            <a:xfrm>
              <a:off x="17911763" y="16546513"/>
              <a:ext cx="754062" cy="59372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026" name="Google Shape;3026;p93"/>
            <p:cNvCxnSpPr/>
            <p:nvPr/>
          </p:nvCxnSpPr>
          <p:spPr>
            <a:xfrm>
              <a:off x="18551525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027" name="Google Shape;3027;p93"/>
            <p:cNvCxnSpPr/>
            <p:nvPr/>
          </p:nvCxnSpPr>
          <p:spPr>
            <a:xfrm>
              <a:off x="18448338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028" name="Google Shape;3028;p93"/>
            <p:cNvCxnSpPr/>
            <p:nvPr/>
          </p:nvCxnSpPr>
          <p:spPr>
            <a:xfrm>
              <a:off x="18345150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029" name="Google Shape;3029;p93"/>
            <p:cNvCxnSpPr/>
            <p:nvPr/>
          </p:nvCxnSpPr>
          <p:spPr>
            <a:xfrm>
              <a:off x="18241963" y="16660813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030" name="Google Shape;3030;p93"/>
            <p:cNvCxnSpPr/>
            <p:nvPr/>
          </p:nvCxnSpPr>
          <p:spPr>
            <a:xfrm>
              <a:off x="18138775" y="16660813"/>
              <a:ext cx="3175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031" name="Google Shape;3031;p93"/>
            <p:cNvCxnSpPr/>
            <p:nvPr/>
          </p:nvCxnSpPr>
          <p:spPr>
            <a:xfrm>
              <a:off x="18034000" y="16660813"/>
              <a:ext cx="4762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3032" name="Google Shape;3032;p93"/>
          <p:cNvCxnSpPr/>
          <p:nvPr/>
        </p:nvCxnSpPr>
        <p:spPr>
          <a:xfrm>
            <a:off x="4845050" y="3684587"/>
            <a:ext cx="339725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033" name="Google Shape;3033;p93"/>
          <p:cNvSpPr/>
          <p:nvPr/>
        </p:nvSpPr>
        <p:spPr>
          <a:xfrm>
            <a:off x="1663700" y="4532312"/>
            <a:ext cx="4854575" cy="1228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18800"/>
                </a:lnTo>
                <a:lnTo>
                  <a:pt x="19373" y="120000"/>
                </a:lnTo>
                <a:lnTo>
                  <a:pt x="35855" y="56442"/>
                </a:lnTo>
                <a:lnTo>
                  <a:pt x="98024" y="57641"/>
                </a:lnTo>
                <a:lnTo>
                  <a:pt x="82987" y="116402"/>
                </a:lnTo>
                <a:lnTo>
                  <a:pt x="120000" y="116402"/>
                </a:lnTo>
                <a:lnTo>
                  <a:pt x="119903" y="31259"/>
                </a:ln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034" name="Google Shape;3034;p93"/>
          <p:cNvSpPr/>
          <p:nvPr/>
        </p:nvSpPr>
        <p:spPr>
          <a:xfrm>
            <a:off x="2822575" y="3365500"/>
            <a:ext cx="4210050" cy="16462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88656"/>
                </a:lnTo>
                <a:lnTo>
                  <a:pt x="22333" y="89552"/>
                </a:lnTo>
                <a:lnTo>
                  <a:pt x="12000" y="120000"/>
                </a:lnTo>
                <a:lnTo>
                  <a:pt x="80333" y="120000"/>
                </a:lnTo>
                <a:lnTo>
                  <a:pt x="96666" y="76119"/>
                </a:lnTo>
                <a:lnTo>
                  <a:pt x="120000" y="77014"/>
                </a:lnTo>
                <a:lnTo>
                  <a:pt x="120000" y="7164"/>
                </a:ln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035" name="Google Shape;3035;p93"/>
          <p:cNvSpPr/>
          <p:nvPr/>
        </p:nvSpPr>
        <p:spPr>
          <a:xfrm>
            <a:off x="2763837" y="3538537"/>
            <a:ext cx="112712" cy="115887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036" name="Google Shape;3036;p93"/>
          <p:cNvSpPr txBox="1"/>
          <p:nvPr/>
        </p:nvSpPr>
        <p:spPr>
          <a:xfrm>
            <a:off x="3041650" y="3341687"/>
            <a:ext cx="2236787" cy="61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Noto Sans Symbols"/>
              <a:buNone/>
            </a:pPr>
            <a:r>
              <a:rPr lang="en-US" sz="1400" b="0" i="0" u="none">
                <a:solidFill>
                  <a:srgbClr val="FF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r>
              <a:rPr lang="en-US" sz="14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'</a:t>
            </a:r>
            <a:r>
              <a:rPr lang="en-US" sz="1400" b="0" i="0" u="none" baseline="-25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 </a:t>
            </a:r>
            <a:r>
              <a:rPr lang="en-US" sz="14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 original data, plus retransmitted data</a:t>
            </a:r>
            <a:endParaRPr/>
          </a:p>
        </p:txBody>
      </p:sp>
      <p:cxnSp>
        <p:nvCxnSpPr>
          <p:cNvPr id="3037" name="Google Shape;3037;p93"/>
          <p:cNvCxnSpPr/>
          <p:nvPr/>
        </p:nvCxnSpPr>
        <p:spPr>
          <a:xfrm flipH="1">
            <a:off x="2916237" y="3524250"/>
            <a:ext cx="373062" cy="50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2" name="Google Shape;3042;p94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043" name="Google Shape;3043;p94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82</a:t>
            </a:fld>
            <a:endParaRPr/>
          </a:p>
        </p:txBody>
      </p:sp>
      <p:sp>
        <p:nvSpPr>
          <p:cNvPr id="3044" name="Google Shape;3044;p94"/>
          <p:cNvSpPr txBox="1">
            <a:spLocks noGrp="1"/>
          </p:cNvSpPr>
          <p:nvPr>
            <p:ph type="title"/>
          </p:nvPr>
        </p:nvSpPr>
        <p:spPr>
          <a:xfrm>
            <a:off x="381000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Causes/costs of congestion: scenario 2</a:t>
            </a: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</p:txBody>
      </p:sp>
      <p:sp>
        <p:nvSpPr>
          <p:cNvPr id="3045" name="Google Shape;3045;p94"/>
          <p:cNvSpPr txBox="1">
            <a:spLocks noGrp="1"/>
          </p:cNvSpPr>
          <p:nvPr>
            <p:ph type="body" idx="1"/>
          </p:nvPr>
        </p:nvSpPr>
        <p:spPr>
          <a:xfrm>
            <a:off x="533400" y="990600"/>
            <a:ext cx="8334375" cy="1924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always:                   (goodput)</a:t>
            </a:r>
            <a:endParaRPr/>
          </a:p>
          <a:p>
            <a:pPr marL="342900" marR="0" lvl="0" indent="-342900" algn="l" rtl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“perfect” retransmission only when loss:</a:t>
            </a:r>
            <a:endParaRPr/>
          </a:p>
          <a:p>
            <a:pPr marL="342900" marR="0" lvl="0" indent="-342900" algn="l" rtl="0">
              <a:lnSpc>
                <a:spcPct val="13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retransmission of delayed (not lost) packet makes         larger (than perfect case) for same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046" name="Google Shape;3046;p94"/>
          <p:cNvGrpSpPr/>
          <p:nvPr/>
        </p:nvGrpSpPr>
        <p:grpSpPr>
          <a:xfrm>
            <a:off x="1828800" y="914400"/>
            <a:ext cx="1385888" cy="687387"/>
            <a:chOff x="1792287" y="1111250"/>
            <a:chExt cx="1385888" cy="687387"/>
          </a:xfrm>
        </p:grpSpPr>
        <p:grpSp>
          <p:nvGrpSpPr>
            <p:cNvPr id="3047" name="Google Shape;3047;p94"/>
            <p:cNvGrpSpPr/>
            <p:nvPr/>
          </p:nvGrpSpPr>
          <p:grpSpPr>
            <a:xfrm>
              <a:off x="1792287" y="1117600"/>
              <a:ext cx="577850" cy="681037"/>
              <a:chOff x="1792287" y="1117600"/>
              <a:chExt cx="577850" cy="681037"/>
            </a:xfrm>
          </p:grpSpPr>
          <p:sp>
            <p:nvSpPr>
              <p:cNvPr id="3048" name="Google Shape;3048;p94"/>
              <p:cNvSpPr txBox="1"/>
              <p:nvPr/>
            </p:nvSpPr>
            <p:spPr>
              <a:xfrm>
                <a:off x="1792287" y="1117600"/>
                <a:ext cx="379412" cy="5191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Noto Sans Symbols"/>
                  <a:buNone/>
                </a:pPr>
                <a:r>
                  <a:rPr lang="en-US" sz="2800" b="0" i="0" u="none">
                    <a:solidFill>
                      <a:schemeClr val="dk1"/>
                    </a:solidFill>
                    <a:latin typeface="Noto Sans Symbols"/>
                    <a:ea typeface="Noto Sans Symbols"/>
                    <a:cs typeface="Noto Sans Symbols"/>
                    <a:sym typeface="Noto Sans Symbols"/>
                  </a:rPr>
                  <a:t>λ</a:t>
                </a:r>
                <a:endParaRPr/>
              </a:p>
            </p:txBody>
          </p:sp>
          <p:sp>
            <p:nvSpPr>
              <p:cNvPr id="3049" name="Google Shape;3049;p94"/>
              <p:cNvSpPr txBox="1"/>
              <p:nvPr/>
            </p:nvSpPr>
            <p:spPr>
              <a:xfrm>
                <a:off x="1987550" y="1401762"/>
                <a:ext cx="382587" cy="3968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en-US" sz="2000" b="0" i="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in</a:t>
                </a:r>
                <a:endParaRPr/>
              </a:p>
            </p:txBody>
          </p:sp>
        </p:grpSp>
        <p:grpSp>
          <p:nvGrpSpPr>
            <p:cNvPr id="3050" name="Google Shape;3050;p94"/>
            <p:cNvGrpSpPr/>
            <p:nvPr/>
          </p:nvGrpSpPr>
          <p:grpSpPr>
            <a:xfrm>
              <a:off x="2446337" y="1111250"/>
              <a:ext cx="731838" cy="655637"/>
              <a:chOff x="2611437" y="1250950"/>
              <a:chExt cx="731838" cy="655637"/>
            </a:xfrm>
          </p:grpSpPr>
          <p:sp>
            <p:nvSpPr>
              <p:cNvPr id="3051" name="Google Shape;3051;p94"/>
              <p:cNvSpPr txBox="1"/>
              <p:nvPr/>
            </p:nvSpPr>
            <p:spPr>
              <a:xfrm>
                <a:off x="2611437" y="1250950"/>
                <a:ext cx="379412" cy="5191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Noto Sans Symbols"/>
                  <a:buNone/>
                </a:pPr>
                <a:r>
                  <a:rPr lang="en-US" sz="2800" b="0" i="0" u="none">
                    <a:solidFill>
                      <a:schemeClr val="dk1"/>
                    </a:solidFill>
                    <a:latin typeface="Noto Sans Symbols"/>
                    <a:ea typeface="Noto Sans Symbols"/>
                    <a:cs typeface="Noto Sans Symbols"/>
                    <a:sym typeface="Noto Sans Symbols"/>
                  </a:rPr>
                  <a:t>λ</a:t>
                </a:r>
                <a:endParaRPr/>
              </a:p>
            </p:txBody>
          </p:sp>
          <p:sp>
            <p:nvSpPr>
              <p:cNvPr id="3052" name="Google Shape;3052;p94"/>
              <p:cNvSpPr txBox="1"/>
              <p:nvPr/>
            </p:nvSpPr>
            <p:spPr>
              <a:xfrm>
                <a:off x="2806700" y="1509712"/>
                <a:ext cx="536575" cy="3968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en-US" sz="2000" b="0" i="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out</a:t>
                </a:r>
                <a:endParaRPr/>
              </a:p>
            </p:txBody>
          </p:sp>
        </p:grpSp>
        <p:sp>
          <p:nvSpPr>
            <p:cNvPr id="3053" name="Google Shape;3053;p94"/>
            <p:cNvSpPr txBox="1"/>
            <p:nvPr/>
          </p:nvSpPr>
          <p:spPr>
            <a:xfrm>
              <a:off x="2159000" y="1204912"/>
              <a:ext cx="331787" cy="3968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=</a:t>
              </a:r>
              <a:endParaRPr/>
            </a:p>
          </p:txBody>
        </p:sp>
      </p:grpSp>
      <p:grpSp>
        <p:nvGrpSpPr>
          <p:cNvPr id="3054" name="Google Shape;3054;p94"/>
          <p:cNvGrpSpPr/>
          <p:nvPr/>
        </p:nvGrpSpPr>
        <p:grpSpPr>
          <a:xfrm>
            <a:off x="5715000" y="1371600"/>
            <a:ext cx="1385888" cy="687387"/>
            <a:chOff x="3906837" y="1993900"/>
            <a:chExt cx="1385888" cy="687387"/>
          </a:xfrm>
        </p:grpSpPr>
        <p:grpSp>
          <p:nvGrpSpPr>
            <p:cNvPr id="3055" name="Google Shape;3055;p94"/>
            <p:cNvGrpSpPr/>
            <p:nvPr/>
          </p:nvGrpSpPr>
          <p:grpSpPr>
            <a:xfrm>
              <a:off x="3906837" y="1993900"/>
              <a:ext cx="1385888" cy="687387"/>
              <a:chOff x="1792287" y="1111250"/>
              <a:chExt cx="1385888" cy="687387"/>
            </a:xfrm>
          </p:grpSpPr>
          <p:grpSp>
            <p:nvGrpSpPr>
              <p:cNvPr id="3056" name="Google Shape;3056;p94"/>
              <p:cNvGrpSpPr/>
              <p:nvPr/>
            </p:nvGrpSpPr>
            <p:grpSpPr>
              <a:xfrm>
                <a:off x="1792287" y="1117600"/>
                <a:ext cx="577850" cy="681037"/>
                <a:chOff x="1792287" y="1117600"/>
                <a:chExt cx="577850" cy="681037"/>
              </a:xfrm>
            </p:grpSpPr>
            <p:sp>
              <p:nvSpPr>
                <p:cNvPr id="3057" name="Google Shape;3057;p94"/>
                <p:cNvSpPr txBox="1"/>
                <p:nvPr/>
              </p:nvSpPr>
              <p:spPr>
                <a:xfrm>
                  <a:off x="1792287" y="1117600"/>
                  <a:ext cx="379412" cy="51911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Noto Sans Symbols"/>
                    <a:buNone/>
                  </a:pPr>
                  <a:r>
                    <a:rPr lang="en-US" sz="2800" b="0" i="0" u="none">
                      <a:solidFill>
                        <a:schemeClr val="dk1"/>
                      </a:solidFill>
                      <a:latin typeface="Noto Sans Symbols"/>
                      <a:ea typeface="Noto Sans Symbols"/>
                      <a:cs typeface="Noto Sans Symbols"/>
                      <a:sym typeface="Noto Sans Symbols"/>
                    </a:rPr>
                    <a:t>λ</a:t>
                  </a:r>
                  <a:endParaRPr/>
                </a:p>
              </p:txBody>
            </p:sp>
            <p:sp>
              <p:nvSpPr>
                <p:cNvPr id="3058" name="Google Shape;3058;p94"/>
                <p:cNvSpPr txBox="1"/>
                <p:nvPr/>
              </p:nvSpPr>
              <p:spPr>
                <a:xfrm>
                  <a:off x="1987550" y="1401762"/>
                  <a:ext cx="382587" cy="39687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rPr lang="en-US" sz="2000" b="0" i="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in</a:t>
                  </a:r>
                  <a:endParaRPr/>
                </a:p>
              </p:txBody>
            </p:sp>
          </p:grpSp>
          <p:grpSp>
            <p:nvGrpSpPr>
              <p:cNvPr id="3059" name="Google Shape;3059;p94"/>
              <p:cNvGrpSpPr/>
              <p:nvPr/>
            </p:nvGrpSpPr>
            <p:grpSpPr>
              <a:xfrm>
                <a:off x="2446337" y="1111250"/>
                <a:ext cx="731838" cy="655637"/>
                <a:chOff x="2611437" y="1250950"/>
                <a:chExt cx="731838" cy="655637"/>
              </a:xfrm>
            </p:grpSpPr>
            <p:sp>
              <p:nvSpPr>
                <p:cNvPr id="3060" name="Google Shape;3060;p94"/>
                <p:cNvSpPr txBox="1"/>
                <p:nvPr/>
              </p:nvSpPr>
              <p:spPr>
                <a:xfrm>
                  <a:off x="2611437" y="1250950"/>
                  <a:ext cx="379412" cy="519112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Noto Sans Symbols"/>
                    <a:buNone/>
                  </a:pPr>
                  <a:r>
                    <a:rPr lang="en-US" sz="2800" b="0" i="0" u="none">
                      <a:solidFill>
                        <a:schemeClr val="dk1"/>
                      </a:solidFill>
                      <a:latin typeface="Noto Sans Symbols"/>
                      <a:ea typeface="Noto Sans Symbols"/>
                      <a:cs typeface="Noto Sans Symbols"/>
                      <a:sym typeface="Noto Sans Symbols"/>
                    </a:rPr>
                    <a:t>λ</a:t>
                  </a:r>
                  <a:endParaRPr/>
                </a:p>
              </p:txBody>
            </p:sp>
            <p:sp>
              <p:nvSpPr>
                <p:cNvPr id="3061" name="Google Shape;3061;p94"/>
                <p:cNvSpPr txBox="1"/>
                <p:nvPr/>
              </p:nvSpPr>
              <p:spPr>
                <a:xfrm>
                  <a:off x="2806700" y="1509712"/>
                  <a:ext cx="536575" cy="39687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Arial"/>
                    <a:buNone/>
                  </a:pPr>
                  <a:r>
                    <a:rPr lang="en-US" sz="2000" b="0" i="0" u="none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out</a:t>
                  </a:r>
                  <a:endParaRPr/>
                </a:p>
              </p:txBody>
            </p:sp>
          </p:grpSp>
          <p:sp>
            <p:nvSpPr>
              <p:cNvPr id="3062" name="Google Shape;3062;p94"/>
              <p:cNvSpPr txBox="1"/>
              <p:nvPr/>
            </p:nvSpPr>
            <p:spPr>
              <a:xfrm>
                <a:off x="2146300" y="1157287"/>
                <a:ext cx="361950" cy="457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0000"/>
                  </a:buClr>
                  <a:buFont typeface="Arial"/>
                  <a:buNone/>
                </a:pPr>
                <a:r>
                  <a:rPr lang="en-US" sz="2400" b="0" i="0" u="none">
                    <a:solidFill>
                      <a:srgbClr val="FF0000"/>
                    </a:solidFill>
                    <a:latin typeface="Arial"/>
                    <a:ea typeface="Arial"/>
                    <a:cs typeface="Arial"/>
                    <a:sym typeface="Arial"/>
                  </a:rPr>
                  <a:t>&gt;</a:t>
                </a:r>
                <a:endParaRPr/>
              </a:p>
            </p:txBody>
          </p:sp>
        </p:grpSp>
        <p:cxnSp>
          <p:nvCxnSpPr>
            <p:cNvPr id="3063" name="Google Shape;3063;p94"/>
            <p:cNvCxnSpPr/>
            <p:nvPr/>
          </p:nvCxnSpPr>
          <p:spPr>
            <a:xfrm rot="10800000" flipH="1">
              <a:off x="4222750" y="2114550"/>
              <a:ext cx="31750" cy="63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064" name="Google Shape;3064;p94"/>
          <p:cNvGrpSpPr/>
          <p:nvPr/>
        </p:nvGrpSpPr>
        <p:grpSpPr>
          <a:xfrm>
            <a:off x="6934200" y="1752600"/>
            <a:ext cx="577850" cy="681037"/>
            <a:chOff x="5815012" y="3321050"/>
            <a:chExt cx="577850" cy="681037"/>
          </a:xfrm>
        </p:grpSpPr>
        <p:grpSp>
          <p:nvGrpSpPr>
            <p:cNvPr id="3065" name="Google Shape;3065;p94"/>
            <p:cNvGrpSpPr/>
            <p:nvPr/>
          </p:nvGrpSpPr>
          <p:grpSpPr>
            <a:xfrm>
              <a:off x="5815012" y="3321050"/>
              <a:ext cx="577850" cy="681037"/>
              <a:chOff x="1792287" y="1117600"/>
              <a:chExt cx="577850" cy="681037"/>
            </a:xfrm>
          </p:grpSpPr>
          <p:sp>
            <p:nvSpPr>
              <p:cNvPr id="3066" name="Google Shape;3066;p94"/>
              <p:cNvSpPr txBox="1"/>
              <p:nvPr/>
            </p:nvSpPr>
            <p:spPr>
              <a:xfrm>
                <a:off x="1792287" y="1117600"/>
                <a:ext cx="379412" cy="5191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Noto Sans Symbols"/>
                  <a:buNone/>
                </a:pPr>
                <a:r>
                  <a:rPr lang="en-US" sz="2800" b="0" i="0" u="none">
                    <a:solidFill>
                      <a:schemeClr val="dk1"/>
                    </a:solidFill>
                    <a:latin typeface="Noto Sans Symbols"/>
                    <a:ea typeface="Noto Sans Symbols"/>
                    <a:cs typeface="Noto Sans Symbols"/>
                    <a:sym typeface="Noto Sans Symbols"/>
                  </a:rPr>
                  <a:t>λ</a:t>
                </a:r>
                <a:endParaRPr/>
              </a:p>
            </p:txBody>
          </p:sp>
          <p:sp>
            <p:nvSpPr>
              <p:cNvPr id="3067" name="Google Shape;3067;p94"/>
              <p:cNvSpPr txBox="1"/>
              <p:nvPr/>
            </p:nvSpPr>
            <p:spPr>
              <a:xfrm>
                <a:off x="1987550" y="1401762"/>
                <a:ext cx="382587" cy="3968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en-US" sz="2000" b="0" i="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in</a:t>
                </a:r>
                <a:endParaRPr/>
              </a:p>
            </p:txBody>
          </p:sp>
        </p:grpSp>
        <p:cxnSp>
          <p:nvCxnSpPr>
            <p:cNvPr id="3068" name="Google Shape;3068;p94"/>
            <p:cNvCxnSpPr/>
            <p:nvPr/>
          </p:nvCxnSpPr>
          <p:spPr>
            <a:xfrm rot="10800000" flipH="1">
              <a:off x="6130925" y="3435350"/>
              <a:ext cx="31750" cy="635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069" name="Google Shape;3069;p94"/>
          <p:cNvGrpSpPr/>
          <p:nvPr/>
        </p:nvGrpSpPr>
        <p:grpSpPr>
          <a:xfrm>
            <a:off x="4495800" y="2209800"/>
            <a:ext cx="731838" cy="655637"/>
            <a:chOff x="2611437" y="1250950"/>
            <a:chExt cx="731838" cy="655637"/>
          </a:xfrm>
        </p:grpSpPr>
        <p:sp>
          <p:nvSpPr>
            <p:cNvPr id="3070" name="Google Shape;3070;p94"/>
            <p:cNvSpPr txBox="1"/>
            <p:nvPr/>
          </p:nvSpPr>
          <p:spPr>
            <a:xfrm>
              <a:off x="2611437" y="1250950"/>
              <a:ext cx="379412" cy="5191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Noto Sans Symbols"/>
                <a:buNone/>
              </a:pPr>
              <a:r>
                <a:rPr lang="en-US" sz="2800" b="0" i="0" u="none">
                  <a:solidFill>
                    <a:schemeClr val="dk1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λ</a:t>
              </a:r>
              <a:endParaRPr/>
            </a:p>
          </p:txBody>
        </p:sp>
        <p:sp>
          <p:nvSpPr>
            <p:cNvPr id="3071" name="Google Shape;3071;p94"/>
            <p:cNvSpPr txBox="1"/>
            <p:nvPr/>
          </p:nvSpPr>
          <p:spPr>
            <a:xfrm>
              <a:off x="2806700" y="1509712"/>
              <a:ext cx="536575" cy="3968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out</a:t>
              </a:r>
              <a:endParaRPr/>
            </a:p>
          </p:txBody>
        </p:sp>
      </p:grpSp>
      <p:sp>
        <p:nvSpPr>
          <p:cNvPr id="3072" name="Google Shape;3072;p94"/>
          <p:cNvSpPr txBox="1"/>
          <p:nvPr/>
        </p:nvSpPr>
        <p:spPr>
          <a:xfrm>
            <a:off x="333375" y="5153025"/>
            <a:ext cx="8267700" cy="4095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073" name="Google Shape;3073;p94"/>
          <p:cNvSpPr txBox="1"/>
          <p:nvPr/>
        </p:nvSpPr>
        <p:spPr>
          <a:xfrm>
            <a:off x="615950" y="5276850"/>
            <a:ext cx="8143875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0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“costs” of congestion:</a:t>
            </a: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more work (retrans) for given “goodput”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unneeded retransmissions: link carries multiple copies of pkt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074" name="Google Shape;3074;p94"/>
          <p:cNvGrpSpPr/>
          <p:nvPr/>
        </p:nvGrpSpPr>
        <p:grpSpPr>
          <a:xfrm>
            <a:off x="228601" y="2819400"/>
            <a:ext cx="7783512" cy="2514599"/>
            <a:chOff x="407988" y="1387475"/>
            <a:chExt cx="7783512" cy="2514599"/>
          </a:xfrm>
        </p:grpSpPr>
        <p:cxnSp>
          <p:nvCxnSpPr>
            <p:cNvPr id="3075" name="Google Shape;3075;p94"/>
            <p:cNvCxnSpPr/>
            <p:nvPr/>
          </p:nvCxnSpPr>
          <p:spPr>
            <a:xfrm>
              <a:off x="3713162" y="1387475"/>
              <a:ext cx="0" cy="171608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076" name="Google Shape;3076;p94"/>
            <p:cNvCxnSpPr/>
            <p:nvPr/>
          </p:nvCxnSpPr>
          <p:spPr>
            <a:xfrm>
              <a:off x="4606131" y="2210593"/>
              <a:ext cx="0" cy="179863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3077" name="Google Shape;3077;p94"/>
            <p:cNvSpPr txBox="1"/>
            <p:nvPr/>
          </p:nvSpPr>
          <p:spPr>
            <a:xfrm>
              <a:off x="3362325" y="1482725"/>
              <a:ext cx="381000" cy="242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R/2</a:t>
              </a:r>
              <a:endParaRPr/>
            </a:p>
          </p:txBody>
        </p:sp>
        <p:cxnSp>
          <p:nvCxnSpPr>
            <p:cNvPr id="3078" name="Google Shape;3078;p94"/>
            <p:cNvCxnSpPr/>
            <p:nvPr/>
          </p:nvCxnSpPr>
          <p:spPr>
            <a:xfrm>
              <a:off x="4482306" y="831056"/>
              <a:ext cx="0" cy="155098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079" name="Google Shape;3079;p94"/>
            <p:cNvCxnSpPr/>
            <p:nvPr/>
          </p:nvCxnSpPr>
          <p:spPr>
            <a:xfrm rot="10800000">
              <a:off x="5281612" y="1622425"/>
              <a:ext cx="0" cy="147955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3080" name="Google Shape;3080;p94"/>
            <p:cNvSpPr txBox="1"/>
            <p:nvPr/>
          </p:nvSpPr>
          <p:spPr>
            <a:xfrm>
              <a:off x="5070475" y="3076575"/>
              <a:ext cx="381000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R/2</a:t>
              </a:r>
              <a:endParaRPr/>
            </a:p>
          </p:txBody>
        </p:sp>
        <p:sp>
          <p:nvSpPr>
            <p:cNvPr id="3081" name="Google Shape;3081;p94"/>
            <p:cNvSpPr/>
            <p:nvPr/>
          </p:nvSpPr>
          <p:spPr>
            <a:xfrm>
              <a:off x="3713162" y="2095500"/>
              <a:ext cx="1538287" cy="10064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cubicBezTo>
                    <a:pt x="11764" y="104479"/>
                    <a:pt x="51021" y="47318"/>
                    <a:pt x="70959" y="27255"/>
                  </a:cubicBezTo>
                  <a:cubicBezTo>
                    <a:pt x="90897" y="7192"/>
                    <a:pt x="109845" y="5678"/>
                    <a:pt x="120000" y="0"/>
                  </a:cubicBezTo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3082" name="Google Shape;3082;p94"/>
            <p:cNvGrpSpPr/>
            <p:nvPr/>
          </p:nvGrpSpPr>
          <p:grpSpPr>
            <a:xfrm>
              <a:off x="4352925" y="3149600"/>
              <a:ext cx="347662" cy="274637"/>
              <a:chOff x="1279525" y="3263900"/>
              <a:chExt cx="347662" cy="274637"/>
            </a:xfrm>
          </p:grpSpPr>
          <p:sp>
            <p:nvSpPr>
              <p:cNvPr id="3083" name="Google Shape;3083;p94"/>
              <p:cNvSpPr txBox="1"/>
              <p:nvPr/>
            </p:nvSpPr>
            <p:spPr>
              <a:xfrm>
                <a:off x="1279525" y="3263900"/>
                <a:ext cx="347662" cy="2746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Noto Sans Symbols"/>
                  <a:buNone/>
                </a:pPr>
                <a:r>
                  <a:rPr lang="en-US" sz="1200" b="0" i="0" u="none">
                    <a:solidFill>
                      <a:schemeClr val="dk1"/>
                    </a:solidFill>
                    <a:latin typeface="Noto Sans Symbols"/>
                    <a:ea typeface="Noto Sans Symbols"/>
                    <a:cs typeface="Noto Sans Symbols"/>
                    <a:sym typeface="Noto Sans Symbols"/>
                  </a:rPr>
                  <a:t>λ</a:t>
                </a:r>
                <a:r>
                  <a:rPr lang="en-US" sz="1200" b="0" i="0" u="none" baseline="-25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in</a:t>
                </a:r>
                <a:endParaRPr/>
              </a:p>
            </p:txBody>
          </p:sp>
          <p:cxnSp>
            <p:nvCxnSpPr>
              <p:cNvPr id="3084" name="Google Shape;3084;p94"/>
              <p:cNvCxnSpPr/>
              <p:nvPr/>
            </p:nvCxnSpPr>
            <p:spPr>
              <a:xfrm rot="10800000" flipH="1">
                <a:off x="1447800" y="3321050"/>
                <a:ext cx="38100" cy="38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sp>
          <p:nvSpPr>
            <p:cNvPr id="3085" name="Google Shape;3085;p94"/>
            <p:cNvSpPr txBox="1"/>
            <p:nvPr/>
          </p:nvSpPr>
          <p:spPr>
            <a:xfrm rot="-5400000">
              <a:off x="3063875" y="2171700"/>
              <a:ext cx="411162" cy="2746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Noto Sans Symbols"/>
                <a:buNone/>
              </a:pPr>
              <a:r>
                <a:rPr lang="en-US" sz="1200" b="0" i="0" u="none">
                  <a:solidFill>
                    <a:schemeClr val="dk1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λ</a:t>
              </a:r>
              <a:r>
                <a:rPr lang="en-US" sz="1200" b="0" i="0" u="none" baseline="-25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out</a:t>
              </a:r>
              <a:endParaRPr/>
            </a:p>
          </p:txBody>
        </p:sp>
        <p:sp>
          <p:nvSpPr>
            <p:cNvPr id="3086" name="Google Shape;3086;p94"/>
            <p:cNvSpPr txBox="1"/>
            <p:nvPr/>
          </p:nvSpPr>
          <p:spPr>
            <a:xfrm>
              <a:off x="4359275" y="3535362"/>
              <a:ext cx="3746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b.</a:t>
              </a:r>
              <a:endParaRPr/>
            </a:p>
          </p:txBody>
        </p:sp>
        <p:grpSp>
          <p:nvGrpSpPr>
            <p:cNvPr id="3087" name="Google Shape;3087;p94"/>
            <p:cNvGrpSpPr/>
            <p:nvPr/>
          </p:nvGrpSpPr>
          <p:grpSpPr>
            <a:xfrm>
              <a:off x="407988" y="1387475"/>
              <a:ext cx="2373312" cy="2514599"/>
              <a:chOff x="255588" y="1235075"/>
              <a:chExt cx="2373312" cy="2514599"/>
            </a:xfrm>
          </p:grpSpPr>
          <p:cxnSp>
            <p:nvCxnSpPr>
              <p:cNvPr id="3088" name="Google Shape;3088;p94"/>
              <p:cNvCxnSpPr/>
              <p:nvPr/>
            </p:nvCxnSpPr>
            <p:spPr>
              <a:xfrm>
                <a:off x="836612" y="1235075"/>
                <a:ext cx="0" cy="171608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089" name="Google Shape;3089;p94"/>
              <p:cNvCxnSpPr/>
              <p:nvPr/>
            </p:nvCxnSpPr>
            <p:spPr>
              <a:xfrm>
                <a:off x="1729581" y="2058193"/>
                <a:ext cx="0" cy="179863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sp>
            <p:nvSpPr>
              <p:cNvPr id="3090" name="Google Shape;3090;p94"/>
              <p:cNvSpPr txBox="1"/>
              <p:nvPr/>
            </p:nvSpPr>
            <p:spPr>
              <a:xfrm>
                <a:off x="485775" y="1330325"/>
                <a:ext cx="381000" cy="242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en-US" sz="1000" b="0" i="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R/2</a:t>
                </a:r>
                <a:endParaRPr/>
              </a:p>
            </p:txBody>
          </p:sp>
          <p:cxnSp>
            <p:nvCxnSpPr>
              <p:cNvPr id="3091" name="Google Shape;3091;p94"/>
              <p:cNvCxnSpPr/>
              <p:nvPr/>
            </p:nvCxnSpPr>
            <p:spPr>
              <a:xfrm>
                <a:off x="1605756" y="678656"/>
                <a:ext cx="0" cy="1550987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092" name="Google Shape;3092;p94"/>
              <p:cNvCxnSpPr/>
              <p:nvPr/>
            </p:nvCxnSpPr>
            <p:spPr>
              <a:xfrm rot="10800000">
                <a:off x="2405062" y="1470025"/>
                <a:ext cx="0" cy="147955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sp>
            <p:nvSpPr>
              <p:cNvPr id="3093" name="Google Shape;3093;p94"/>
              <p:cNvSpPr txBox="1"/>
              <p:nvPr/>
            </p:nvSpPr>
            <p:spPr>
              <a:xfrm>
                <a:off x="2193925" y="2924175"/>
                <a:ext cx="381000" cy="2444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en-US" sz="1000" b="0" i="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R/2</a:t>
                </a:r>
                <a:endParaRPr/>
              </a:p>
            </p:txBody>
          </p:sp>
          <p:cxnSp>
            <p:nvCxnSpPr>
              <p:cNvPr id="3094" name="Google Shape;3094;p94"/>
              <p:cNvCxnSpPr/>
              <p:nvPr/>
            </p:nvCxnSpPr>
            <p:spPr>
              <a:xfrm rot="10800000" flipH="1">
                <a:off x="830262" y="1460500"/>
                <a:ext cx="1574800" cy="1493837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grpSp>
            <p:nvGrpSpPr>
              <p:cNvPr id="3095" name="Google Shape;3095;p94"/>
              <p:cNvGrpSpPr/>
              <p:nvPr/>
            </p:nvGrpSpPr>
            <p:grpSpPr>
              <a:xfrm>
                <a:off x="1476375" y="2997200"/>
                <a:ext cx="347662" cy="274637"/>
                <a:chOff x="1279525" y="3263900"/>
                <a:chExt cx="347662" cy="274637"/>
              </a:xfrm>
            </p:grpSpPr>
            <p:sp>
              <p:nvSpPr>
                <p:cNvPr id="3096" name="Google Shape;3096;p94"/>
                <p:cNvSpPr txBox="1"/>
                <p:nvPr/>
              </p:nvSpPr>
              <p:spPr>
                <a:xfrm>
                  <a:off x="1279525" y="3263900"/>
                  <a:ext cx="347662" cy="27463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Noto Sans Symbols"/>
                    <a:buNone/>
                  </a:pPr>
                  <a:r>
                    <a:rPr lang="en-US" sz="1200" b="0" i="0" u="none">
                      <a:solidFill>
                        <a:schemeClr val="dk1"/>
                      </a:solidFill>
                      <a:latin typeface="Noto Sans Symbols"/>
                      <a:ea typeface="Noto Sans Symbols"/>
                      <a:cs typeface="Noto Sans Symbols"/>
                      <a:sym typeface="Noto Sans Symbols"/>
                    </a:rPr>
                    <a:t>λ</a:t>
                  </a:r>
                  <a:r>
                    <a:rPr lang="en-US" sz="1200" b="0" i="0" u="none" baseline="-25000">
                      <a:solidFill>
                        <a:schemeClr val="dk1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in</a:t>
                  </a:r>
                  <a:endParaRPr/>
                </a:p>
              </p:txBody>
            </p:sp>
            <p:cxnSp>
              <p:nvCxnSpPr>
                <p:cNvPr id="3097" name="Google Shape;3097;p94"/>
                <p:cNvCxnSpPr/>
                <p:nvPr/>
              </p:nvCxnSpPr>
              <p:spPr>
                <a:xfrm rot="10800000" flipH="1">
                  <a:off x="1447800" y="3321050"/>
                  <a:ext cx="38100" cy="38100"/>
                </a:xfrm>
                <a:prstGeom prst="straightConnector1">
                  <a:avLst/>
                </a:prstGeom>
                <a:noFill/>
                <a:ln w="12700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</p:cxnSp>
          </p:grpSp>
          <p:sp>
            <p:nvSpPr>
              <p:cNvPr id="3098" name="Google Shape;3098;p94"/>
              <p:cNvSpPr txBox="1"/>
              <p:nvPr/>
            </p:nvSpPr>
            <p:spPr>
              <a:xfrm rot="-5400000">
                <a:off x="187325" y="2019300"/>
                <a:ext cx="411162" cy="2746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Noto Sans Symbols"/>
                  <a:buNone/>
                </a:pPr>
                <a:r>
                  <a:rPr lang="en-US" sz="1200" b="0" i="0" u="none">
                    <a:solidFill>
                      <a:schemeClr val="dk1"/>
                    </a:solidFill>
                    <a:latin typeface="Noto Sans Symbols"/>
                    <a:ea typeface="Noto Sans Symbols"/>
                    <a:cs typeface="Noto Sans Symbols"/>
                    <a:sym typeface="Noto Sans Symbols"/>
                  </a:rPr>
                  <a:t>λ</a:t>
                </a:r>
                <a:r>
                  <a:rPr lang="en-US" sz="1200" b="0" i="0" u="none" baseline="-25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out</a:t>
                </a:r>
                <a:endParaRPr/>
              </a:p>
            </p:txBody>
          </p:sp>
          <p:sp>
            <p:nvSpPr>
              <p:cNvPr id="3099" name="Google Shape;3099;p94"/>
              <p:cNvSpPr txBox="1"/>
              <p:nvPr/>
            </p:nvSpPr>
            <p:spPr>
              <a:xfrm>
                <a:off x="1482725" y="3382962"/>
                <a:ext cx="374650" cy="3667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en-US" sz="1800" b="0" i="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a.</a:t>
                </a:r>
                <a:endParaRPr/>
              </a:p>
            </p:txBody>
          </p:sp>
        </p:grpSp>
        <p:cxnSp>
          <p:nvCxnSpPr>
            <p:cNvPr id="3100" name="Google Shape;3100;p94"/>
            <p:cNvCxnSpPr/>
            <p:nvPr/>
          </p:nvCxnSpPr>
          <p:spPr>
            <a:xfrm>
              <a:off x="6399212" y="1387475"/>
              <a:ext cx="0" cy="171608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101" name="Google Shape;3101;p94"/>
            <p:cNvCxnSpPr/>
            <p:nvPr/>
          </p:nvCxnSpPr>
          <p:spPr>
            <a:xfrm>
              <a:off x="7292181" y="2210593"/>
              <a:ext cx="0" cy="179863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3102" name="Google Shape;3102;p94"/>
            <p:cNvSpPr txBox="1"/>
            <p:nvPr/>
          </p:nvSpPr>
          <p:spPr>
            <a:xfrm>
              <a:off x="6048375" y="1482725"/>
              <a:ext cx="381000" cy="242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R/2</a:t>
              </a:r>
              <a:endParaRPr/>
            </a:p>
          </p:txBody>
        </p:sp>
        <p:cxnSp>
          <p:nvCxnSpPr>
            <p:cNvPr id="3103" name="Google Shape;3103;p94"/>
            <p:cNvCxnSpPr/>
            <p:nvPr/>
          </p:nvCxnSpPr>
          <p:spPr>
            <a:xfrm>
              <a:off x="7155656" y="1548606"/>
              <a:ext cx="0" cy="155098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104" name="Google Shape;3104;p94"/>
            <p:cNvCxnSpPr/>
            <p:nvPr/>
          </p:nvCxnSpPr>
          <p:spPr>
            <a:xfrm rot="10800000">
              <a:off x="7961312" y="2333625"/>
              <a:ext cx="6350" cy="76835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3105" name="Google Shape;3105;p94"/>
            <p:cNvSpPr txBox="1"/>
            <p:nvPr/>
          </p:nvSpPr>
          <p:spPr>
            <a:xfrm>
              <a:off x="7756525" y="3076575"/>
              <a:ext cx="381000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R/2</a:t>
              </a:r>
              <a:endParaRPr/>
            </a:p>
          </p:txBody>
        </p:sp>
        <p:cxnSp>
          <p:nvCxnSpPr>
            <p:cNvPr id="3106" name="Google Shape;3106;p94"/>
            <p:cNvCxnSpPr/>
            <p:nvPr/>
          </p:nvCxnSpPr>
          <p:spPr>
            <a:xfrm rot="10800000" flipH="1">
              <a:off x="6392862" y="2330450"/>
              <a:ext cx="1574800" cy="776287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grpSp>
          <p:nvGrpSpPr>
            <p:cNvPr id="3107" name="Google Shape;3107;p94"/>
            <p:cNvGrpSpPr/>
            <p:nvPr/>
          </p:nvGrpSpPr>
          <p:grpSpPr>
            <a:xfrm>
              <a:off x="7038975" y="3149600"/>
              <a:ext cx="347662" cy="274637"/>
              <a:chOff x="1279525" y="3263900"/>
              <a:chExt cx="347662" cy="274637"/>
            </a:xfrm>
          </p:grpSpPr>
          <p:sp>
            <p:nvSpPr>
              <p:cNvPr id="3108" name="Google Shape;3108;p94"/>
              <p:cNvSpPr txBox="1"/>
              <p:nvPr/>
            </p:nvSpPr>
            <p:spPr>
              <a:xfrm>
                <a:off x="1279525" y="3263900"/>
                <a:ext cx="347662" cy="2746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Noto Sans Symbols"/>
                  <a:buNone/>
                </a:pPr>
                <a:r>
                  <a:rPr lang="en-US" sz="1200" b="0" i="0" u="none">
                    <a:solidFill>
                      <a:schemeClr val="dk1"/>
                    </a:solidFill>
                    <a:latin typeface="Noto Sans Symbols"/>
                    <a:ea typeface="Noto Sans Symbols"/>
                    <a:cs typeface="Noto Sans Symbols"/>
                    <a:sym typeface="Noto Sans Symbols"/>
                  </a:rPr>
                  <a:t>λ</a:t>
                </a:r>
                <a:r>
                  <a:rPr lang="en-US" sz="1200" b="0" i="0" u="none" baseline="-250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in</a:t>
                </a:r>
                <a:endParaRPr/>
              </a:p>
            </p:txBody>
          </p:sp>
          <p:cxnSp>
            <p:nvCxnSpPr>
              <p:cNvPr id="3109" name="Google Shape;3109;p94"/>
              <p:cNvCxnSpPr/>
              <p:nvPr/>
            </p:nvCxnSpPr>
            <p:spPr>
              <a:xfrm rot="10800000" flipH="1">
                <a:off x="1447800" y="3321050"/>
                <a:ext cx="38100" cy="38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sp>
          <p:nvSpPr>
            <p:cNvPr id="3110" name="Google Shape;3110;p94"/>
            <p:cNvSpPr txBox="1"/>
            <p:nvPr/>
          </p:nvSpPr>
          <p:spPr>
            <a:xfrm rot="-5400000">
              <a:off x="5749925" y="2171700"/>
              <a:ext cx="411162" cy="2746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Noto Sans Symbols"/>
                <a:buNone/>
              </a:pPr>
              <a:r>
                <a:rPr lang="en-US" sz="1200" b="0" i="0" u="none">
                  <a:solidFill>
                    <a:schemeClr val="dk1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λ</a:t>
              </a:r>
              <a:r>
                <a:rPr lang="en-US" sz="1200" b="0" i="0" u="none" baseline="-250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out</a:t>
              </a:r>
              <a:endParaRPr/>
            </a:p>
          </p:txBody>
        </p:sp>
        <p:sp>
          <p:nvSpPr>
            <p:cNvPr id="3111" name="Google Shape;3111;p94"/>
            <p:cNvSpPr txBox="1"/>
            <p:nvPr/>
          </p:nvSpPr>
          <p:spPr>
            <a:xfrm>
              <a:off x="7045325" y="3535362"/>
              <a:ext cx="361950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c.</a:t>
              </a:r>
              <a:endParaRPr/>
            </a:p>
          </p:txBody>
        </p:sp>
        <p:sp>
          <p:nvSpPr>
            <p:cNvPr id="3112" name="Google Shape;3112;p94"/>
            <p:cNvSpPr txBox="1"/>
            <p:nvPr/>
          </p:nvSpPr>
          <p:spPr>
            <a:xfrm>
              <a:off x="6067425" y="2219325"/>
              <a:ext cx="381000" cy="242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R/4</a:t>
              </a:r>
              <a:endParaRPr/>
            </a:p>
          </p:txBody>
        </p:sp>
        <p:sp>
          <p:nvSpPr>
            <p:cNvPr id="3113" name="Google Shape;3113;p94"/>
            <p:cNvSpPr txBox="1"/>
            <p:nvPr/>
          </p:nvSpPr>
          <p:spPr>
            <a:xfrm>
              <a:off x="3368675" y="1971675"/>
              <a:ext cx="381000" cy="242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R/3</a:t>
              </a:r>
              <a:endParaRPr/>
            </a:p>
          </p:txBody>
        </p:sp>
        <p:cxnSp>
          <p:nvCxnSpPr>
            <p:cNvPr id="3114" name="Google Shape;3114;p94"/>
            <p:cNvCxnSpPr/>
            <p:nvPr/>
          </p:nvCxnSpPr>
          <p:spPr>
            <a:xfrm>
              <a:off x="4482306" y="1307306"/>
              <a:ext cx="0" cy="1550987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" name="Google Shape;3119;p95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120" name="Google Shape;3120;p95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83</a:t>
            </a:fld>
            <a:endParaRPr/>
          </a:p>
        </p:txBody>
      </p:sp>
      <p:sp>
        <p:nvSpPr>
          <p:cNvPr id="3121" name="Google Shape;3121;p95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Causes/costs of congestion: scenario 3</a:t>
            </a: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</p:txBody>
      </p:sp>
      <p:sp>
        <p:nvSpPr>
          <p:cNvPr id="3122" name="Google Shape;3122;p95"/>
          <p:cNvSpPr txBox="1">
            <a:spLocks noGrp="1"/>
          </p:cNvSpPr>
          <p:nvPr>
            <p:ph type="body" idx="1"/>
          </p:nvPr>
        </p:nvSpPr>
        <p:spPr>
          <a:xfrm>
            <a:off x="606425" y="1273175"/>
            <a:ext cx="8334375" cy="124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four senders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multihop paths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timeout/retransmit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123" name="Google Shape;3123;p95"/>
          <p:cNvGrpSpPr/>
          <p:nvPr/>
        </p:nvGrpSpPr>
        <p:grpSpPr>
          <a:xfrm>
            <a:off x="7364412" y="1271587"/>
            <a:ext cx="577850" cy="681037"/>
            <a:chOff x="1792287" y="1117600"/>
            <a:chExt cx="577850" cy="681037"/>
          </a:xfrm>
        </p:grpSpPr>
        <p:sp>
          <p:nvSpPr>
            <p:cNvPr id="3124" name="Google Shape;3124;p95"/>
            <p:cNvSpPr txBox="1"/>
            <p:nvPr/>
          </p:nvSpPr>
          <p:spPr>
            <a:xfrm>
              <a:off x="1792287" y="1117600"/>
              <a:ext cx="379412" cy="5191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Noto Sans Symbols"/>
                <a:buNone/>
              </a:pPr>
              <a:r>
                <a:rPr lang="en-US" sz="2800" b="0" i="0" u="none">
                  <a:solidFill>
                    <a:schemeClr val="dk1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λ</a:t>
              </a:r>
              <a:endParaRPr/>
            </a:p>
          </p:txBody>
        </p:sp>
        <p:sp>
          <p:nvSpPr>
            <p:cNvPr id="3125" name="Google Shape;3125;p95"/>
            <p:cNvSpPr txBox="1"/>
            <p:nvPr/>
          </p:nvSpPr>
          <p:spPr>
            <a:xfrm>
              <a:off x="1987550" y="1401762"/>
              <a:ext cx="382587" cy="3968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</a:t>
              </a:r>
              <a:endParaRPr/>
            </a:p>
          </p:txBody>
        </p:sp>
      </p:grpSp>
      <p:sp>
        <p:nvSpPr>
          <p:cNvPr id="3126" name="Google Shape;3126;p95"/>
          <p:cNvSpPr txBox="1"/>
          <p:nvPr/>
        </p:nvSpPr>
        <p:spPr>
          <a:xfrm>
            <a:off x="4578350" y="1333500"/>
            <a:ext cx="33909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400" b="0" i="0" u="sng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Q:</a:t>
            </a:r>
            <a:r>
              <a:rPr lang="en-US" sz="20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happens as      and     increase</a:t>
            </a: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?</a:t>
            </a:r>
            <a:endParaRPr/>
          </a:p>
        </p:txBody>
      </p:sp>
      <p:grpSp>
        <p:nvGrpSpPr>
          <p:cNvPr id="3127" name="Google Shape;3127;p95"/>
          <p:cNvGrpSpPr/>
          <p:nvPr/>
        </p:nvGrpSpPr>
        <p:grpSpPr>
          <a:xfrm>
            <a:off x="5526087" y="1643062"/>
            <a:ext cx="577850" cy="681037"/>
            <a:chOff x="7259637" y="2500312"/>
            <a:chExt cx="577850" cy="681037"/>
          </a:xfrm>
        </p:grpSpPr>
        <p:grpSp>
          <p:nvGrpSpPr>
            <p:cNvPr id="3128" name="Google Shape;3128;p95"/>
            <p:cNvGrpSpPr/>
            <p:nvPr/>
          </p:nvGrpSpPr>
          <p:grpSpPr>
            <a:xfrm>
              <a:off x="7259637" y="2500312"/>
              <a:ext cx="577850" cy="681037"/>
              <a:chOff x="1792287" y="1117600"/>
              <a:chExt cx="577850" cy="681037"/>
            </a:xfrm>
          </p:grpSpPr>
          <p:sp>
            <p:nvSpPr>
              <p:cNvPr id="3129" name="Google Shape;3129;p95"/>
              <p:cNvSpPr txBox="1"/>
              <p:nvPr/>
            </p:nvSpPr>
            <p:spPr>
              <a:xfrm>
                <a:off x="1792287" y="1117600"/>
                <a:ext cx="379412" cy="5191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Noto Sans Symbols"/>
                  <a:buNone/>
                </a:pPr>
                <a:r>
                  <a:rPr lang="en-US" sz="2800" b="0" i="0" u="none">
                    <a:solidFill>
                      <a:schemeClr val="dk1"/>
                    </a:solidFill>
                    <a:latin typeface="Noto Sans Symbols"/>
                    <a:ea typeface="Noto Sans Symbols"/>
                    <a:cs typeface="Noto Sans Symbols"/>
                    <a:sym typeface="Noto Sans Symbols"/>
                  </a:rPr>
                  <a:t>λ</a:t>
                </a:r>
                <a:endParaRPr/>
              </a:p>
            </p:txBody>
          </p:sp>
          <p:sp>
            <p:nvSpPr>
              <p:cNvPr id="3130" name="Google Shape;3130;p95"/>
              <p:cNvSpPr txBox="1"/>
              <p:nvPr/>
            </p:nvSpPr>
            <p:spPr>
              <a:xfrm>
                <a:off x="1987550" y="1401762"/>
                <a:ext cx="382587" cy="3968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en-US" sz="2000" b="0" i="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in</a:t>
                </a:r>
                <a:endParaRPr/>
              </a:p>
            </p:txBody>
          </p:sp>
        </p:grpSp>
        <p:cxnSp>
          <p:nvCxnSpPr>
            <p:cNvPr id="3131" name="Google Shape;3131;p95"/>
            <p:cNvCxnSpPr/>
            <p:nvPr/>
          </p:nvCxnSpPr>
          <p:spPr>
            <a:xfrm rot="10800000" flipH="1">
              <a:off x="7562850" y="2657475"/>
              <a:ext cx="28575" cy="85725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3132" name="Google Shape;3132;p95"/>
          <p:cNvSpPr txBox="1"/>
          <p:nvPr/>
        </p:nvSpPr>
        <p:spPr>
          <a:xfrm>
            <a:off x="4672012" y="3511550"/>
            <a:ext cx="1912937" cy="395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</a:pPr>
            <a:r>
              <a:rPr lang="en-US" sz="1600" b="0" i="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finite shared output link buffers</a:t>
            </a:r>
            <a:endParaRPr/>
          </a:p>
        </p:txBody>
      </p:sp>
      <p:cxnSp>
        <p:nvCxnSpPr>
          <p:cNvPr id="3133" name="Google Shape;3133;p95"/>
          <p:cNvCxnSpPr/>
          <p:nvPr/>
        </p:nvCxnSpPr>
        <p:spPr>
          <a:xfrm flipH="1">
            <a:off x="3359150" y="3892550"/>
            <a:ext cx="923925" cy="866775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34" name="Google Shape;3134;p95"/>
          <p:cNvCxnSpPr/>
          <p:nvPr/>
        </p:nvCxnSpPr>
        <p:spPr>
          <a:xfrm flipH="1">
            <a:off x="3844925" y="3892550"/>
            <a:ext cx="438150" cy="1587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135" name="Google Shape;3135;p95"/>
          <p:cNvGrpSpPr/>
          <p:nvPr/>
        </p:nvGrpSpPr>
        <p:grpSpPr>
          <a:xfrm>
            <a:off x="3073400" y="2559050"/>
            <a:ext cx="979487" cy="1503362"/>
            <a:chOff x="19786600" y="16181388"/>
            <a:chExt cx="2351087" cy="3606799"/>
          </a:xfrm>
        </p:grpSpPr>
        <p:grpSp>
          <p:nvGrpSpPr>
            <p:cNvPr id="3136" name="Google Shape;3136;p95"/>
            <p:cNvGrpSpPr/>
            <p:nvPr/>
          </p:nvGrpSpPr>
          <p:grpSpPr>
            <a:xfrm>
              <a:off x="19786600" y="17624425"/>
              <a:ext cx="2351087" cy="2163762"/>
              <a:chOff x="9286875" y="21410613"/>
              <a:chExt cx="3211512" cy="2920999"/>
            </a:xfrm>
          </p:grpSpPr>
          <p:sp>
            <p:nvSpPr>
              <p:cNvPr id="3137" name="Google Shape;3137;p95"/>
              <p:cNvSpPr/>
              <p:nvPr/>
            </p:nvSpPr>
            <p:spPr>
              <a:xfrm>
                <a:off x="9286875" y="21640800"/>
                <a:ext cx="3211512" cy="2690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2506" y="15929"/>
                    </a:moveTo>
                    <a:lnTo>
                      <a:pt x="33811" y="8566"/>
                    </a:lnTo>
                    <a:lnTo>
                      <a:pt x="33870" y="8566"/>
                    </a:lnTo>
                    <a:lnTo>
                      <a:pt x="34107" y="8495"/>
                    </a:lnTo>
                    <a:lnTo>
                      <a:pt x="34404" y="8353"/>
                    </a:lnTo>
                    <a:lnTo>
                      <a:pt x="34760" y="8212"/>
                    </a:lnTo>
                    <a:lnTo>
                      <a:pt x="35353" y="7929"/>
                    </a:lnTo>
                    <a:lnTo>
                      <a:pt x="36005" y="7646"/>
                    </a:lnTo>
                    <a:lnTo>
                      <a:pt x="36777" y="7433"/>
                    </a:lnTo>
                    <a:lnTo>
                      <a:pt x="37726" y="7150"/>
                    </a:lnTo>
                    <a:lnTo>
                      <a:pt x="38734" y="6725"/>
                    </a:lnTo>
                    <a:lnTo>
                      <a:pt x="39861" y="6371"/>
                    </a:lnTo>
                    <a:lnTo>
                      <a:pt x="41166" y="5946"/>
                    </a:lnTo>
                    <a:lnTo>
                      <a:pt x="42590" y="5592"/>
                    </a:lnTo>
                    <a:lnTo>
                      <a:pt x="44073" y="5238"/>
                    </a:lnTo>
                    <a:lnTo>
                      <a:pt x="45734" y="4743"/>
                    </a:lnTo>
                    <a:lnTo>
                      <a:pt x="47572" y="4318"/>
                    </a:lnTo>
                    <a:lnTo>
                      <a:pt x="49471" y="3893"/>
                    </a:lnTo>
                    <a:lnTo>
                      <a:pt x="51428" y="3469"/>
                    </a:lnTo>
                    <a:lnTo>
                      <a:pt x="53623" y="3044"/>
                    </a:lnTo>
                    <a:lnTo>
                      <a:pt x="55936" y="2690"/>
                    </a:lnTo>
                    <a:lnTo>
                      <a:pt x="58250" y="2336"/>
                    </a:lnTo>
                    <a:lnTo>
                      <a:pt x="60800" y="1911"/>
                    </a:lnTo>
                    <a:lnTo>
                      <a:pt x="63529" y="1557"/>
                    </a:lnTo>
                    <a:lnTo>
                      <a:pt x="66258" y="1203"/>
                    </a:lnTo>
                    <a:lnTo>
                      <a:pt x="69164" y="920"/>
                    </a:lnTo>
                    <a:lnTo>
                      <a:pt x="72249" y="707"/>
                    </a:lnTo>
                    <a:lnTo>
                      <a:pt x="75392" y="495"/>
                    </a:lnTo>
                    <a:lnTo>
                      <a:pt x="78714" y="212"/>
                    </a:lnTo>
                    <a:lnTo>
                      <a:pt x="82095" y="70"/>
                    </a:lnTo>
                    <a:lnTo>
                      <a:pt x="85654" y="0"/>
                    </a:lnTo>
                    <a:lnTo>
                      <a:pt x="89332" y="0"/>
                    </a:lnTo>
                    <a:lnTo>
                      <a:pt x="93129" y="0"/>
                    </a:lnTo>
                    <a:lnTo>
                      <a:pt x="97043" y="70"/>
                    </a:lnTo>
                    <a:lnTo>
                      <a:pt x="101374" y="2902"/>
                    </a:lnTo>
                    <a:lnTo>
                      <a:pt x="100365" y="16495"/>
                    </a:lnTo>
                    <a:lnTo>
                      <a:pt x="100721" y="16637"/>
                    </a:lnTo>
                    <a:lnTo>
                      <a:pt x="101611" y="17203"/>
                    </a:lnTo>
                    <a:lnTo>
                      <a:pt x="102797" y="18123"/>
                    </a:lnTo>
                    <a:lnTo>
                      <a:pt x="104280" y="19398"/>
                    </a:lnTo>
                    <a:lnTo>
                      <a:pt x="105823" y="21168"/>
                    </a:lnTo>
                    <a:lnTo>
                      <a:pt x="107128" y="23292"/>
                    </a:lnTo>
                    <a:lnTo>
                      <a:pt x="108255" y="25911"/>
                    </a:lnTo>
                    <a:lnTo>
                      <a:pt x="108907" y="28955"/>
                    </a:lnTo>
                    <a:lnTo>
                      <a:pt x="118576" y="39433"/>
                    </a:lnTo>
                    <a:lnTo>
                      <a:pt x="115966" y="67115"/>
                    </a:lnTo>
                    <a:lnTo>
                      <a:pt x="100365" y="76460"/>
                    </a:lnTo>
                    <a:lnTo>
                      <a:pt x="118813" y="82902"/>
                    </a:lnTo>
                    <a:lnTo>
                      <a:pt x="118991" y="83256"/>
                    </a:lnTo>
                    <a:lnTo>
                      <a:pt x="119288" y="84106"/>
                    </a:lnTo>
                    <a:lnTo>
                      <a:pt x="119584" y="85380"/>
                    </a:lnTo>
                    <a:lnTo>
                      <a:pt x="119940" y="87150"/>
                    </a:lnTo>
                    <a:lnTo>
                      <a:pt x="120000" y="89274"/>
                    </a:lnTo>
                    <a:lnTo>
                      <a:pt x="119881" y="91823"/>
                    </a:lnTo>
                    <a:lnTo>
                      <a:pt x="119228" y="94654"/>
                    </a:lnTo>
                    <a:lnTo>
                      <a:pt x="118161" y="97699"/>
                    </a:lnTo>
                    <a:lnTo>
                      <a:pt x="69461" y="120000"/>
                    </a:lnTo>
                    <a:lnTo>
                      <a:pt x="0" y="94017"/>
                    </a:lnTo>
                    <a:lnTo>
                      <a:pt x="1186" y="90973"/>
                    </a:lnTo>
                    <a:lnTo>
                      <a:pt x="11804" y="86584"/>
                    </a:lnTo>
                    <a:lnTo>
                      <a:pt x="11804" y="16495"/>
                    </a:lnTo>
                    <a:lnTo>
                      <a:pt x="11863" y="16424"/>
                    </a:lnTo>
                    <a:lnTo>
                      <a:pt x="12100" y="16212"/>
                    </a:lnTo>
                    <a:lnTo>
                      <a:pt x="12456" y="16000"/>
                    </a:lnTo>
                    <a:lnTo>
                      <a:pt x="12931" y="15575"/>
                    </a:lnTo>
                    <a:lnTo>
                      <a:pt x="13643" y="15150"/>
                    </a:lnTo>
                    <a:lnTo>
                      <a:pt x="14414" y="14654"/>
                    </a:lnTo>
                    <a:lnTo>
                      <a:pt x="15363" y="14230"/>
                    </a:lnTo>
                    <a:lnTo>
                      <a:pt x="16431" y="13734"/>
                    </a:lnTo>
                    <a:lnTo>
                      <a:pt x="17617" y="13380"/>
                    </a:lnTo>
                    <a:lnTo>
                      <a:pt x="18981" y="13097"/>
                    </a:lnTo>
                    <a:lnTo>
                      <a:pt x="20405" y="12955"/>
                    </a:lnTo>
                    <a:lnTo>
                      <a:pt x="21947" y="12743"/>
                    </a:lnTo>
                    <a:lnTo>
                      <a:pt x="23667" y="12814"/>
                    </a:lnTo>
                    <a:lnTo>
                      <a:pt x="25506" y="13097"/>
                    </a:lnTo>
                    <a:lnTo>
                      <a:pt x="27523" y="13522"/>
                    </a:lnTo>
                    <a:lnTo>
                      <a:pt x="29540" y="14230"/>
                    </a:lnTo>
                    <a:lnTo>
                      <a:pt x="32506" y="15929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38" name="Google Shape;3138;p95"/>
              <p:cNvSpPr/>
              <p:nvPr/>
            </p:nvSpPr>
            <p:spPr>
              <a:xfrm>
                <a:off x="10399712" y="21585238"/>
                <a:ext cx="1031875" cy="1166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076" y="4408"/>
                    </a:moveTo>
                    <a:lnTo>
                      <a:pt x="118523" y="4244"/>
                    </a:lnTo>
                    <a:lnTo>
                      <a:pt x="116492" y="3755"/>
                    </a:lnTo>
                    <a:lnTo>
                      <a:pt x="113538" y="3102"/>
                    </a:lnTo>
                    <a:lnTo>
                      <a:pt x="109292" y="2448"/>
                    </a:lnTo>
                    <a:lnTo>
                      <a:pt x="104307" y="1632"/>
                    </a:lnTo>
                    <a:lnTo>
                      <a:pt x="98400" y="979"/>
                    </a:lnTo>
                    <a:lnTo>
                      <a:pt x="91569" y="489"/>
                    </a:lnTo>
                    <a:lnTo>
                      <a:pt x="84184" y="163"/>
                    </a:lnTo>
                    <a:lnTo>
                      <a:pt x="75876" y="0"/>
                    </a:lnTo>
                    <a:lnTo>
                      <a:pt x="67200" y="326"/>
                    </a:lnTo>
                    <a:lnTo>
                      <a:pt x="58153" y="979"/>
                    </a:lnTo>
                    <a:lnTo>
                      <a:pt x="48369" y="2448"/>
                    </a:lnTo>
                    <a:lnTo>
                      <a:pt x="38584" y="4244"/>
                    </a:lnTo>
                    <a:lnTo>
                      <a:pt x="28430" y="6857"/>
                    </a:lnTo>
                    <a:lnTo>
                      <a:pt x="18092" y="9959"/>
                    </a:lnTo>
                    <a:lnTo>
                      <a:pt x="7753" y="14204"/>
                    </a:lnTo>
                    <a:lnTo>
                      <a:pt x="7015" y="16489"/>
                    </a:lnTo>
                    <a:lnTo>
                      <a:pt x="5169" y="23020"/>
                    </a:lnTo>
                    <a:lnTo>
                      <a:pt x="3138" y="33142"/>
                    </a:lnTo>
                    <a:lnTo>
                      <a:pt x="1107" y="46204"/>
                    </a:lnTo>
                    <a:lnTo>
                      <a:pt x="0" y="61714"/>
                    </a:lnTo>
                    <a:lnTo>
                      <a:pt x="923" y="79020"/>
                    </a:lnTo>
                    <a:lnTo>
                      <a:pt x="3876" y="97795"/>
                    </a:lnTo>
                    <a:lnTo>
                      <a:pt x="9969" y="116897"/>
                    </a:lnTo>
                    <a:lnTo>
                      <a:pt x="10707" y="116897"/>
                    </a:lnTo>
                    <a:lnTo>
                      <a:pt x="12184" y="116734"/>
                    </a:lnTo>
                    <a:lnTo>
                      <a:pt x="14769" y="116408"/>
                    </a:lnTo>
                    <a:lnTo>
                      <a:pt x="18276" y="116244"/>
                    </a:lnTo>
                    <a:lnTo>
                      <a:pt x="22892" y="115918"/>
                    </a:lnTo>
                    <a:lnTo>
                      <a:pt x="28246" y="115591"/>
                    </a:lnTo>
                    <a:lnTo>
                      <a:pt x="34707" y="115428"/>
                    </a:lnTo>
                    <a:lnTo>
                      <a:pt x="41538" y="115265"/>
                    </a:lnTo>
                    <a:lnTo>
                      <a:pt x="49292" y="115102"/>
                    </a:lnTo>
                    <a:lnTo>
                      <a:pt x="57784" y="115265"/>
                    </a:lnTo>
                    <a:lnTo>
                      <a:pt x="66830" y="115428"/>
                    </a:lnTo>
                    <a:lnTo>
                      <a:pt x="76615" y="115755"/>
                    </a:lnTo>
                    <a:lnTo>
                      <a:pt x="86769" y="116408"/>
                    </a:lnTo>
                    <a:lnTo>
                      <a:pt x="97476" y="117387"/>
                    </a:lnTo>
                    <a:lnTo>
                      <a:pt x="108553" y="118530"/>
                    </a:lnTo>
                    <a:lnTo>
                      <a:pt x="120000" y="120000"/>
                    </a:lnTo>
                    <a:lnTo>
                      <a:pt x="119446" y="116408"/>
                    </a:lnTo>
                    <a:lnTo>
                      <a:pt x="118338" y="106938"/>
                    </a:lnTo>
                    <a:lnTo>
                      <a:pt x="116492" y="92734"/>
                    </a:lnTo>
                    <a:lnTo>
                      <a:pt x="115015" y="75428"/>
                    </a:lnTo>
                    <a:lnTo>
                      <a:pt x="114092" y="56326"/>
                    </a:lnTo>
                    <a:lnTo>
                      <a:pt x="114092" y="37387"/>
                    </a:lnTo>
                    <a:lnTo>
                      <a:pt x="115753" y="19428"/>
                    </a:lnTo>
                    <a:lnTo>
                      <a:pt x="119076" y="440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39" name="Google Shape;3139;p95"/>
              <p:cNvSpPr/>
              <p:nvPr/>
            </p:nvSpPr>
            <p:spPr>
              <a:xfrm>
                <a:off x="10514012" y="21902738"/>
                <a:ext cx="1700212" cy="1160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72" y="90615"/>
                    </a:moveTo>
                    <a:lnTo>
                      <a:pt x="0" y="105389"/>
                    </a:lnTo>
                    <a:lnTo>
                      <a:pt x="78207" y="120000"/>
                    </a:lnTo>
                    <a:lnTo>
                      <a:pt x="78767" y="119671"/>
                    </a:lnTo>
                    <a:lnTo>
                      <a:pt x="80336" y="118522"/>
                    </a:lnTo>
                    <a:lnTo>
                      <a:pt x="82913" y="116552"/>
                    </a:lnTo>
                    <a:lnTo>
                      <a:pt x="86050" y="113926"/>
                    </a:lnTo>
                    <a:lnTo>
                      <a:pt x="89747" y="110314"/>
                    </a:lnTo>
                    <a:lnTo>
                      <a:pt x="93893" y="105882"/>
                    </a:lnTo>
                    <a:lnTo>
                      <a:pt x="98151" y="100793"/>
                    </a:lnTo>
                    <a:lnTo>
                      <a:pt x="102521" y="94719"/>
                    </a:lnTo>
                    <a:lnTo>
                      <a:pt x="106778" y="87989"/>
                    </a:lnTo>
                    <a:lnTo>
                      <a:pt x="110700" y="80601"/>
                    </a:lnTo>
                    <a:lnTo>
                      <a:pt x="114061" y="72065"/>
                    </a:lnTo>
                    <a:lnTo>
                      <a:pt x="116862" y="62872"/>
                    </a:lnTo>
                    <a:lnTo>
                      <a:pt x="118879" y="52859"/>
                    </a:lnTo>
                    <a:lnTo>
                      <a:pt x="120000" y="41860"/>
                    </a:lnTo>
                    <a:lnTo>
                      <a:pt x="119887" y="30369"/>
                    </a:lnTo>
                    <a:lnTo>
                      <a:pt x="118431" y="17729"/>
                    </a:lnTo>
                    <a:lnTo>
                      <a:pt x="118207" y="17072"/>
                    </a:lnTo>
                    <a:lnTo>
                      <a:pt x="117535" y="15102"/>
                    </a:lnTo>
                    <a:lnTo>
                      <a:pt x="116190" y="12476"/>
                    </a:lnTo>
                    <a:lnTo>
                      <a:pt x="114509" y="9357"/>
                    </a:lnTo>
                    <a:lnTo>
                      <a:pt x="112268" y="6073"/>
                    </a:lnTo>
                    <a:lnTo>
                      <a:pt x="109691" y="3283"/>
                    </a:lnTo>
                    <a:lnTo>
                      <a:pt x="106554" y="1149"/>
                    </a:lnTo>
                    <a:lnTo>
                      <a:pt x="102969" y="0"/>
                    </a:lnTo>
                    <a:lnTo>
                      <a:pt x="103529" y="1969"/>
                    </a:lnTo>
                    <a:lnTo>
                      <a:pt x="104649" y="7222"/>
                    </a:lnTo>
                    <a:lnTo>
                      <a:pt x="106106" y="15430"/>
                    </a:lnTo>
                    <a:lnTo>
                      <a:pt x="107338" y="26101"/>
                    </a:lnTo>
                    <a:lnTo>
                      <a:pt x="107675" y="39069"/>
                    </a:lnTo>
                    <a:lnTo>
                      <a:pt x="106778" y="53187"/>
                    </a:lnTo>
                    <a:lnTo>
                      <a:pt x="103977" y="68618"/>
                    </a:lnTo>
                    <a:lnTo>
                      <a:pt x="99047" y="84705"/>
                    </a:lnTo>
                    <a:lnTo>
                      <a:pt x="98935" y="85034"/>
                    </a:lnTo>
                    <a:lnTo>
                      <a:pt x="98487" y="85526"/>
                    </a:lnTo>
                    <a:lnTo>
                      <a:pt x="97703" y="86347"/>
                    </a:lnTo>
                    <a:lnTo>
                      <a:pt x="96582" y="87660"/>
                    </a:lnTo>
                    <a:lnTo>
                      <a:pt x="95350" y="88809"/>
                    </a:lnTo>
                    <a:lnTo>
                      <a:pt x="93781" y="90287"/>
                    </a:lnTo>
                    <a:lnTo>
                      <a:pt x="91764" y="91764"/>
                    </a:lnTo>
                    <a:lnTo>
                      <a:pt x="89635" y="93077"/>
                    </a:lnTo>
                    <a:lnTo>
                      <a:pt x="87170" y="94391"/>
                    </a:lnTo>
                    <a:lnTo>
                      <a:pt x="84481" y="95540"/>
                    </a:lnTo>
                    <a:lnTo>
                      <a:pt x="81456" y="96525"/>
                    </a:lnTo>
                    <a:lnTo>
                      <a:pt x="78095" y="97181"/>
                    </a:lnTo>
                    <a:lnTo>
                      <a:pt x="74621" y="97346"/>
                    </a:lnTo>
                    <a:lnTo>
                      <a:pt x="70700" y="97181"/>
                    </a:lnTo>
                    <a:lnTo>
                      <a:pt x="66442" y="96689"/>
                    </a:lnTo>
                    <a:lnTo>
                      <a:pt x="62184" y="95376"/>
                    </a:lnTo>
                    <a:lnTo>
                      <a:pt x="62184" y="111135"/>
                    </a:lnTo>
                    <a:lnTo>
                      <a:pt x="2689" y="102270"/>
                    </a:lnTo>
                    <a:lnTo>
                      <a:pt x="672" y="906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40" name="Google Shape;3140;p95"/>
              <p:cNvSpPr/>
              <p:nvPr/>
            </p:nvSpPr>
            <p:spPr>
              <a:xfrm>
                <a:off x="10296525" y="23044150"/>
                <a:ext cx="1249362" cy="4016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43162"/>
                    </a:moveTo>
                    <a:lnTo>
                      <a:pt x="1829" y="0"/>
                    </a:lnTo>
                    <a:lnTo>
                      <a:pt x="0" y="43162"/>
                    </a:lnTo>
                    <a:lnTo>
                      <a:pt x="116493" y="120000"/>
                    </a:lnTo>
                    <a:lnTo>
                      <a:pt x="120000" y="431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41" name="Google Shape;3141;p95"/>
              <p:cNvSpPr/>
              <p:nvPr/>
            </p:nvSpPr>
            <p:spPr>
              <a:xfrm>
                <a:off x="10920412" y="23172738"/>
                <a:ext cx="533400" cy="1825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2173"/>
                    </a:moveTo>
                    <a:lnTo>
                      <a:pt x="1428" y="0"/>
                    </a:lnTo>
                    <a:lnTo>
                      <a:pt x="0" y="50086"/>
                    </a:lnTo>
                    <a:lnTo>
                      <a:pt x="116785" y="120000"/>
                    </a:lnTo>
                    <a:lnTo>
                      <a:pt x="120000" y="5217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42" name="Google Shape;3142;p95"/>
              <p:cNvSpPr/>
              <p:nvPr/>
            </p:nvSpPr>
            <p:spPr>
              <a:xfrm>
                <a:off x="10375900" y="23082250"/>
                <a:ext cx="357187" cy="1349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5058"/>
                    </a:moveTo>
                    <a:lnTo>
                      <a:pt x="0" y="0"/>
                    </a:lnTo>
                    <a:lnTo>
                      <a:pt x="1600" y="57882"/>
                    </a:lnTo>
                    <a:lnTo>
                      <a:pt x="116266" y="120000"/>
                    </a:lnTo>
                    <a:lnTo>
                      <a:pt x="120000" y="550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43" name="Google Shape;3143;p95"/>
              <p:cNvSpPr/>
              <p:nvPr/>
            </p:nvSpPr>
            <p:spPr>
              <a:xfrm>
                <a:off x="9480550" y="23215600"/>
                <a:ext cx="2103437" cy="696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36082"/>
                    </a:moveTo>
                    <a:lnTo>
                      <a:pt x="271" y="36082"/>
                    </a:lnTo>
                    <a:lnTo>
                      <a:pt x="905" y="35535"/>
                    </a:lnTo>
                    <a:lnTo>
                      <a:pt x="2173" y="34988"/>
                    </a:lnTo>
                    <a:lnTo>
                      <a:pt x="3803" y="34168"/>
                    </a:lnTo>
                    <a:lnTo>
                      <a:pt x="5615" y="33075"/>
                    </a:lnTo>
                    <a:lnTo>
                      <a:pt x="7788" y="31708"/>
                    </a:lnTo>
                    <a:lnTo>
                      <a:pt x="10233" y="29794"/>
                    </a:lnTo>
                    <a:lnTo>
                      <a:pt x="12769" y="27881"/>
                    </a:lnTo>
                    <a:lnTo>
                      <a:pt x="15396" y="25694"/>
                    </a:lnTo>
                    <a:lnTo>
                      <a:pt x="18022" y="23234"/>
                    </a:lnTo>
                    <a:lnTo>
                      <a:pt x="20649" y="20227"/>
                    </a:lnTo>
                    <a:lnTo>
                      <a:pt x="23275" y="16947"/>
                    </a:lnTo>
                    <a:lnTo>
                      <a:pt x="25811" y="13120"/>
                    </a:lnTo>
                    <a:lnTo>
                      <a:pt x="27984" y="9293"/>
                    </a:lnTo>
                    <a:lnTo>
                      <a:pt x="30158" y="4920"/>
                    </a:lnTo>
                    <a:lnTo>
                      <a:pt x="31879" y="0"/>
                    </a:lnTo>
                    <a:lnTo>
                      <a:pt x="119999" y="60956"/>
                    </a:lnTo>
                    <a:lnTo>
                      <a:pt x="119818" y="61503"/>
                    </a:lnTo>
                    <a:lnTo>
                      <a:pt x="119366" y="62870"/>
                    </a:lnTo>
                    <a:lnTo>
                      <a:pt x="118550" y="65330"/>
                    </a:lnTo>
                    <a:lnTo>
                      <a:pt x="117464" y="68337"/>
                    </a:lnTo>
                    <a:lnTo>
                      <a:pt x="116105" y="71890"/>
                    </a:lnTo>
                    <a:lnTo>
                      <a:pt x="114566" y="75990"/>
                    </a:lnTo>
                    <a:lnTo>
                      <a:pt x="112935" y="80637"/>
                    </a:lnTo>
                    <a:lnTo>
                      <a:pt x="110943" y="85284"/>
                    </a:lnTo>
                    <a:lnTo>
                      <a:pt x="108860" y="90478"/>
                    </a:lnTo>
                    <a:lnTo>
                      <a:pt x="106777" y="95398"/>
                    </a:lnTo>
                    <a:lnTo>
                      <a:pt x="104513" y="100318"/>
                    </a:lnTo>
                    <a:lnTo>
                      <a:pt x="102158" y="105239"/>
                    </a:lnTo>
                    <a:lnTo>
                      <a:pt x="99803" y="109612"/>
                    </a:lnTo>
                    <a:lnTo>
                      <a:pt x="97539" y="113439"/>
                    </a:lnTo>
                    <a:lnTo>
                      <a:pt x="95184" y="116993"/>
                    </a:lnTo>
                    <a:lnTo>
                      <a:pt x="92920" y="120000"/>
                    </a:lnTo>
                    <a:lnTo>
                      <a:pt x="0" y="3608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44" name="Google Shape;3144;p95"/>
              <p:cNvSpPr/>
              <p:nvPr/>
            </p:nvSpPr>
            <p:spPr>
              <a:xfrm>
                <a:off x="11576050" y="23140988"/>
                <a:ext cx="749300" cy="3317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49" y="119999"/>
                    </a:moveTo>
                    <a:lnTo>
                      <a:pt x="120000" y="48229"/>
                    </a:lnTo>
                    <a:lnTo>
                      <a:pt x="54661" y="0"/>
                    </a:lnTo>
                    <a:lnTo>
                      <a:pt x="1271" y="13779"/>
                    </a:lnTo>
                    <a:lnTo>
                      <a:pt x="0" y="113110"/>
                    </a:lnTo>
                    <a:lnTo>
                      <a:pt x="11949" y="11999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45" name="Google Shape;3145;p95"/>
              <p:cNvSpPr/>
              <p:nvPr/>
            </p:nvSpPr>
            <p:spPr>
              <a:xfrm>
                <a:off x="9640887" y="21715413"/>
                <a:ext cx="398462" cy="1585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762"/>
                    </a:moveTo>
                    <a:lnTo>
                      <a:pt x="119521" y="2642"/>
                    </a:lnTo>
                    <a:lnTo>
                      <a:pt x="117609" y="2402"/>
                    </a:lnTo>
                    <a:lnTo>
                      <a:pt x="114262" y="2162"/>
                    </a:lnTo>
                    <a:lnTo>
                      <a:pt x="109960" y="1801"/>
                    </a:lnTo>
                    <a:lnTo>
                      <a:pt x="104223" y="1321"/>
                    </a:lnTo>
                    <a:lnTo>
                      <a:pt x="98007" y="840"/>
                    </a:lnTo>
                    <a:lnTo>
                      <a:pt x="90836" y="480"/>
                    </a:lnTo>
                    <a:lnTo>
                      <a:pt x="82709" y="120"/>
                    </a:lnTo>
                    <a:lnTo>
                      <a:pt x="74103" y="0"/>
                    </a:lnTo>
                    <a:lnTo>
                      <a:pt x="64063" y="0"/>
                    </a:lnTo>
                    <a:lnTo>
                      <a:pt x="54501" y="240"/>
                    </a:lnTo>
                    <a:lnTo>
                      <a:pt x="43984" y="600"/>
                    </a:lnTo>
                    <a:lnTo>
                      <a:pt x="33466" y="1441"/>
                    </a:lnTo>
                    <a:lnTo>
                      <a:pt x="22470" y="2402"/>
                    </a:lnTo>
                    <a:lnTo>
                      <a:pt x="10996" y="3843"/>
                    </a:lnTo>
                    <a:lnTo>
                      <a:pt x="0" y="5645"/>
                    </a:lnTo>
                    <a:lnTo>
                      <a:pt x="0" y="120000"/>
                    </a:lnTo>
                    <a:lnTo>
                      <a:pt x="478" y="120000"/>
                    </a:lnTo>
                    <a:lnTo>
                      <a:pt x="2868" y="120000"/>
                    </a:lnTo>
                    <a:lnTo>
                      <a:pt x="6693" y="119879"/>
                    </a:lnTo>
                    <a:lnTo>
                      <a:pt x="10996" y="119759"/>
                    </a:lnTo>
                    <a:lnTo>
                      <a:pt x="16733" y="119519"/>
                    </a:lnTo>
                    <a:lnTo>
                      <a:pt x="23426" y="119279"/>
                    </a:lnTo>
                    <a:lnTo>
                      <a:pt x="31075" y="118918"/>
                    </a:lnTo>
                    <a:lnTo>
                      <a:pt x="39681" y="118318"/>
                    </a:lnTo>
                    <a:lnTo>
                      <a:pt x="48764" y="117717"/>
                    </a:lnTo>
                    <a:lnTo>
                      <a:pt x="57848" y="116876"/>
                    </a:lnTo>
                    <a:lnTo>
                      <a:pt x="68366" y="116036"/>
                    </a:lnTo>
                    <a:lnTo>
                      <a:pt x="78406" y="114834"/>
                    </a:lnTo>
                    <a:lnTo>
                      <a:pt x="88924" y="113513"/>
                    </a:lnTo>
                    <a:lnTo>
                      <a:pt x="99442" y="112192"/>
                    </a:lnTo>
                    <a:lnTo>
                      <a:pt x="109960" y="110390"/>
                    </a:lnTo>
                    <a:lnTo>
                      <a:pt x="120000" y="108468"/>
                    </a:lnTo>
                    <a:lnTo>
                      <a:pt x="120000" y="27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46" name="Google Shape;3146;p95"/>
              <p:cNvSpPr/>
              <p:nvPr/>
            </p:nvSpPr>
            <p:spPr>
              <a:xfrm>
                <a:off x="9652000" y="21728113"/>
                <a:ext cx="341312" cy="13382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46"/>
                    </a:moveTo>
                    <a:lnTo>
                      <a:pt x="119441" y="2704"/>
                    </a:lnTo>
                    <a:lnTo>
                      <a:pt x="117767" y="2562"/>
                    </a:lnTo>
                    <a:lnTo>
                      <a:pt x="114418" y="2135"/>
                    </a:lnTo>
                    <a:lnTo>
                      <a:pt x="109953" y="1708"/>
                    </a:lnTo>
                    <a:lnTo>
                      <a:pt x="104372" y="1281"/>
                    </a:lnTo>
                    <a:lnTo>
                      <a:pt x="98232" y="854"/>
                    </a:lnTo>
                    <a:lnTo>
                      <a:pt x="90976" y="569"/>
                    </a:lnTo>
                    <a:lnTo>
                      <a:pt x="83162" y="142"/>
                    </a:lnTo>
                    <a:lnTo>
                      <a:pt x="74232" y="0"/>
                    </a:lnTo>
                    <a:lnTo>
                      <a:pt x="64186" y="0"/>
                    </a:lnTo>
                    <a:lnTo>
                      <a:pt x="54697" y="142"/>
                    </a:lnTo>
                    <a:lnTo>
                      <a:pt x="44093" y="711"/>
                    </a:lnTo>
                    <a:lnTo>
                      <a:pt x="33488" y="1423"/>
                    </a:lnTo>
                    <a:lnTo>
                      <a:pt x="22325" y="2562"/>
                    </a:lnTo>
                    <a:lnTo>
                      <a:pt x="11720" y="3843"/>
                    </a:lnTo>
                    <a:lnTo>
                      <a:pt x="0" y="5693"/>
                    </a:lnTo>
                    <a:lnTo>
                      <a:pt x="0" y="120000"/>
                    </a:lnTo>
                    <a:lnTo>
                      <a:pt x="558" y="120000"/>
                    </a:lnTo>
                    <a:lnTo>
                      <a:pt x="3348" y="120000"/>
                    </a:lnTo>
                    <a:lnTo>
                      <a:pt x="6697" y="119857"/>
                    </a:lnTo>
                    <a:lnTo>
                      <a:pt x="11720" y="119715"/>
                    </a:lnTo>
                    <a:lnTo>
                      <a:pt x="16744" y="119572"/>
                    </a:lnTo>
                    <a:lnTo>
                      <a:pt x="24000" y="119288"/>
                    </a:lnTo>
                    <a:lnTo>
                      <a:pt x="31255" y="118861"/>
                    </a:lnTo>
                    <a:lnTo>
                      <a:pt x="39627" y="118291"/>
                    </a:lnTo>
                    <a:lnTo>
                      <a:pt x="48558" y="117580"/>
                    </a:lnTo>
                    <a:lnTo>
                      <a:pt x="58604" y="116868"/>
                    </a:lnTo>
                    <a:lnTo>
                      <a:pt x="68651" y="115871"/>
                    </a:lnTo>
                    <a:lnTo>
                      <a:pt x="78697" y="114733"/>
                    </a:lnTo>
                    <a:lnTo>
                      <a:pt x="88744" y="113451"/>
                    </a:lnTo>
                    <a:lnTo>
                      <a:pt x="99906" y="111886"/>
                    </a:lnTo>
                    <a:lnTo>
                      <a:pt x="109953" y="110177"/>
                    </a:lnTo>
                    <a:lnTo>
                      <a:pt x="120000" y="108185"/>
                    </a:lnTo>
                    <a:lnTo>
                      <a:pt x="120000" y="284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47" name="Google Shape;3147;p95"/>
              <p:cNvSpPr/>
              <p:nvPr/>
            </p:nvSpPr>
            <p:spPr>
              <a:xfrm>
                <a:off x="9663112" y="21742400"/>
                <a:ext cx="285750" cy="1087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02"/>
                    </a:moveTo>
                    <a:lnTo>
                      <a:pt x="119333" y="2802"/>
                    </a:lnTo>
                    <a:lnTo>
                      <a:pt x="117333" y="2452"/>
                    </a:lnTo>
                    <a:lnTo>
                      <a:pt x="114666" y="2102"/>
                    </a:lnTo>
                    <a:lnTo>
                      <a:pt x="110000" y="1751"/>
                    </a:lnTo>
                    <a:lnTo>
                      <a:pt x="104666" y="1401"/>
                    </a:lnTo>
                    <a:lnTo>
                      <a:pt x="98000" y="700"/>
                    </a:lnTo>
                    <a:lnTo>
                      <a:pt x="90666" y="350"/>
                    </a:lnTo>
                    <a:lnTo>
                      <a:pt x="83333" y="0"/>
                    </a:lnTo>
                    <a:lnTo>
                      <a:pt x="74000" y="0"/>
                    </a:lnTo>
                    <a:lnTo>
                      <a:pt x="64666" y="0"/>
                    </a:lnTo>
                    <a:lnTo>
                      <a:pt x="54000" y="175"/>
                    </a:lnTo>
                    <a:lnTo>
                      <a:pt x="44000" y="525"/>
                    </a:lnTo>
                    <a:lnTo>
                      <a:pt x="33333" y="1401"/>
                    </a:lnTo>
                    <a:lnTo>
                      <a:pt x="22000" y="2452"/>
                    </a:lnTo>
                    <a:lnTo>
                      <a:pt x="11333" y="4029"/>
                    </a:lnTo>
                    <a:lnTo>
                      <a:pt x="0" y="5781"/>
                    </a:lnTo>
                    <a:lnTo>
                      <a:pt x="0" y="120000"/>
                    </a:lnTo>
                    <a:lnTo>
                      <a:pt x="666" y="120000"/>
                    </a:lnTo>
                    <a:lnTo>
                      <a:pt x="2666" y="120000"/>
                    </a:lnTo>
                    <a:lnTo>
                      <a:pt x="6000" y="119824"/>
                    </a:lnTo>
                    <a:lnTo>
                      <a:pt x="11333" y="119649"/>
                    </a:lnTo>
                    <a:lnTo>
                      <a:pt x="17333" y="119474"/>
                    </a:lnTo>
                    <a:lnTo>
                      <a:pt x="23333" y="119299"/>
                    </a:lnTo>
                    <a:lnTo>
                      <a:pt x="31333" y="118773"/>
                    </a:lnTo>
                    <a:lnTo>
                      <a:pt x="40000" y="118423"/>
                    </a:lnTo>
                    <a:lnTo>
                      <a:pt x="48666" y="117547"/>
                    </a:lnTo>
                    <a:lnTo>
                      <a:pt x="58000" y="116846"/>
                    </a:lnTo>
                    <a:lnTo>
                      <a:pt x="68000" y="115970"/>
                    </a:lnTo>
                    <a:lnTo>
                      <a:pt x="78666" y="114744"/>
                    </a:lnTo>
                    <a:lnTo>
                      <a:pt x="88666" y="113518"/>
                    </a:lnTo>
                    <a:lnTo>
                      <a:pt x="99333" y="111941"/>
                    </a:lnTo>
                    <a:lnTo>
                      <a:pt x="110000" y="110014"/>
                    </a:lnTo>
                    <a:lnTo>
                      <a:pt x="120000" y="108087"/>
                    </a:lnTo>
                    <a:lnTo>
                      <a:pt x="120000" y="280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48" name="Google Shape;3148;p95"/>
              <p:cNvSpPr/>
              <p:nvPr/>
            </p:nvSpPr>
            <p:spPr>
              <a:xfrm>
                <a:off x="9672637" y="21755100"/>
                <a:ext cx="231775" cy="84137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999" y="3169"/>
                    </a:moveTo>
                    <a:lnTo>
                      <a:pt x="117534" y="2716"/>
                    </a:lnTo>
                    <a:lnTo>
                      <a:pt x="110136" y="1811"/>
                    </a:lnTo>
                    <a:lnTo>
                      <a:pt x="98630" y="905"/>
                    </a:lnTo>
                    <a:lnTo>
                      <a:pt x="83013" y="226"/>
                    </a:lnTo>
                    <a:lnTo>
                      <a:pt x="64931" y="0"/>
                    </a:lnTo>
                    <a:lnTo>
                      <a:pt x="44383" y="679"/>
                    </a:lnTo>
                    <a:lnTo>
                      <a:pt x="22191" y="2490"/>
                    </a:lnTo>
                    <a:lnTo>
                      <a:pt x="0" y="6113"/>
                    </a:lnTo>
                    <a:lnTo>
                      <a:pt x="0" y="120000"/>
                    </a:lnTo>
                    <a:lnTo>
                      <a:pt x="2465" y="120000"/>
                    </a:lnTo>
                    <a:lnTo>
                      <a:pt x="11506" y="119773"/>
                    </a:lnTo>
                    <a:lnTo>
                      <a:pt x="23835" y="119094"/>
                    </a:lnTo>
                    <a:lnTo>
                      <a:pt x="40273" y="117962"/>
                    </a:lnTo>
                    <a:lnTo>
                      <a:pt x="58356" y="116377"/>
                    </a:lnTo>
                    <a:lnTo>
                      <a:pt x="78904" y="114339"/>
                    </a:lnTo>
                    <a:lnTo>
                      <a:pt x="99452" y="111396"/>
                    </a:lnTo>
                    <a:lnTo>
                      <a:pt x="119999" y="107547"/>
                    </a:lnTo>
                    <a:lnTo>
                      <a:pt x="119999" y="316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49" name="Google Shape;3149;p95"/>
              <p:cNvSpPr/>
              <p:nvPr/>
            </p:nvSpPr>
            <p:spPr>
              <a:xfrm>
                <a:off x="9685337" y="21767800"/>
                <a:ext cx="173037" cy="5921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217"/>
                    </a:moveTo>
                    <a:lnTo>
                      <a:pt x="117798" y="2895"/>
                    </a:lnTo>
                    <a:lnTo>
                      <a:pt x="110091" y="1930"/>
                    </a:lnTo>
                    <a:lnTo>
                      <a:pt x="97981" y="643"/>
                    </a:lnTo>
                    <a:lnTo>
                      <a:pt x="82568" y="0"/>
                    </a:lnTo>
                    <a:lnTo>
                      <a:pt x="64954" y="0"/>
                    </a:lnTo>
                    <a:lnTo>
                      <a:pt x="42935" y="643"/>
                    </a:lnTo>
                    <a:lnTo>
                      <a:pt x="22018" y="2895"/>
                    </a:lnTo>
                    <a:lnTo>
                      <a:pt x="0" y="6756"/>
                    </a:lnTo>
                    <a:lnTo>
                      <a:pt x="0" y="119999"/>
                    </a:lnTo>
                    <a:lnTo>
                      <a:pt x="2201" y="119999"/>
                    </a:lnTo>
                    <a:lnTo>
                      <a:pt x="9908" y="119678"/>
                    </a:lnTo>
                    <a:lnTo>
                      <a:pt x="23119" y="118713"/>
                    </a:lnTo>
                    <a:lnTo>
                      <a:pt x="39633" y="117747"/>
                    </a:lnTo>
                    <a:lnTo>
                      <a:pt x="58348" y="116461"/>
                    </a:lnTo>
                    <a:lnTo>
                      <a:pt x="79266" y="113887"/>
                    </a:lnTo>
                    <a:lnTo>
                      <a:pt x="99082" y="110348"/>
                    </a:lnTo>
                    <a:lnTo>
                      <a:pt x="120000" y="106487"/>
                    </a:lnTo>
                    <a:lnTo>
                      <a:pt x="120000" y="321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50" name="Google Shape;3150;p95"/>
              <p:cNvSpPr/>
              <p:nvPr/>
            </p:nvSpPr>
            <p:spPr>
              <a:xfrm>
                <a:off x="9694862" y="21782088"/>
                <a:ext cx="119062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333"/>
                    </a:moveTo>
                    <a:lnTo>
                      <a:pt x="116800" y="2777"/>
                    </a:lnTo>
                    <a:lnTo>
                      <a:pt x="110400" y="2222"/>
                    </a:lnTo>
                    <a:lnTo>
                      <a:pt x="97600" y="1111"/>
                    </a:lnTo>
                    <a:lnTo>
                      <a:pt x="83200" y="0"/>
                    </a:lnTo>
                    <a:lnTo>
                      <a:pt x="65600" y="0"/>
                    </a:lnTo>
                    <a:lnTo>
                      <a:pt x="44800" y="555"/>
                    </a:lnTo>
                    <a:lnTo>
                      <a:pt x="22400" y="3333"/>
                    </a:lnTo>
                    <a:lnTo>
                      <a:pt x="0" y="7777"/>
                    </a:lnTo>
                    <a:lnTo>
                      <a:pt x="0" y="120000"/>
                    </a:lnTo>
                    <a:lnTo>
                      <a:pt x="3200" y="120000"/>
                    </a:lnTo>
                    <a:lnTo>
                      <a:pt x="11200" y="119444"/>
                    </a:lnTo>
                    <a:lnTo>
                      <a:pt x="24000" y="118888"/>
                    </a:lnTo>
                    <a:lnTo>
                      <a:pt x="40000" y="117222"/>
                    </a:lnTo>
                    <a:lnTo>
                      <a:pt x="59200" y="115555"/>
                    </a:lnTo>
                    <a:lnTo>
                      <a:pt x="80000" y="112777"/>
                    </a:lnTo>
                    <a:lnTo>
                      <a:pt x="100800" y="108333"/>
                    </a:lnTo>
                    <a:lnTo>
                      <a:pt x="120000" y="103888"/>
                    </a:lnTo>
                    <a:lnTo>
                      <a:pt x="120000" y="333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51" name="Google Shape;3151;p95"/>
              <p:cNvSpPr/>
              <p:nvPr/>
            </p:nvSpPr>
            <p:spPr>
              <a:xfrm>
                <a:off x="11133137" y="22764750"/>
                <a:ext cx="174625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0000" y="120000"/>
                    </a:moveTo>
                    <a:lnTo>
                      <a:pt x="72000" y="118918"/>
                    </a:lnTo>
                    <a:lnTo>
                      <a:pt x="82909" y="114594"/>
                    </a:lnTo>
                    <a:lnTo>
                      <a:pt x="92727" y="109189"/>
                    </a:lnTo>
                    <a:lnTo>
                      <a:pt x="102545" y="101621"/>
                    </a:lnTo>
                    <a:lnTo>
                      <a:pt x="109090" y="92972"/>
                    </a:lnTo>
                    <a:lnTo>
                      <a:pt x="115636" y="83243"/>
                    </a:lnTo>
                    <a:lnTo>
                      <a:pt x="118909" y="71351"/>
                    </a:lnTo>
                    <a:lnTo>
                      <a:pt x="120000" y="60540"/>
                    </a:lnTo>
                    <a:lnTo>
                      <a:pt x="118909" y="47567"/>
                    </a:lnTo>
                    <a:lnTo>
                      <a:pt x="115636" y="36756"/>
                    </a:lnTo>
                    <a:lnTo>
                      <a:pt x="109090" y="25945"/>
                    </a:lnTo>
                    <a:lnTo>
                      <a:pt x="102545" y="18378"/>
                    </a:lnTo>
                    <a:lnTo>
                      <a:pt x="92727" y="9729"/>
                    </a:lnTo>
                    <a:lnTo>
                      <a:pt x="82909" y="5405"/>
                    </a:lnTo>
                    <a:lnTo>
                      <a:pt x="72000" y="2162"/>
                    </a:lnTo>
                    <a:lnTo>
                      <a:pt x="60000" y="0"/>
                    </a:lnTo>
                    <a:lnTo>
                      <a:pt x="48000" y="2162"/>
                    </a:lnTo>
                    <a:lnTo>
                      <a:pt x="36000" y="5405"/>
                    </a:lnTo>
                    <a:lnTo>
                      <a:pt x="27272" y="9729"/>
                    </a:lnTo>
                    <a:lnTo>
                      <a:pt x="17454" y="18378"/>
                    </a:lnTo>
                    <a:lnTo>
                      <a:pt x="10909" y="25945"/>
                    </a:lnTo>
                    <a:lnTo>
                      <a:pt x="4363" y="36756"/>
                    </a:lnTo>
                    <a:lnTo>
                      <a:pt x="1090" y="47567"/>
                    </a:lnTo>
                    <a:lnTo>
                      <a:pt x="0" y="60540"/>
                    </a:lnTo>
                    <a:lnTo>
                      <a:pt x="1090" y="71351"/>
                    </a:lnTo>
                    <a:lnTo>
                      <a:pt x="4363" y="83243"/>
                    </a:lnTo>
                    <a:lnTo>
                      <a:pt x="10909" y="92972"/>
                    </a:lnTo>
                    <a:lnTo>
                      <a:pt x="17454" y="101621"/>
                    </a:lnTo>
                    <a:lnTo>
                      <a:pt x="27272" y="109189"/>
                    </a:lnTo>
                    <a:lnTo>
                      <a:pt x="36000" y="114594"/>
                    </a:lnTo>
                    <a:lnTo>
                      <a:pt x="48000" y="118918"/>
                    </a:lnTo>
                    <a:lnTo>
                      <a:pt x="6000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52" name="Google Shape;3152;p95"/>
              <p:cNvSpPr/>
              <p:nvPr/>
            </p:nvSpPr>
            <p:spPr>
              <a:xfrm>
                <a:off x="10598150" y="22769513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8909" y="120000"/>
                    </a:moveTo>
                    <a:lnTo>
                      <a:pt x="82909" y="115636"/>
                    </a:lnTo>
                    <a:lnTo>
                      <a:pt x="104727" y="100363"/>
                    </a:lnTo>
                    <a:lnTo>
                      <a:pt x="115636" y="80727"/>
                    </a:lnTo>
                    <a:lnTo>
                      <a:pt x="120000" y="58909"/>
                    </a:lnTo>
                    <a:lnTo>
                      <a:pt x="115636" y="34909"/>
                    </a:lnTo>
                    <a:lnTo>
                      <a:pt x="104727" y="15272"/>
                    </a:lnTo>
                    <a:lnTo>
                      <a:pt x="82909" y="4363"/>
                    </a:lnTo>
                    <a:lnTo>
                      <a:pt x="58909" y="0"/>
                    </a:lnTo>
                    <a:lnTo>
                      <a:pt x="34909" y="4363"/>
                    </a:lnTo>
                    <a:lnTo>
                      <a:pt x="17454" y="15272"/>
                    </a:lnTo>
                    <a:lnTo>
                      <a:pt x="4363" y="34909"/>
                    </a:lnTo>
                    <a:lnTo>
                      <a:pt x="0" y="58909"/>
                    </a:lnTo>
                    <a:lnTo>
                      <a:pt x="4363" y="80727"/>
                    </a:lnTo>
                    <a:lnTo>
                      <a:pt x="17454" y="100363"/>
                    </a:lnTo>
                    <a:lnTo>
                      <a:pt x="34909" y="115636"/>
                    </a:lnTo>
                    <a:lnTo>
                      <a:pt x="58909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53" name="Google Shape;3153;p95"/>
              <p:cNvSpPr/>
              <p:nvPr/>
            </p:nvSpPr>
            <p:spPr>
              <a:xfrm>
                <a:off x="10747375" y="22772688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1090" y="120000"/>
                    </a:moveTo>
                    <a:lnTo>
                      <a:pt x="85090" y="115636"/>
                    </a:lnTo>
                    <a:lnTo>
                      <a:pt x="102545" y="102545"/>
                    </a:lnTo>
                    <a:lnTo>
                      <a:pt x="115636" y="85090"/>
                    </a:lnTo>
                    <a:lnTo>
                      <a:pt x="120000" y="61090"/>
                    </a:lnTo>
                    <a:lnTo>
                      <a:pt x="115636" y="37090"/>
                    </a:lnTo>
                    <a:lnTo>
                      <a:pt x="102545" y="17454"/>
                    </a:lnTo>
                    <a:lnTo>
                      <a:pt x="85090" y="4363"/>
                    </a:lnTo>
                    <a:lnTo>
                      <a:pt x="61090" y="0"/>
                    </a:lnTo>
                    <a:lnTo>
                      <a:pt x="37090" y="4363"/>
                    </a:lnTo>
                    <a:lnTo>
                      <a:pt x="19636" y="17454"/>
                    </a:lnTo>
                    <a:lnTo>
                      <a:pt x="4363" y="37090"/>
                    </a:lnTo>
                    <a:lnTo>
                      <a:pt x="0" y="61090"/>
                    </a:lnTo>
                    <a:lnTo>
                      <a:pt x="4363" y="85090"/>
                    </a:lnTo>
                    <a:lnTo>
                      <a:pt x="19636" y="102545"/>
                    </a:lnTo>
                    <a:lnTo>
                      <a:pt x="37090" y="115636"/>
                    </a:lnTo>
                    <a:lnTo>
                      <a:pt x="6109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54" name="Google Shape;3154;p95"/>
              <p:cNvSpPr/>
              <p:nvPr/>
            </p:nvSpPr>
            <p:spPr>
              <a:xfrm>
                <a:off x="10161587" y="21575713"/>
                <a:ext cx="247650" cy="11938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923" y="2393"/>
                    </a:moveTo>
                    <a:lnTo>
                      <a:pt x="33846" y="4787"/>
                    </a:lnTo>
                    <a:lnTo>
                      <a:pt x="25384" y="11648"/>
                    </a:lnTo>
                    <a:lnTo>
                      <a:pt x="14615" y="22340"/>
                    </a:lnTo>
                    <a:lnTo>
                      <a:pt x="5384" y="36542"/>
                    </a:lnTo>
                    <a:lnTo>
                      <a:pt x="0" y="53776"/>
                    </a:lnTo>
                    <a:lnTo>
                      <a:pt x="769" y="73723"/>
                    </a:lnTo>
                    <a:lnTo>
                      <a:pt x="10769" y="96063"/>
                    </a:lnTo>
                    <a:lnTo>
                      <a:pt x="33076" y="120000"/>
                    </a:lnTo>
                    <a:lnTo>
                      <a:pt x="115384" y="119042"/>
                    </a:lnTo>
                    <a:lnTo>
                      <a:pt x="112307" y="115531"/>
                    </a:lnTo>
                    <a:lnTo>
                      <a:pt x="103846" y="105797"/>
                    </a:lnTo>
                    <a:lnTo>
                      <a:pt x="94615" y="91595"/>
                    </a:lnTo>
                    <a:lnTo>
                      <a:pt x="85384" y="73882"/>
                    </a:lnTo>
                    <a:lnTo>
                      <a:pt x="80000" y="54574"/>
                    </a:lnTo>
                    <a:lnTo>
                      <a:pt x="82307" y="35106"/>
                    </a:lnTo>
                    <a:lnTo>
                      <a:pt x="95384" y="16914"/>
                    </a:lnTo>
                    <a:lnTo>
                      <a:pt x="120000" y="1436"/>
                    </a:lnTo>
                    <a:lnTo>
                      <a:pt x="120000" y="1276"/>
                    </a:lnTo>
                    <a:lnTo>
                      <a:pt x="120000" y="957"/>
                    </a:lnTo>
                    <a:lnTo>
                      <a:pt x="118461" y="638"/>
                    </a:lnTo>
                    <a:lnTo>
                      <a:pt x="113076" y="0"/>
                    </a:lnTo>
                    <a:lnTo>
                      <a:pt x="103076" y="0"/>
                    </a:lnTo>
                    <a:lnTo>
                      <a:pt x="88461" y="159"/>
                    </a:lnTo>
                    <a:lnTo>
                      <a:pt x="66923" y="1117"/>
                    </a:lnTo>
                    <a:lnTo>
                      <a:pt x="36923" y="239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55" name="Google Shape;3155;p95"/>
              <p:cNvSpPr/>
              <p:nvPr/>
            </p:nvSpPr>
            <p:spPr>
              <a:xfrm>
                <a:off x="11437937" y="21428075"/>
                <a:ext cx="336550" cy="1331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858"/>
                    </a:moveTo>
                    <a:lnTo>
                      <a:pt x="116603" y="1573"/>
                    </a:lnTo>
                    <a:lnTo>
                      <a:pt x="108679" y="4719"/>
                    </a:lnTo>
                    <a:lnTo>
                      <a:pt x="98490" y="11013"/>
                    </a:lnTo>
                    <a:lnTo>
                      <a:pt x="88301" y="21168"/>
                    </a:lnTo>
                    <a:lnTo>
                      <a:pt x="79811" y="36328"/>
                    </a:lnTo>
                    <a:lnTo>
                      <a:pt x="75283" y="57353"/>
                    </a:lnTo>
                    <a:lnTo>
                      <a:pt x="77547" y="84815"/>
                    </a:lnTo>
                    <a:lnTo>
                      <a:pt x="89433" y="120000"/>
                    </a:lnTo>
                    <a:lnTo>
                      <a:pt x="21509" y="120000"/>
                    </a:lnTo>
                    <a:lnTo>
                      <a:pt x="19245" y="116424"/>
                    </a:lnTo>
                    <a:lnTo>
                      <a:pt x="13584" y="106698"/>
                    </a:lnTo>
                    <a:lnTo>
                      <a:pt x="6792" y="92252"/>
                    </a:lnTo>
                    <a:lnTo>
                      <a:pt x="1698" y="74517"/>
                    </a:lnTo>
                    <a:lnTo>
                      <a:pt x="0" y="54922"/>
                    </a:lnTo>
                    <a:lnTo>
                      <a:pt x="3396" y="34898"/>
                    </a:lnTo>
                    <a:lnTo>
                      <a:pt x="16415" y="16305"/>
                    </a:lnTo>
                    <a:lnTo>
                      <a:pt x="38490" y="0"/>
                    </a:lnTo>
                    <a:lnTo>
                      <a:pt x="120000" y="8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56" name="Google Shape;3156;p95"/>
              <p:cNvSpPr/>
              <p:nvPr/>
            </p:nvSpPr>
            <p:spPr>
              <a:xfrm>
                <a:off x="10169525" y="21647150"/>
                <a:ext cx="217487" cy="10414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664" y="2195"/>
                    </a:moveTo>
                    <a:lnTo>
                      <a:pt x="34160" y="4573"/>
                    </a:lnTo>
                    <a:lnTo>
                      <a:pt x="26277" y="11341"/>
                    </a:lnTo>
                    <a:lnTo>
                      <a:pt x="16642" y="22317"/>
                    </a:lnTo>
                    <a:lnTo>
                      <a:pt x="6131" y="36402"/>
                    </a:lnTo>
                    <a:lnTo>
                      <a:pt x="0" y="53780"/>
                    </a:lnTo>
                    <a:lnTo>
                      <a:pt x="875" y="73719"/>
                    </a:lnTo>
                    <a:lnTo>
                      <a:pt x="10510" y="95853"/>
                    </a:lnTo>
                    <a:lnTo>
                      <a:pt x="33284" y="120000"/>
                    </a:lnTo>
                    <a:lnTo>
                      <a:pt x="115620" y="118902"/>
                    </a:lnTo>
                    <a:lnTo>
                      <a:pt x="111240" y="115426"/>
                    </a:lnTo>
                    <a:lnTo>
                      <a:pt x="104233" y="105731"/>
                    </a:lnTo>
                    <a:lnTo>
                      <a:pt x="93722" y="91280"/>
                    </a:lnTo>
                    <a:lnTo>
                      <a:pt x="84963" y="73719"/>
                    </a:lnTo>
                    <a:lnTo>
                      <a:pt x="80583" y="54329"/>
                    </a:lnTo>
                    <a:lnTo>
                      <a:pt x="82335" y="35121"/>
                    </a:lnTo>
                    <a:lnTo>
                      <a:pt x="94598" y="16646"/>
                    </a:lnTo>
                    <a:lnTo>
                      <a:pt x="120000" y="1280"/>
                    </a:lnTo>
                    <a:lnTo>
                      <a:pt x="120000" y="1097"/>
                    </a:lnTo>
                    <a:lnTo>
                      <a:pt x="120000" y="731"/>
                    </a:lnTo>
                    <a:lnTo>
                      <a:pt x="118248" y="365"/>
                    </a:lnTo>
                    <a:lnTo>
                      <a:pt x="112992" y="0"/>
                    </a:lnTo>
                    <a:lnTo>
                      <a:pt x="104233" y="0"/>
                    </a:lnTo>
                    <a:lnTo>
                      <a:pt x="88467" y="182"/>
                    </a:lnTo>
                    <a:lnTo>
                      <a:pt x="67445" y="914"/>
                    </a:lnTo>
                    <a:lnTo>
                      <a:pt x="37664" y="219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57" name="Google Shape;3157;p95"/>
              <p:cNvSpPr/>
              <p:nvPr/>
            </p:nvSpPr>
            <p:spPr>
              <a:xfrm>
                <a:off x="10179050" y="21717000"/>
                <a:ext cx="184150" cy="8890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241" y="2357"/>
                    </a:moveTo>
                    <a:lnTo>
                      <a:pt x="34137" y="4500"/>
                    </a:lnTo>
                    <a:lnTo>
                      <a:pt x="24827" y="11357"/>
                    </a:lnTo>
                    <a:lnTo>
                      <a:pt x="15517" y="22071"/>
                    </a:lnTo>
                    <a:lnTo>
                      <a:pt x="5172" y="36214"/>
                    </a:lnTo>
                    <a:lnTo>
                      <a:pt x="0" y="53571"/>
                    </a:lnTo>
                    <a:lnTo>
                      <a:pt x="1034" y="73714"/>
                    </a:lnTo>
                    <a:lnTo>
                      <a:pt x="10344" y="96000"/>
                    </a:lnTo>
                    <a:lnTo>
                      <a:pt x="33103" y="120000"/>
                    </a:lnTo>
                    <a:lnTo>
                      <a:pt x="115862" y="118928"/>
                    </a:lnTo>
                    <a:lnTo>
                      <a:pt x="111724" y="115285"/>
                    </a:lnTo>
                    <a:lnTo>
                      <a:pt x="104482" y="105642"/>
                    </a:lnTo>
                    <a:lnTo>
                      <a:pt x="94137" y="91285"/>
                    </a:lnTo>
                    <a:lnTo>
                      <a:pt x="84827" y="73714"/>
                    </a:lnTo>
                    <a:lnTo>
                      <a:pt x="79655" y="54642"/>
                    </a:lnTo>
                    <a:lnTo>
                      <a:pt x="81724" y="35142"/>
                    </a:lnTo>
                    <a:lnTo>
                      <a:pt x="94137" y="16928"/>
                    </a:lnTo>
                    <a:lnTo>
                      <a:pt x="120000" y="1285"/>
                    </a:lnTo>
                    <a:lnTo>
                      <a:pt x="120000" y="1071"/>
                    </a:lnTo>
                    <a:lnTo>
                      <a:pt x="120000" y="857"/>
                    </a:lnTo>
                    <a:lnTo>
                      <a:pt x="117931" y="428"/>
                    </a:lnTo>
                    <a:lnTo>
                      <a:pt x="112758" y="0"/>
                    </a:lnTo>
                    <a:lnTo>
                      <a:pt x="103448" y="0"/>
                    </a:lnTo>
                    <a:lnTo>
                      <a:pt x="88965" y="214"/>
                    </a:lnTo>
                    <a:lnTo>
                      <a:pt x="67241" y="857"/>
                    </a:lnTo>
                    <a:lnTo>
                      <a:pt x="37241" y="235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58" name="Google Shape;3158;p95"/>
              <p:cNvSpPr/>
              <p:nvPr/>
            </p:nvSpPr>
            <p:spPr>
              <a:xfrm>
                <a:off x="10186987" y="21786850"/>
                <a:ext cx="153987" cy="7350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113" y="2332"/>
                    </a:moveTo>
                    <a:lnTo>
                      <a:pt x="33402" y="4406"/>
                    </a:lnTo>
                    <a:lnTo>
                      <a:pt x="24742" y="11403"/>
                    </a:lnTo>
                    <a:lnTo>
                      <a:pt x="14845" y="22030"/>
                    </a:lnTo>
                    <a:lnTo>
                      <a:pt x="4948" y="36285"/>
                    </a:lnTo>
                    <a:lnTo>
                      <a:pt x="0" y="53650"/>
                    </a:lnTo>
                    <a:lnTo>
                      <a:pt x="0" y="73866"/>
                    </a:lnTo>
                    <a:lnTo>
                      <a:pt x="11134" y="95896"/>
                    </a:lnTo>
                    <a:lnTo>
                      <a:pt x="32164" y="119999"/>
                    </a:lnTo>
                    <a:lnTo>
                      <a:pt x="115051" y="119222"/>
                    </a:lnTo>
                    <a:lnTo>
                      <a:pt x="110103" y="115593"/>
                    </a:lnTo>
                    <a:lnTo>
                      <a:pt x="102680" y="105745"/>
                    </a:lnTo>
                    <a:lnTo>
                      <a:pt x="92783" y="91490"/>
                    </a:lnTo>
                    <a:lnTo>
                      <a:pt x="84123" y="73866"/>
                    </a:lnTo>
                    <a:lnTo>
                      <a:pt x="80412" y="54686"/>
                    </a:lnTo>
                    <a:lnTo>
                      <a:pt x="82886" y="35248"/>
                    </a:lnTo>
                    <a:lnTo>
                      <a:pt x="94020" y="16846"/>
                    </a:lnTo>
                    <a:lnTo>
                      <a:pt x="120000" y="1295"/>
                    </a:lnTo>
                    <a:lnTo>
                      <a:pt x="120000" y="1036"/>
                    </a:lnTo>
                    <a:lnTo>
                      <a:pt x="120000" y="777"/>
                    </a:lnTo>
                    <a:lnTo>
                      <a:pt x="117525" y="259"/>
                    </a:lnTo>
                    <a:lnTo>
                      <a:pt x="112577" y="0"/>
                    </a:lnTo>
                    <a:lnTo>
                      <a:pt x="103917" y="0"/>
                    </a:lnTo>
                    <a:lnTo>
                      <a:pt x="87835" y="0"/>
                    </a:lnTo>
                    <a:lnTo>
                      <a:pt x="66804" y="777"/>
                    </a:lnTo>
                    <a:lnTo>
                      <a:pt x="37113" y="233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59" name="Google Shape;3159;p95"/>
              <p:cNvSpPr/>
              <p:nvPr/>
            </p:nvSpPr>
            <p:spPr>
              <a:xfrm>
                <a:off x="10194925" y="21856700"/>
                <a:ext cx="122237" cy="5826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402" y="2615"/>
                    </a:moveTo>
                    <a:lnTo>
                      <a:pt x="34285" y="4904"/>
                    </a:lnTo>
                    <a:lnTo>
                      <a:pt x="26493" y="11771"/>
                    </a:lnTo>
                    <a:lnTo>
                      <a:pt x="15584" y="22234"/>
                    </a:lnTo>
                    <a:lnTo>
                      <a:pt x="6233" y="36621"/>
                    </a:lnTo>
                    <a:lnTo>
                      <a:pt x="0" y="53623"/>
                    </a:lnTo>
                    <a:lnTo>
                      <a:pt x="0" y="73896"/>
                    </a:lnTo>
                    <a:lnTo>
                      <a:pt x="10909" y="96130"/>
                    </a:lnTo>
                    <a:lnTo>
                      <a:pt x="32727" y="120000"/>
                    </a:lnTo>
                    <a:lnTo>
                      <a:pt x="115324" y="119019"/>
                    </a:lnTo>
                    <a:lnTo>
                      <a:pt x="110649" y="115422"/>
                    </a:lnTo>
                    <a:lnTo>
                      <a:pt x="102857" y="105613"/>
                    </a:lnTo>
                    <a:lnTo>
                      <a:pt x="93506" y="91553"/>
                    </a:lnTo>
                    <a:lnTo>
                      <a:pt x="84155" y="73896"/>
                    </a:lnTo>
                    <a:lnTo>
                      <a:pt x="79480" y="54931"/>
                    </a:lnTo>
                    <a:lnTo>
                      <a:pt x="82597" y="34986"/>
                    </a:lnTo>
                    <a:lnTo>
                      <a:pt x="95064" y="17002"/>
                    </a:lnTo>
                    <a:lnTo>
                      <a:pt x="120000" y="1634"/>
                    </a:lnTo>
                    <a:lnTo>
                      <a:pt x="120000" y="653"/>
                    </a:lnTo>
                    <a:lnTo>
                      <a:pt x="118441" y="326"/>
                    </a:lnTo>
                    <a:lnTo>
                      <a:pt x="112207" y="0"/>
                    </a:lnTo>
                    <a:lnTo>
                      <a:pt x="102857" y="0"/>
                    </a:lnTo>
                    <a:lnTo>
                      <a:pt x="87272" y="326"/>
                    </a:lnTo>
                    <a:lnTo>
                      <a:pt x="67012" y="1307"/>
                    </a:lnTo>
                    <a:lnTo>
                      <a:pt x="37402" y="261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60" name="Google Shape;3160;p95"/>
              <p:cNvSpPr/>
              <p:nvPr/>
            </p:nvSpPr>
            <p:spPr>
              <a:xfrm>
                <a:off x="10204450" y="21928138"/>
                <a:ext cx="88900" cy="430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428" y="2214"/>
                    </a:moveTo>
                    <a:lnTo>
                      <a:pt x="34285" y="4428"/>
                    </a:lnTo>
                    <a:lnTo>
                      <a:pt x="25714" y="11070"/>
                    </a:lnTo>
                    <a:lnTo>
                      <a:pt x="12857" y="21697"/>
                    </a:lnTo>
                    <a:lnTo>
                      <a:pt x="4285" y="36309"/>
                    </a:lnTo>
                    <a:lnTo>
                      <a:pt x="0" y="54022"/>
                    </a:lnTo>
                    <a:lnTo>
                      <a:pt x="0" y="73505"/>
                    </a:lnTo>
                    <a:lnTo>
                      <a:pt x="8571" y="96088"/>
                    </a:lnTo>
                    <a:lnTo>
                      <a:pt x="32142" y="120000"/>
                    </a:lnTo>
                    <a:lnTo>
                      <a:pt x="115714" y="118671"/>
                    </a:lnTo>
                    <a:lnTo>
                      <a:pt x="111428" y="115571"/>
                    </a:lnTo>
                    <a:lnTo>
                      <a:pt x="102857" y="105387"/>
                    </a:lnTo>
                    <a:lnTo>
                      <a:pt x="94285" y="91217"/>
                    </a:lnTo>
                    <a:lnTo>
                      <a:pt x="85714" y="73505"/>
                    </a:lnTo>
                    <a:lnTo>
                      <a:pt x="79285" y="54464"/>
                    </a:lnTo>
                    <a:lnTo>
                      <a:pt x="83571" y="34538"/>
                    </a:lnTo>
                    <a:lnTo>
                      <a:pt x="94285" y="16383"/>
                    </a:lnTo>
                    <a:lnTo>
                      <a:pt x="119999" y="1328"/>
                    </a:lnTo>
                    <a:lnTo>
                      <a:pt x="119999" y="885"/>
                    </a:lnTo>
                    <a:lnTo>
                      <a:pt x="117857" y="442"/>
                    </a:lnTo>
                    <a:lnTo>
                      <a:pt x="111428" y="0"/>
                    </a:lnTo>
                    <a:lnTo>
                      <a:pt x="102857" y="0"/>
                    </a:lnTo>
                    <a:lnTo>
                      <a:pt x="89999" y="0"/>
                    </a:lnTo>
                    <a:lnTo>
                      <a:pt x="66428" y="885"/>
                    </a:lnTo>
                    <a:lnTo>
                      <a:pt x="36428" y="221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61" name="Google Shape;3161;p95"/>
              <p:cNvSpPr/>
              <p:nvPr/>
            </p:nvSpPr>
            <p:spPr>
              <a:xfrm>
                <a:off x="11447462" y="21509038"/>
                <a:ext cx="295275" cy="11620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83"/>
                    </a:moveTo>
                    <a:lnTo>
                      <a:pt x="117419" y="1803"/>
                    </a:lnTo>
                    <a:lnTo>
                      <a:pt x="109032" y="4754"/>
                    </a:lnTo>
                    <a:lnTo>
                      <a:pt x="98709" y="10983"/>
                    </a:lnTo>
                    <a:lnTo>
                      <a:pt x="88387" y="21311"/>
                    </a:lnTo>
                    <a:lnTo>
                      <a:pt x="80000" y="36229"/>
                    </a:lnTo>
                    <a:lnTo>
                      <a:pt x="75483" y="57377"/>
                    </a:lnTo>
                    <a:lnTo>
                      <a:pt x="78709" y="84754"/>
                    </a:lnTo>
                    <a:lnTo>
                      <a:pt x="89677" y="120000"/>
                    </a:lnTo>
                    <a:lnTo>
                      <a:pt x="21935" y="120000"/>
                    </a:lnTo>
                    <a:lnTo>
                      <a:pt x="20000" y="116557"/>
                    </a:lnTo>
                    <a:lnTo>
                      <a:pt x="14193" y="106721"/>
                    </a:lnTo>
                    <a:lnTo>
                      <a:pt x="7741" y="92295"/>
                    </a:lnTo>
                    <a:lnTo>
                      <a:pt x="1935" y="74426"/>
                    </a:lnTo>
                    <a:lnTo>
                      <a:pt x="0" y="54918"/>
                    </a:lnTo>
                    <a:lnTo>
                      <a:pt x="3870" y="34918"/>
                    </a:lnTo>
                    <a:lnTo>
                      <a:pt x="16129" y="16065"/>
                    </a:lnTo>
                    <a:lnTo>
                      <a:pt x="38709" y="0"/>
                    </a:lnTo>
                    <a:lnTo>
                      <a:pt x="120000" y="98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62" name="Google Shape;3162;p95"/>
              <p:cNvSpPr/>
              <p:nvPr/>
            </p:nvSpPr>
            <p:spPr>
              <a:xfrm>
                <a:off x="11460162" y="21590000"/>
                <a:ext cx="250825" cy="9921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68"/>
                    </a:moveTo>
                    <a:lnTo>
                      <a:pt x="116202" y="1728"/>
                    </a:lnTo>
                    <a:lnTo>
                      <a:pt x="109367" y="4800"/>
                    </a:lnTo>
                    <a:lnTo>
                      <a:pt x="98734" y="10944"/>
                    </a:lnTo>
                    <a:lnTo>
                      <a:pt x="88101" y="21120"/>
                    </a:lnTo>
                    <a:lnTo>
                      <a:pt x="79746" y="36288"/>
                    </a:lnTo>
                    <a:lnTo>
                      <a:pt x="75949" y="57216"/>
                    </a:lnTo>
                    <a:lnTo>
                      <a:pt x="78227" y="84672"/>
                    </a:lnTo>
                    <a:lnTo>
                      <a:pt x="89620" y="120000"/>
                    </a:lnTo>
                    <a:lnTo>
                      <a:pt x="22025" y="120000"/>
                    </a:lnTo>
                    <a:lnTo>
                      <a:pt x="18987" y="116544"/>
                    </a:lnTo>
                    <a:lnTo>
                      <a:pt x="13670" y="106752"/>
                    </a:lnTo>
                    <a:lnTo>
                      <a:pt x="6835" y="92160"/>
                    </a:lnTo>
                    <a:lnTo>
                      <a:pt x="1518" y="74304"/>
                    </a:lnTo>
                    <a:lnTo>
                      <a:pt x="0" y="54912"/>
                    </a:lnTo>
                    <a:lnTo>
                      <a:pt x="3797" y="34944"/>
                    </a:lnTo>
                    <a:lnTo>
                      <a:pt x="15949" y="16128"/>
                    </a:lnTo>
                    <a:lnTo>
                      <a:pt x="38734" y="0"/>
                    </a:lnTo>
                    <a:lnTo>
                      <a:pt x="120000" y="76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63" name="Google Shape;3163;p95"/>
              <p:cNvSpPr/>
              <p:nvPr/>
            </p:nvSpPr>
            <p:spPr>
              <a:xfrm>
                <a:off x="11469687" y="21670963"/>
                <a:ext cx="207962" cy="820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28"/>
                    </a:moveTo>
                    <a:lnTo>
                      <a:pt x="117251" y="1624"/>
                    </a:lnTo>
                    <a:lnTo>
                      <a:pt x="109007" y="4874"/>
                    </a:lnTo>
                    <a:lnTo>
                      <a:pt x="99847" y="10909"/>
                    </a:lnTo>
                    <a:lnTo>
                      <a:pt x="88854" y="21121"/>
                    </a:lnTo>
                    <a:lnTo>
                      <a:pt x="80610" y="36208"/>
                    </a:lnTo>
                    <a:lnTo>
                      <a:pt x="76946" y="57330"/>
                    </a:lnTo>
                    <a:lnTo>
                      <a:pt x="78778" y="84951"/>
                    </a:lnTo>
                    <a:lnTo>
                      <a:pt x="90687" y="120000"/>
                    </a:lnTo>
                    <a:lnTo>
                      <a:pt x="22900" y="120000"/>
                    </a:lnTo>
                    <a:lnTo>
                      <a:pt x="21068" y="116518"/>
                    </a:lnTo>
                    <a:lnTo>
                      <a:pt x="14656" y="106769"/>
                    </a:lnTo>
                    <a:lnTo>
                      <a:pt x="8244" y="92147"/>
                    </a:lnTo>
                    <a:lnTo>
                      <a:pt x="1832" y="74274"/>
                    </a:lnTo>
                    <a:lnTo>
                      <a:pt x="0" y="54777"/>
                    </a:lnTo>
                    <a:lnTo>
                      <a:pt x="3664" y="35048"/>
                    </a:lnTo>
                    <a:lnTo>
                      <a:pt x="16488" y="16247"/>
                    </a:lnTo>
                    <a:lnTo>
                      <a:pt x="39389" y="0"/>
                    </a:lnTo>
                    <a:lnTo>
                      <a:pt x="120000" y="92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64" name="Google Shape;3164;p95"/>
              <p:cNvSpPr/>
              <p:nvPr/>
            </p:nvSpPr>
            <p:spPr>
              <a:xfrm>
                <a:off x="11482387" y="21750338"/>
                <a:ext cx="165100" cy="652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1167"/>
                    </a:moveTo>
                    <a:lnTo>
                      <a:pt x="116538" y="2043"/>
                    </a:lnTo>
                    <a:lnTo>
                      <a:pt x="108461" y="4963"/>
                    </a:lnTo>
                    <a:lnTo>
                      <a:pt x="99230" y="11094"/>
                    </a:lnTo>
                    <a:lnTo>
                      <a:pt x="87692" y="21313"/>
                    </a:lnTo>
                    <a:lnTo>
                      <a:pt x="79615" y="36496"/>
                    </a:lnTo>
                    <a:lnTo>
                      <a:pt x="75000" y="57226"/>
                    </a:lnTo>
                    <a:lnTo>
                      <a:pt x="77307" y="84963"/>
                    </a:lnTo>
                    <a:lnTo>
                      <a:pt x="88846" y="120000"/>
                    </a:lnTo>
                    <a:lnTo>
                      <a:pt x="21923" y="120000"/>
                    </a:lnTo>
                    <a:lnTo>
                      <a:pt x="19615" y="116496"/>
                    </a:lnTo>
                    <a:lnTo>
                      <a:pt x="12692" y="106569"/>
                    </a:lnTo>
                    <a:lnTo>
                      <a:pt x="6923" y="92262"/>
                    </a:lnTo>
                    <a:lnTo>
                      <a:pt x="2307" y="74452"/>
                    </a:lnTo>
                    <a:lnTo>
                      <a:pt x="0" y="54890"/>
                    </a:lnTo>
                    <a:lnTo>
                      <a:pt x="4615" y="35036"/>
                    </a:lnTo>
                    <a:lnTo>
                      <a:pt x="17307" y="16058"/>
                    </a:lnTo>
                    <a:lnTo>
                      <a:pt x="39230" y="0"/>
                    </a:lnTo>
                    <a:lnTo>
                      <a:pt x="120000" y="116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65" name="Google Shape;3165;p95"/>
              <p:cNvSpPr/>
              <p:nvPr/>
            </p:nvSpPr>
            <p:spPr>
              <a:xfrm>
                <a:off x="11493500" y="21831300"/>
                <a:ext cx="120650" cy="47942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94"/>
                    </a:moveTo>
                    <a:lnTo>
                      <a:pt x="116842" y="1589"/>
                    </a:lnTo>
                    <a:lnTo>
                      <a:pt x="110526" y="4768"/>
                    </a:lnTo>
                    <a:lnTo>
                      <a:pt x="97894" y="11125"/>
                    </a:lnTo>
                    <a:lnTo>
                      <a:pt x="88421" y="21059"/>
                    </a:lnTo>
                    <a:lnTo>
                      <a:pt x="80526" y="36556"/>
                    </a:lnTo>
                    <a:lnTo>
                      <a:pt x="77368" y="57615"/>
                    </a:lnTo>
                    <a:lnTo>
                      <a:pt x="78947" y="85033"/>
                    </a:lnTo>
                    <a:lnTo>
                      <a:pt x="90000" y="120000"/>
                    </a:lnTo>
                    <a:lnTo>
                      <a:pt x="22105" y="120000"/>
                    </a:lnTo>
                    <a:lnTo>
                      <a:pt x="20526" y="116821"/>
                    </a:lnTo>
                    <a:lnTo>
                      <a:pt x="14210" y="106887"/>
                    </a:lnTo>
                    <a:lnTo>
                      <a:pt x="6315" y="92185"/>
                    </a:lnTo>
                    <a:lnTo>
                      <a:pt x="1578" y="74701"/>
                    </a:lnTo>
                    <a:lnTo>
                      <a:pt x="0" y="54834"/>
                    </a:lnTo>
                    <a:lnTo>
                      <a:pt x="3157" y="35364"/>
                    </a:lnTo>
                    <a:lnTo>
                      <a:pt x="15789" y="16291"/>
                    </a:lnTo>
                    <a:lnTo>
                      <a:pt x="39473" y="0"/>
                    </a:lnTo>
                    <a:lnTo>
                      <a:pt x="120000" y="79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66" name="Google Shape;3166;p95"/>
              <p:cNvSpPr txBox="1"/>
              <p:nvPr/>
            </p:nvSpPr>
            <p:spPr>
              <a:xfrm>
                <a:off x="9907587" y="21713825"/>
                <a:ext cx="36512" cy="152082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67" name="Google Shape;3167;p95"/>
              <p:cNvSpPr/>
              <p:nvPr/>
            </p:nvSpPr>
            <p:spPr>
              <a:xfrm>
                <a:off x="10444162" y="21691600"/>
                <a:ext cx="595312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200" y="11181"/>
                    </a:moveTo>
                    <a:lnTo>
                      <a:pt x="10240" y="13363"/>
                    </a:lnTo>
                    <a:lnTo>
                      <a:pt x="8000" y="20181"/>
                    </a:lnTo>
                    <a:lnTo>
                      <a:pt x="5440" y="30545"/>
                    </a:lnTo>
                    <a:lnTo>
                      <a:pt x="2560" y="44454"/>
                    </a:lnTo>
                    <a:lnTo>
                      <a:pt x="640" y="60818"/>
                    </a:lnTo>
                    <a:lnTo>
                      <a:pt x="0" y="79090"/>
                    </a:lnTo>
                    <a:lnTo>
                      <a:pt x="2240" y="99000"/>
                    </a:lnTo>
                    <a:lnTo>
                      <a:pt x="7360" y="120000"/>
                    </a:lnTo>
                    <a:lnTo>
                      <a:pt x="7360" y="119181"/>
                    </a:lnTo>
                    <a:lnTo>
                      <a:pt x="7360" y="116454"/>
                    </a:lnTo>
                    <a:lnTo>
                      <a:pt x="7360" y="112090"/>
                    </a:lnTo>
                    <a:lnTo>
                      <a:pt x="7360" y="106636"/>
                    </a:lnTo>
                    <a:lnTo>
                      <a:pt x="8000" y="100090"/>
                    </a:lnTo>
                    <a:lnTo>
                      <a:pt x="8960" y="93000"/>
                    </a:lnTo>
                    <a:lnTo>
                      <a:pt x="10560" y="85090"/>
                    </a:lnTo>
                    <a:lnTo>
                      <a:pt x="12480" y="76636"/>
                    </a:lnTo>
                    <a:lnTo>
                      <a:pt x="15680" y="68454"/>
                    </a:lnTo>
                    <a:lnTo>
                      <a:pt x="19520" y="60545"/>
                    </a:lnTo>
                    <a:lnTo>
                      <a:pt x="24000" y="52909"/>
                    </a:lnTo>
                    <a:lnTo>
                      <a:pt x="29760" y="45818"/>
                    </a:lnTo>
                    <a:lnTo>
                      <a:pt x="37120" y="39545"/>
                    </a:lnTo>
                    <a:lnTo>
                      <a:pt x="45120" y="34636"/>
                    </a:lnTo>
                    <a:lnTo>
                      <a:pt x="55360" y="31090"/>
                    </a:lnTo>
                    <a:lnTo>
                      <a:pt x="66560" y="28909"/>
                    </a:lnTo>
                    <a:lnTo>
                      <a:pt x="67200" y="28363"/>
                    </a:lnTo>
                    <a:lnTo>
                      <a:pt x="69440" y="27272"/>
                    </a:lnTo>
                    <a:lnTo>
                      <a:pt x="72640" y="25090"/>
                    </a:lnTo>
                    <a:lnTo>
                      <a:pt x="78400" y="22363"/>
                    </a:lnTo>
                    <a:lnTo>
                      <a:pt x="85440" y="18818"/>
                    </a:lnTo>
                    <a:lnTo>
                      <a:pt x="94720" y="14727"/>
                    </a:lnTo>
                    <a:lnTo>
                      <a:pt x="106240" y="9818"/>
                    </a:lnTo>
                    <a:lnTo>
                      <a:pt x="120000" y="4636"/>
                    </a:lnTo>
                    <a:lnTo>
                      <a:pt x="119360" y="4363"/>
                    </a:lnTo>
                    <a:lnTo>
                      <a:pt x="117120" y="4090"/>
                    </a:lnTo>
                    <a:lnTo>
                      <a:pt x="114240" y="3545"/>
                    </a:lnTo>
                    <a:lnTo>
                      <a:pt x="109760" y="2727"/>
                    </a:lnTo>
                    <a:lnTo>
                      <a:pt x="104320" y="1909"/>
                    </a:lnTo>
                    <a:lnTo>
                      <a:pt x="98240" y="1363"/>
                    </a:lnTo>
                    <a:lnTo>
                      <a:pt x="91200" y="818"/>
                    </a:lnTo>
                    <a:lnTo>
                      <a:pt x="83520" y="272"/>
                    </a:lnTo>
                    <a:lnTo>
                      <a:pt x="75200" y="0"/>
                    </a:lnTo>
                    <a:lnTo>
                      <a:pt x="66560" y="272"/>
                    </a:lnTo>
                    <a:lnTo>
                      <a:pt x="57600" y="545"/>
                    </a:lnTo>
                    <a:lnTo>
                      <a:pt x="48320" y="1363"/>
                    </a:lnTo>
                    <a:lnTo>
                      <a:pt x="39040" y="2727"/>
                    </a:lnTo>
                    <a:lnTo>
                      <a:pt x="29440" y="4909"/>
                    </a:lnTo>
                    <a:lnTo>
                      <a:pt x="20160" y="7636"/>
                    </a:lnTo>
                    <a:lnTo>
                      <a:pt x="11200" y="11181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68" name="Google Shape;3168;p95"/>
              <p:cNvSpPr/>
              <p:nvPr/>
            </p:nvSpPr>
            <p:spPr>
              <a:xfrm>
                <a:off x="9621837" y="22210713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69397"/>
                    </a:lnTo>
                    <a:lnTo>
                      <a:pt x="1967" y="63614"/>
                    </a:lnTo>
                    <a:lnTo>
                      <a:pt x="4327" y="53493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6024"/>
                    </a:lnTo>
                    <a:lnTo>
                      <a:pt x="21245" y="17349"/>
                    </a:lnTo>
                    <a:lnTo>
                      <a:pt x="28327" y="8674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0120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6506"/>
                    </a:lnTo>
                    <a:lnTo>
                      <a:pt x="113704" y="63614"/>
                    </a:lnTo>
                    <a:lnTo>
                      <a:pt x="108983" y="59277"/>
                    </a:lnTo>
                    <a:lnTo>
                      <a:pt x="103081" y="52048"/>
                    </a:lnTo>
                    <a:lnTo>
                      <a:pt x="96000" y="46265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0361"/>
                    </a:lnTo>
                    <a:lnTo>
                      <a:pt x="39737" y="33253"/>
                    </a:lnTo>
                    <a:lnTo>
                      <a:pt x="30295" y="41927"/>
                    </a:lnTo>
                    <a:lnTo>
                      <a:pt x="21639" y="53493"/>
                    </a:lnTo>
                    <a:lnTo>
                      <a:pt x="12983" y="69397"/>
                    </a:lnTo>
                    <a:lnTo>
                      <a:pt x="5901" y="91084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69" name="Google Shape;3169;p95"/>
              <p:cNvSpPr/>
              <p:nvPr/>
            </p:nvSpPr>
            <p:spPr>
              <a:xfrm>
                <a:off x="9621837" y="21896388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70843"/>
                    </a:lnTo>
                    <a:lnTo>
                      <a:pt x="1967" y="63614"/>
                    </a:lnTo>
                    <a:lnTo>
                      <a:pt x="4327" y="54939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4578"/>
                    </a:lnTo>
                    <a:lnTo>
                      <a:pt x="21245" y="17349"/>
                    </a:lnTo>
                    <a:lnTo>
                      <a:pt x="28327" y="10120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1566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5060"/>
                    </a:lnTo>
                    <a:lnTo>
                      <a:pt x="113704" y="62168"/>
                    </a:lnTo>
                    <a:lnTo>
                      <a:pt x="108983" y="57831"/>
                    </a:lnTo>
                    <a:lnTo>
                      <a:pt x="103081" y="52048"/>
                    </a:lnTo>
                    <a:lnTo>
                      <a:pt x="96000" y="47710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1807"/>
                    </a:lnTo>
                    <a:lnTo>
                      <a:pt x="39737" y="34698"/>
                    </a:lnTo>
                    <a:lnTo>
                      <a:pt x="30295" y="41927"/>
                    </a:lnTo>
                    <a:lnTo>
                      <a:pt x="21639" y="54939"/>
                    </a:lnTo>
                    <a:lnTo>
                      <a:pt x="12983" y="70843"/>
                    </a:lnTo>
                    <a:lnTo>
                      <a:pt x="5901" y="92530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70" name="Google Shape;3170;p95"/>
              <p:cNvSpPr/>
              <p:nvPr/>
            </p:nvSpPr>
            <p:spPr>
              <a:xfrm>
                <a:off x="10077450" y="21742400"/>
                <a:ext cx="787400" cy="1455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0" y="115943"/>
                    </a:lnTo>
                    <a:lnTo>
                      <a:pt x="36290" y="119999"/>
                    </a:lnTo>
                    <a:lnTo>
                      <a:pt x="34596" y="104296"/>
                    </a:lnTo>
                    <a:lnTo>
                      <a:pt x="120000" y="111363"/>
                    </a:lnTo>
                    <a:lnTo>
                      <a:pt x="118548" y="105081"/>
                    </a:lnTo>
                    <a:lnTo>
                      <a:pt x="59274" y="101155"/>
                    </a:lnTo>
                    <a:lnTo>
                      <a:pt x="57822" y="87677"/>
                    </a:lnTo>
                    <a:lnTo>
                      <a:pt x="17419" y="87677"/>
                    </a:lnTo>
                    <a:lnTo>
                      <a:pt x="16451" y="85976"/>
                    </a:lnTo>
                    <a:lnTo>
                      <a:pt x="13548" y="81134"/>
                    </a:lnTo>
                    <a:lnTo>
                      <a:pt x="9919" y="73151"/>
                    </a:lnTo>
                    <a:lnTo>
                      <a:pt x="6290" y="62813"/>
                    </a:lnTo>
                    <a:lnTo>
                      <a:pt x="3629" y="50381"/>
                    </a:lnTo>
                    <a:lnTo>
                      <a:pt x="2661" y="36117"/>
                    </a:lnTo>
                    <a:lnTo>
                      <a:pt x="4838" y="20676"/>
                    </a:lnTo>
                    <a:lnTo>
                      <a:pt x="10161" y="39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71" name="Google Shape;3171;p95"/>
              <p:cNvSpPr/>
              <p:nvPr/>
            </p:nvSpPr>
            <p:spPr>
              <a:xfrm>
                <a:off x="10466387" y="21410613"/>
                <a:ext cx="1012825" cy="198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120000"/>
                    </a:moveTo>
                    <a:lnTo>
                      <a:pt x="752" y="119040"/>
                    </a:lnTo>
                    <a:lnTo>
                      <a:pt x="2633" y="114240"/>
                    </a:lnTo>
                    <a:lnTo>
                      <a:pt x="5830" y="109440"/>
                    </a:lnTo>
                    <a:lnTo>
                      <a:pt x="9968" y="101760"/>
                    </a:lnTo>
                    <a:lnTo>
                      <a:pt x="15235" y="94080"/>
                    </a:lnTo>
                    <a:lnTo>
                      <a:pt x="21253" y="85440"/>
                    </a:lnTo>
                    <a:lnTo>
                      <a:pt x="28401" y="77760"/>
                    </a:lnTo>
                    <a:lnTo>
                      <a:pt x="36112" y="70080"/>
                    </a:lnTo>
                    <a:lnTo>
                      <a:pt x="44576" y="62400"/>
                    </a:lnTo>
                    <a:lnTo>
                      <a:pt x="53793" y="57600"/>
                    </a:lnTo>
                    <a:lnTo>
                      <a:pt x="63385" y="53760"/>
                    </a:lnTo>
                    <a:lnTo>
                      <a:pt x="73354" y="52800"/>
                    </a:lnTo>
                    <a:lnTo>
                      <a:pt x="83887" y="53760"/>
                    </a:lnTo>
                    <a:lnTo>
                      <a:pt x="94608" y="58560"/>
                    </a:lnTo>
                    <a:lnTo>
                      <a:pt x="105517" y="67200"/>
                    </a:lnTo>
                    <a:lnTo>
                      <a:pt x="116614" y="79680"/>
                    </a:lnTo>
                    <a:lnTo>
                      <a:pt x="120000" y="0"/>
                    </a:lnTo>
                    <a:lnTo>
                      <a:pt x="119247" y="0"/>
                    </a:lnTo>
                    <a:lnTo>
                      <a:pt x="116614" y="0"/>
                    </a:lnTo>
                    <a:lnTo>
                      <a:pt x="112664" y="0"/>
                    </a:lnTo>
                    <a:lnTo>
                      <a:pt x="107398" y="960"/>
                    </a:lnTo>
                    <a:lnTo>
                      <a:pt x="100815" y="1920"/>
                    </a:lnTo>
                    <a:lnTo>
                      <a:pt x="93291" y="2880"/>
                    </a:lnTo>
                    <a:lnTo>
                      <a:pt x="85015" y="5760"/>
                    </a:lnTo>
                    <a:lnTo>
                      <a:pt x="76175" y="7680"/>
                    </a:lnTo>
                    <a:lnTo>
                      <a:pt x="66583" y="12480"/>
                    </a:lnTo>
                    <a:lnTo>
                      <a:pt x="56802" y="16320"/>
                    </a:lnTo>
                    <a:lnTo>
                      <a:pt x="46833" y="21120"/>
                    </a:lnTo>
                    <a:lnTo>
                      <a:pt x="36865" y="28800"/>
                    </a:lnTo>
                    <a:lnTo>
                      <a:pt x="27084" y="35520"/>
                    </a:lnTo>
                    <a:lnTo>
                      <a:pt x="17492" y="45120"/>
                    </a:lnTo>
                    <a:lnTo>
                      <a:pt x="8463" y="55680"/>
                    </a:lnTo>
                    <a:lnTo>
                      <a:pt x="0" y="68160"/>
                    </a:ln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72" name="Google Shape;3172;p95"/>
              <p:cNvSpPr/>
              <p:nvPr/>
            </p:nvSpPr>
            <p:spPr>
              <a:xfrm>
                <a:off x="9869487" y="23231475"/>
                <a:ext cx="1706562" cy="5651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0679" y="115955"/>
                    </a:moveTo>
                    <a:lnTo>
                      <a:pt x="50902" y="115617"/>
                    </a:lnTo>
                    <a:lnTo>
                      <a:pt x="51683" y="114943"/>
                    </a:lnTo>
                    <a:lnTo>
                      <a:pt x="52688" y="113595"/>
                    </a:lnTo>
                    <a:lnTo>
                      <a:pt x="54139" y="111910"/>
                    </a:lnTo>
                    <a:lnTo>
                      <a:pt x="55925" y="109550"/>
                    </a:lnTo>
                    <a:lnTo>
                      <a:pt x="57823" y="106853"/>
                    </a:lnTo>
                    <a:lnTo>
                      <a:pt x="60055" y="103820"/>
                    </a:lnTo>
                    <a:lnTo>
                      <a:pt x="62288" y="100449"/>
                    </a:lnTo>
                    <a:lnTo>
                      <a:pt x="64744" y="96741"/>
                    </a:lnTo>
                    <a:lnTo>
                      <a:pt x="66976" y="92359"/>
                    </a:lnTo>
                    <a:lnTo>
                      <a:pt x="69320" y="88314"/>
                    </a:lnTo>
                    <a:lnTo>
                      <a:pt x="71441" y="83595"/>
                    </a:lnTo>
                    <a:lnTo>
                      <a:pt x="73451" y="78876"/>
                    </a:lnTo>
                    <a:lnTo>
                      <a:pt x="75237" y="73820"/>
                    </a:lnTo>
                    <a:lnTo>
                      <a:pt x="76800" y="68764"/>
                    </a:lnTo>
                    <a:lnTo>
                      <a:pt x="78027" y="63707"/>
                    </a:lnTo>
                    <a:lnTo>
                      <a:pt x="0" y="6067"/>
                    </a:lnTo>
                    <a:lnTo>
                      <a:pt x="6027" y="0"/>
                    </a:lnTo>
                    <a:lnTo>
                      <a:pt x="120000" y="84606"/>
                    </a:lnTo>
                    <a:lnTo>
                      <a:pt x="115311" y="92359"/>
                    </a:lnTo>
                    <a:lnTo>
                      <a:pt x="82381" y="67078"/>
                    </a:lnTo>
                    <a:lnTo>
                      <a:pt x="82269" y="67415"/>
                    </a:lnTo>
                    <a:lnTo>
                      <a:pt x="82046" y="68426"/>
                    </a:lnTo>
                    <a:lnTo>
                      <a:pt x="81488" y="69775"/>
                    </a:lnTo>
                    <a:lnTo>
                      <a:pt x="80818" y="72134"/>
                    </a:lnTo>
                    <a:lnTo>
                      <a:pt x="79925" y="74831"/>
                    </a:lnTo>
                    <a:lnTo>
                      <a:pt x="78809" y="77865"/>
                    </a:lnTo>
                    <a:lnTo>
                      <a:pt x="77469" y="81573"/>
                    </a:lnTo>
                    <a:lnTo>
                      <a:pt x="75795" y="85280"/>
                    </a:lnTo>
                    <a:lnTo>
                      <a:pt x="73897" y="89325"/>
                    </a:lnTo>
                    <a:lnTo>
                      <a:pt x="71776" y="93707"/>
                    </a:lnTo>
                    <a:lnTo>
                      <a:pt x="69320" y="98089"/>
                    </a:lnTo>
                    <a:lnTo>
                      <a:pt x="66641" y="102134"/>
                    </a:lnTo>
                    <a:lnTo>
                      <a:pt x="63627" y="106853"/>
                    </a:lnTo>
                    <a:lnTo>
                      <a:pt x="60279" y="111235"/>
                    </a:lnTo>
                    <a:lnTo>
                      <a:pt x="56706" y="115617"/>
                    </a:lnTo>
                    <a:lnTo>
                      <a:pt x="52688" y="120000"/>
                    </a:lnTo>
                    <a:lnTo>
                      <a:pt x="50679" y="11595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73" name="Google Shape;3173;p95"/>
              <p:cNvSpPr/>
              <p:nvPr/>
            </p:nvSpPr>
            <p:spPr>
              <a:xfrm>
                <a:off x="9520237" y="23379113"/>
                <a:ext cx="1738312" cy="5064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369" y="120000"/>
                    </a:lnTo>
                    <a:lnTo>
                      <a:pt x="120000" y="120000"/>
                    </a:lnTo>
                    <a:lnTo>
                      <a:pt x="361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74" name="Google Shape;3174;p95"/>
              <p:cNvSpPr/>
              <p:nvPr/>
            </p:nvSpPr>
            <p:spPr>
              <a:xfrm>
                <a:off x="9812337" y="23310850"/>
                <a:ext cx="1717675" cy="452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421"/>
                    </a:moveTo>
                    <a:lnTo>
                      <a:pt x="117338" y="119999"/>
                    </a:lnTo>
                    <a:lnTo>
                      <a:pt x="120000" y="119578"/>
                    </a:lnTo>
                    <a:lnTo>
                      <a:pt x="3659" y="0"/>
                    </a:lnTo>
                    <a:lnTo>
                      <a:pt x="0" y="42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75" name="Google Shape;3175;p95"/>
              <p:cNvSpPr/>
              <p:nvPr/>
            </p:nvSpPr>
            <p:spPr>
              <a:xfrm>
                <a:off x="9672637" y="23334663"/>
                <a:ext cx="1725612" cy="5000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681" y="120000"/>
                    </a:lnTo>
                    <a:lnTo>
                      <a:pt x="120000" y="117333"/>
                    </a:lnTo>
                    <a:lnTo>
                      <a:pt x="34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grpSp>
          <p:nvGrpSpPr>
            <p:cNvPr id="3176" name="Google Shape;3176;p95"/>
            <p:cNvGrpSpPr/>
            <p:nvPr/>
          </p:nvGrpSpPr>
          <p:grpSpPr>
            <a:xfrm>
              <a:off x="20329525" y="16933862"/>
              <a:ext cx="1560512" cy="2173287"/>
              <a:chOff x="20259675" y="16408400"/>
              <a:chExt cx="1630362" cy="2698750"/>
            </a:xfrm>
          </p:grpSpPr>
          <p:sp>
            <p:nvSpPr>
              <p:cNvPr id="3177" name="Google Shape;3177;p95"/>
              <p:cNvSpPr txBox="1"/>
              <p:nvPr/>
            </p:nvSpPr>
            <p:spPr>
              <a:xfrm>
                <a:off x="20358100" y="16500475"/>
                <a:ext cx="1531937" cy="2606675"/>
              </a:xfrm>
              <a:prstGeom prst="rect">
                <a:avLst/>
              </a:prstGeom>
              <a:solidFill>
                <a:srgbClr val="969696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78" name="Google Shape;3178;p95"/>
              <p:cNvSpPr txBox="1"/>
              <p:nvPr/>
            </p:nvSpPr>
            <p:spPr>
              <a:xfrm>
                <a:off x="20266025" y="16408400"/>
                <a:ext cx="1531937" cy="2606675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3179" name="Google Shape;3179;p95"/>
              <p:cNvCxnSpPr/>
              <p:nvPr/>
            </p:nvCxnSpPr>
            <p:spPr>
              <a:xfrm>
                <a:off x="20266025" y="16957675"/>
                <a:ext cx="1531937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180" name="Google Shape;3180;p95"/>
              <p:cNvCxnSpPr/>
              <p:nvPr/>
            </p:nvCxnSpPr>
            <p:spPr>
              <a:xfrm>
                <a:off x="20288250" y="1752917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181" name="Google Shape;3181;p95"/>
              <p:cNvCxnSpPr/>
              <p:nvPr/>
            </p:nvCxnSpPr>
            <p:spPr>
              <a:xfrm>
                <a:off x="20262850" y="1805622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182" name="Google Shape;3182;p95"/>
              <p:cNvCxnSpPr/>
              <p:nvPr/>
            </p:nvCxnSpPr>
            <p:spPr>
              <a:xfrm>
                <a:off x="20259675" y="18534063"/>
                <a:ext cx="1535112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sp>
          <p:nvSpPr>
            <p:cNvPr id="3183" name="Google Shape;3183;p95"/>
            <p:cNvSpPr txBox="1"/>
            <p:nvPr/>
          </p:nvSpPr>
          <p:spPr>
            <a:xfrm>
              <a:off x="20334288" y="16181388"/>
              <a:ext cx="1520825" cy="581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Host A</a:t>
              </a:r>
              <a:endParaRPr/>
            </a:p>
          </p:txBody>
        </p:sp>
      </p:grpSp>
      <p:sp>
        <p:nvSpPr>
          <p:cNvPr id="3184" name="Google Shape;3184;p95"/>
          <p:cNvSpPr txBox="1"/>
          <p:nvPr/>
        </p:nvSpPr>
        <p:spPr>
          <a:xfrm>
            <a:off x="3978275" y="2635250"/>
            <a:ext cx="1897062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Noto Sans Symbols"/>
              <a:buNone/>
            </a:pPr>
            <a:r>
              <a:rPr lang="en-US" sz="1400" b="0" i="0" u="none">
                <a:solidFill>
                  <a:srgbClr val="FF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r>
              <a:rPr lang="en-US" sz="1400" b="0" i="0" u="none" baseline="-25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 </a:t>
            </a:r>
            <a:r>
              <a:rPr lang="en-US" sz="14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 original data</a:t>
            </a:r>
            <a:endParaRPr/>
          </a:p>
        </p:txBody>
      </p:sp>
      <p:cxnSp>
        <p:nvCxnSpPr>
          <p:cNvPr id="3185" name="Google Shape;3185;p95"/>
          <p:cNvCxnSpPr/>
          <p:nvPr/>
        </p:nvCxnSpPr>
        <p:spPr>
          <a:xfrm flipH="1">
            <a:off x="2005012" y="5873750"/>
            <a:ext cx="1458912" cy="11112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186" name="Google Shape;3186;p95"/>
          <p:cNvGrpSpPr/>
          <p:nvPr/>
        </p:nvGrpSpPr>
        <p:grpSpPr>
          <a:xfrm>
            <a:off x="1063625" y="4530725"/>
            <a:ext cx="979487" cy="1503362"/>
            <a:chOff x="19786600" y="16181388"/>
            <a:chExt cx="2351087" cy="3606799"/>
          </a:xfrm>
        </p:grpSpPr>
        <p:grpSp>
          <p:nvGrpSpPr>
            <p:cNvPr id="3187" name="Google Shape;3187;p95"/>
            <p:cNvGrpSpPr/>
            <p:nvPr/>
          </p:nvGrpSpPr>
          <p:grpSpPr>
            <a:xfrm>
              <a:off x="19786600" y="17624425"/>
              <a:ext cx="2351087" cy="2163762"/>
              <a:chOff x="9286875" y="21410613"/>
              <a:chExt cx="3211512" cy="2920999"/>
            </a:xfrm>
          </p:grpSpPr>
          <p:sp>
            <p:nvSpPr>
              <p:cNvPr id="3188" name="Google Shape;3188;p95"/>
              <p:cNvSpPr/>
              <p:nvPr/>
            </p:nvSpPr>
            <p:spPr>
              <a:xfrm>
                <a:off x="9286875" y="21640800"/>
                <a:ext cx="3211512" cy="2690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2506" y="15929"/>
                    </a:moveTo>
                    <a:lnTo>
                      <a:pt x="33811" y="8566"/>
                    </a:lnTo>
                    <a:lnTo>
                      <a:pt x="33870" y="8566"/>
                    </a:lnTo>
                    <a:lnTo>
                      <a:pt x="34107" y="8495"/>
                    </a:lnTo>
                    <a:lnTo>
                      <a:pt x="34404" y="8353"/>
                    </a:lnTo>
                    <a:lnTo>
                      <a:pt x="34760" y="8212"/>
                    </a:lnTo>
                    <a:lnTo>
                      <a:pt x="35353" y="7929"/>
                    </a:lnTo>
                    <a:lnTo>
                      <a:pt x="36005" y="7646"/>
                    </a:lnTo>
                    <a:lnTo>
                      <a:pt x="36777" y="7433"/>
                    </a:lnTo>
                    <a:lnTo>
                      <a:pt x="37726" y="7150"/>
                    </a:lnTo>
                    <a:lnTo>
                      <a:pt x="38734" y="6725"/>
                    </a:lnTo>
                    <a:lnTo>
                      <a:pt x="39861" y="6371"/>
                    </a:lnTo>
                    <a:lnTo>
                      <a:pt x="41166" y="5946"/>
                    </a:lnTo>
                    <a:lnTo>
                      <a:pt x="42590" y="5592"/>
                    </a:lnTo>
                    <a:lnTo>
                      <a:pt x="44073" y="5238"/>
                    </a:lnTo>
                    <a:lnTo>
                      <a:pt x="45734" y="4743"/>
                    </a:lnTo>
                    <a:lnTo>
                      <a:pt x="47572" y="4318"/>
                    </a:lnTo>
                    <a:lnTo>
                      <a:pt x="49471" y="3893"/>
                    </a:lnTo>
                    <a:lnTo>
                      <a:pt x="51428" y="3469"/>
                    </a:lnTo>
                    <a:lnTo>
                      <a:pt x="53623" y="3044"/>
                    </a:lnTo>
                    <a:lnTo>
                      <a:pt x="55936" y="2690"/>
                    </a:lnTo>
                    <a:lnTo>
                      <a:pt x="58250" y="2336"/>
                    </a:lnTo>
                    <a:lnTo>
                      <a:pt x="60800" y="1911"/>
                    </a:lnTo>
                    <a:lnTo>
                      <a:pt x="63529" y="1557"/>
                    </a:lnTo>
                    <a:lnTo>
                      <a:pt x="66258" y="1203"/>
                    </a:lnTo>
                    <a:lnTo>
                      <a:pt x="69164" y="920"/>
                    </a:lnTo>
                    <a:lnTo>
                      <a:pt x="72249" y="707"/>
                    </a:lnTo>
                    <a:lnTo>
                      <a:pt x="75392" y="495"/>
                    </a:lnTo>
                    <a:lnTo>
                      <a:pt x="78714" y="212"/>
                    </a:lnTo>
                    <a:lnTo>
                      <a:pt x="82095" y="70"/>
                    </a:lnTo>
                    <a:lnTo>
                      <a:pt x="85654" y="0"/>
                    </a:lnTo>
                    <a:lnTo>
                      <a:pt x="89332" y="0"/>
                    </a:lnTo>
                    <a:lnTo>
                      <a:pt x="93129" y="0"/>
                    </a:lnTo>
                    <a:lnTo>
                      <a:pt x="97043" y="70"/>
                    </a:lnTo>
                    <a:lnTo>
                      <a:pt x="101374" y="2902"/>
                    </a:lnTo>
                    <a:lnTo>
                      <a:pt x="100365" y="16495"/>
                    </a:lnTo>
                    <a:lnTo>
                      <a:pt x="100721" y="16637"/>
                    </a:lnTo>
                    <a:lnTo>
                      <a:pt x="101611" y="17203"/>
                    </a:lnTo>
                    <a:lnTo>
                      <a:pt x="102797" y="18123"/>
                    </a:lnTo>
                    <a:lnTo>
                      <a:pt x="104280" y="19398"/>
                    </a:lnTo>
                    <a:lnTo>
                      <a:pt x="105823" y="21168"/>
                    </a:lnTo>
                    <a:lnTo>
                      <a:pt x="107128" y="23292"/>
                    </a:lnTo>
                    <a:lnTo>
                      <a:pt x="108255" y="25911"/>
                    </a:lnTo>
                    <a:lnTo>
                      <a:pt x="108907" y="28955"/>
                    </a:lnTo>
                    <a:lnTo>
                      <a:pt x="118576" y="39433"/>
                    </a:lnTo>
                    <a:lnTo>
                      <a:pt x="115966" y="67115"/>
                    </a:lnTo>
                    <a:lnTo>
                      <a:pt x="100365" y="76460"/>
                    </a:lnTo>
                    <a:lnTo>
                      <a:pt x="118813" y="82902"/>
                    </a:lnTo>
                    <a:lnTo>
                      <a:pt x="118991" y="83256"/>
                    </a:lnTo>
                    <a:lnTo>
                      <a:pt x="119288" y="84106"/>
                    </a:lnTo>
                    <a:lnTo>
                      <a:pt x="119584" y="85380"/>
                    </a:lnTo>
                    <a:lnTo>
                      <a:pt x="119940" y="87150"/>
                    </a:lnTo>
                    <a:lnTo>
                      <a:pt x="120000" y="89274"/>
                    </a:lnTo>
                    <a:lnTo>
                      <a:pt x="119881" y="91823"/>
                    </a:lnTo>
                    <a:lnTo>
                      <a:pt x="119228" y="94654"/>
                    </a:lnTo>
                    <a:lnTo>
                      <a:pt x="118161" y="97699"/>
                    </a:lnTo>
                    <a:lnTo>
                      <a:pt x="69461" y="120000"/>
                    </a:lnTo>
                    <a:lnTo>
                      <a:pt x="0" y="94017"/>
                    </a:lnTo>
                    <a:lnTo>
                      <a:pt x="1186" y="90973"/>
                    </a:lnTo>
                    <a:lnTo>
                      <a:pt x="11804" y="86584"/>
                    </a:lnTo>
                    <a:lnTo>
                      <a:pt x="11804" y="16495"/>
                    </a:lnTo>
                    <a:lnTo>
                      <a:pt x="11863" y="16424"/>
                    </a:lnTo>
                    <a:lnTo>
                      <a:pt x="12100" y="16212"/>
                    </a:lnTo>
                    <a:lnTo>
                      <a:pt x="12456" y="16000"/>
                    </a:lnTo>
                    <a:lnTo>
                      <a:pt x="12931" y="15575"/>
                    </a:lnTo>
                    <a:lnTo>
                      <a:pt x="13643" y="15150"/>
                    </a:lnTo>
                    <a:lnTo>
                      <a:pt x="14414" y="14654"/>
                    </a:lnTo>
                    <a:lnTo>
                      <a:pt x="15363" y="14230"/>
                    </a:lnTo>
                    <a:lnTo>
                      <a:pt x="16431" y="13734"/>
                    </a:lnTo>
                    <a:lnTo>
                      <a:pt x="17617" y="13380"/>
                    </a:lnTo>
                    <a:lnTo>
                      <a:pt x="18981" y="13097"/>
                    </a:lnTo>
                    <a:lnTo>
                      <a:pt x="20405" y="12955"/>
                    </a:lnTo>
                    <a:lnTo>
                      <a:pt x="21947" y="12743"/>
                    </a:lnTo>
                    <a:lnTo>
                      <a:pt x="23667" y="12814"/>
                    </a:lnTo>
                    <a:lnTo>
                      <a:pt x="25506" y="13097"/>
                    </a:lnTo>
                    <a:lnTo>
                      <a:pt x="27523" y="13522"/>
                    </a:lnTo>
                    <a:lnTo>
                      <a:pt x="29540" y="14230"/>
                    </a:lnTo>
                    <a:lnTo>
                      <a:pt x="32506" y="15929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89" name="Google Shape;3189;p95"/>
              <p:cNvSpPr/>
              <p:nvPr/>
            </p:nvSpPr>
            <p:spPr>
              <a:xfrm>
                <a:off x="10399712" y="21585238"/>
                <a:ext cx="1031875" cy="1166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076" y="4408"/>
                    </a:moveTo>
                    <a:lnTo>
                      <a:pt x="118523" y="4244"/>
                    </a:lnTo>
                    <a:lnTo>
                      <a:pt x="116492" y="3755"/>
                    </a:lnTo>
                    <a:lnTo>
                      <a:pt x="113538" y="3102"/>
                    </a:lnTo>
                    <a:lnTo>
                      <a:pt x="109292" y="2448"/>
                    </a:lnTo>
                    <a:lnTo>
                      <a:pt x="104307" y="1632"/>
                    </a:lnTo>
                    <a:lnTo>
                      <a:pt x="98400" y="979"/>
                    </a:lnTo>
                    <a:lnTo>
                      <a:pt x="91569" y="489"/>
                    </a:lnTo>
                    <a:lnTo>
                      <a:pt x="84184" y="163"/>
                    </a:lnTo>
                    <a:lnTo>
                      <a:pt x="75876" y="0"/>
                    </a:lnTo>
                    <a:lnTo>
                      <a:pt x="67200" y="326"/>
                    </a:lnTo>
                    <a:lnTo>
                      <a:pt x="58153" y="979"/>
                    </a:lnTo>
                    <a:lnTo>
                      <a:pt x="48369" y="2448"/>
                    </a:lnTo>
                    <a:lnTo>
                      <a:pt x="38584" y="4244"/>
                    </a:lnTo>
                    <a:lnTo>
                      <a:pt x="28430" y="6857"/>
                    </a:lnTo>
                    <a:lnTo>
                      <a:pt x="18092" y="9959"/>
                    </a:lnTo>
                    <a:lnTo>
                      <a:pt x="7753" y="14204"/>
                    </a:lnTo>
                    <a:lnTo>
                      <a:pt x="7015" y="16489"/>
                    </a:lnTo>
                    <a:lnTo>
                      <a:pt x="5169" y="23020"/>
                    </a:lnTo>
                    <a:lnTo>
                      <a:pt x="3138" y="33142"/>
                    </a:lnTo>
                    <a:lnTo>
                      <a:pt x="1107" y="46204"/>
                    </a:lnTo>
                    <a:lnTo>
                      <a:pt x="0" y="61714"/>
                    </a:lnTo>
                    <a:lnTo>
                      <a:pt x="923" y="79020"/>
                    </a:lnTo>
                    <a:lnTo>
                      <a:pt x="3876" y="97795"/>
                    </a:lnTo>
                    <a:lnTo>
                      <a:pt x="9969" y="116897"/>
                    </a:lnTo>
                    <a:lnTo>
                      <a:pt x="10707" y="116897"/>
                    </a:lnTo>
                    <a:lnTo>
                      <a:pt x="12184" y="116734"/>
                    </a:lnTo>
                    <a:lnTo>
                      <a:pt x="14769" y="116408"/>
                    </a:lnTo>
                    <a:lnTo>
                      <a:pt x="18276" y="116244"/>
                    </a:lnTo>
                    <a:lnTo>
                      <a:pt x="22892" y="115918"/>
                    </a:lnTo>
                    <a:lnTo>
                      <a:pt x="28246" y="115591"/>
                    </a:lnTo>
                    <a:lnTo>
                      <a:pt x="34707" y="115428"/>
                    </a:lnTo>
                    <a:lnTo>
                      <a:pt x="41538" y="115265"/>
                    </a:lnTo>
                    <a:lnTo>
                      <a:pt x="49292" y="115102"/>
                    </a:lnTo>
                    <a:lnTo>
                      <a:pt x="57784" y="115265"/>
                    </a:lnTo>
                    <a:lnTo>
                      <a:pt x="66830" y="115428"/>
                    </a:lnTo>
                    <a:lnTo>
                      <a:pt x="76615" y="115755"/>
                    </a:lnTo>
                    <a:lnTo>
                      <a:pt x="86769" y="116408"/>
                    </a:lnTo>
                    <a:lnTo>
                      <a:pt x="97476" y="117387"/>
                    </a:lnTo>
                    <a:lnTo>
                      <a:pt x="108553" y="118530"/>
                    </a:lnTo>
                    <a:lnTo>
                      <a:pt x="120000" y="120000"/>
                    </a:lnTo>
                    <a:lnTo>
                      <a:pt x="119446" y="116408"/>
                    </a:lnTo>
                    <a:lnTo>
                      <a:pt x="118338" y="106938"/>
                    </a:lnTo>
                    <a:lnTo>
                      <a:pt x="116492" y="92734"/>
                    </a:lnTo>
                    <a:lnTo>
                      <a:pt x="115015" y="75428"/>
                    </a:lnTo>
                    <a:lnTo>
                      <a:pt x="114092" y="56326"/>
                    </a:lnTo>
                    <a:lnTo>
                      <a:pt x="114092" y="37387"/>
                    </a:lnTo>
                    <a:lnTo>
                      <a:pt x="115753" y="19428"/>
                    </a:lnTo>
                    <a:lnTo>
                      <a:pt x="119076" y="440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90" name="Google Shape;3190;p95"/>
              <p:cNvSpPr/>
              <p:nvPr/>
            </p:nvSpPr>
            <p:spPr>
              <a:xfrm>
                <a:off x="10514012" y="21902738"/>
                <a:ext cx="1700212" cy="1160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72" y="90615"/>
                    </a:moveTo>
                    <a:lnTo>
                      <a:pt x="0" y="105389"/>
                    </a:lnTo>
                    <a:lnTo>
                      <a:pt x="78207" y="120000"/>
                    </a:lnTo>
                    <a:lnTo>
                      <a:pt x="78767" y="119671"/>
                    </a:lnTo>
                    <a:lnTo>
                      <a:pt x="80336" y="118522"/>
                    </a:lnTo>
                    <a:lnTo>
                      <a:pt x="82913" y="116552"/>
                    </a:lnTo>
                    <a:lnTo>
                      <a:pt x="86050" y="113926"/>
                    </a:lnTo>
                    <a:lnTo>
                      <a:pt x="89747" y="110314"/>
                    </a:lnTo>
                    <a:lnTo>
                      <a:pt x="93893" y="105882"/>
                    </a:lnTo>
                    <a:lnTo>
                      <a:pt x="98151" y="100793"/>
                    </a:lnTo>
                    <a:lnTo>
                      <a:pt x="102521" y="94719"/>
                    </a:lnTo>
                    <a:lnTo>
                      <a:pt x="106778" y="87989"/>
                    </a:lnTo>
                    <a:lnTo>
                      <a:pt x="110700" y="80601"/>
                    </a:lnTo>
                    <a:lnTo>
                      <a:pt x="114061" y="72065"/>
                    </a:lnTo>
                    <a:lnTo>
                      <a:pt x="116862" y="62872"/>
                    </a:lnTo>
                    <a:lnTo>
                      <a:pt x="118879" y="52859"/>
                    </a:lnTo>
                    <a:lnTo>
                      <a:pt x="120000" y="41860"/>
                    </a:lnTo>
                    <a:lnTo>
                      <a:pt x="119887" y="30369"/>
                    </a:lnTo>
                    <a:lnTo>
                      <a:pt x="118431" y="17729"/>
                    </a:lnTo>
                    <a:lnTo>
                      <a:pt x="118207" y="17072"/>
                    </a:lnTo>
                    <a:lnTo>
                      <a:pt x="117535" y="15102"/>
                    </a:lnTo>
                    <a:lnTo>
                      <a:pt x="116190" y="12476"/>
                    </a:lnTo>
                    <a:lnTo>
                      <a:pt x="114509" y="9357"/>
                    </a:lnTo>
                    <a:lnTo>
                      <a:pt x="112268" y="6073"/>
                    </a:lnTo>
                    <a:lnTo>
                      <a:pt x="109691" y="3283"/>
                    </a:lnTo>
                    <a:lnTo>
                      <a:pt x="106554" y="1149"/>
                    </a:lnTo>
                    <a:lnTo>
                      <a:pt x="102969" y="0"/>
                    </a:lnTo>
                    <a:lnTo>
                      <a:pt x="103529" y="1969"/>
                    </a:lnTo>
                    <a:lnTo>
                      <a:pt x="104649" y="7222"/>
                    </a:lnTo>
                    <a:lnTo>
                      <a:pt x="106106" y="15430"/>
                    </a:lnTo>
                    <a:lnTo>
                      <a:pt x="107338" y="26101"/>
                    </a:lnTo>
                    <a:lnTo>
                      <a:pt x="107675" y="39069"/>
                    </a:lnTo>
                    <a:lnTo>
                      <a:pt x="106778" y="53187"/>
                    </a:lnTo>
                    <a:lnTo>
                      <a:pt x="103977" y="68618"/>
                    </a:lnTo>
                    <a:lnTo>
                      <a:pt x="99047" y="84705"/>
                    </a:lnTo>
                    <a:lnTo>
                      <a:pt x="98935" y="85034"/>
                    </a:lnTo>
                    <a:lnTo>
                      <a:pt x="98487" y="85526"/>
                    </a:lnTo>
                    <a:lnTo>
                      <a:pt x="97703" y="86347"/>
                    </a:lnTo>
                    <a:lnTo>
                      <a:pt x="96582" y="87660"/>
                    </a:lnTo>
                    <a:lnTo>
                      <a:pt x="95350" y="88809"/>
                    </a:lnTo>
                    <a:lnTo>
                      <a:pt x="93781" y="90287"/>
                    </a:lnTo>
                    <a:lnTo>
                      <a:pt x="91764" y="91764"/>
                    </a:lnTo>
                    <a:lnTo>
                      <a:pt x="89635" y="93077"/>
                    </a:lnTo>
                    <a:lnTo>
                      <a:pt x="87170" y="94391"/>
                    </a:lnTo>
                    <a:lnTo>
                      <a:pt x="84481" y="95540"/>
                    </a:lnTo>
                    <a:lnTo>
                      <a:pt x="81456" y="96525"/>
                    </a:lnTo>
                    <a:lnTo>
                      <a:pt x="78095" y="97181"/>
                    </a:lnTo>
                    <a:lnTo>
                      <a:pt x="74621" y="97346"/>
                    </a:lnTo>
                    <a:lnTo>
                      <a:pt x="70700" y="97181"/>
                    </a:lnTo>
                    <a:lnTo>
                      <a:pt x="66442" y="96689"/>
                    </a:lnTo>
                    <a:lnTo>
                      <a:pt x="62184" y="95376"/>
                    </a:lnTo>
                    <a:lnTo>
                      <a:pt x="62184" y="111135"/>
                    </a:lnTo>
                    <a:lnTo>
                      <a:pt x="2689" y="102270"/>
                    </a:lnTo>
                    <a:lnTo>
                      <a:pt x="672" y="906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91" name="Google Shape;3191;p95"/>
              <p:cNvSpPr/>
              <p:nvPr/>
            </p:nvSpPr>
            <p:spPr>
              <a:xfrm>
                <a:off x="10296525" y="23044150"/>
                <a:ext cx="1249362" cy="4016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43162"/>
                    </a:moveTo>
                    <a:lnTo>
                      <a:pt x="1829" y="0"/>
                    </a:lnTo>
                    <a:lnTo>
                      <a:pt x="0" y="43162"/>
                    </a:lnTo>
                    <a:lnTo>
                      <a:pt x="116493" y="120000"/>
                    </a:lnTo>
                    <a:lnTo>
                      <a:pt x="120000" y="431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92" name="Google Shape;3192;p95"/>
              <p:cNvSpPr/>
              <p:nvPr/>
            </p:nvSpPr>
            <p:spPr>
              <a:xfrm>
                <a:off x="10920412" y="23172738"/>
                <a:ext cx="533400" cy="1825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2173"/>
                    </a:moveTo>
                    <a:lnTo>
                      <a:pt x="1428" y="0"/>
                    </a:lnTo>
                    <a:lnTo>
                      <a:pt x="0" y="50086"/>
                    </a:lnTo>
                    <a:lnTo>
                      <a:pt x="116785" y="120000"/>
                    </a:lnTo>
                    <a:lnTo>
                      <a:pt x="120000" y="5217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93" name="Google Shape;3193;p95"/>
              <p:cNvSpPr/>
              <p:nvPr/>
            </p:nvSpPr>
            <p:spPr>
              <a:xfrm>
                <a:off x="10375900" y="23082250"/>
                <a:ext cx="357187" cy="1349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5058"/>
                    </a:moveTo>
                    <a:lnTo>
                      <a:pt x="0" y="0"/>
                    </a:lnTo>
                    <a:lnTo>
                      <a:pt x="1600" y="57882"/>
                    </a:lnTo>
                    <a:lnTo>
                      <a:pt x="116266" y="120000"/>
                    </a:lnTo>
                    <a:lnTo>
                      <a:pt x="120000" y="550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94" name="Google Shape;3194;p95"/>
              <p:cNvSpPr/>
              <p:nvPr/>
            </p:nvSpPr>
            <p:spPr>
              <a:xfrm>
                <a:off x="9480550" y="23215600"/>
                <a:ext cx="2103437" cy="696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36082"/>
                    </a:moveTo>
                    <a:lnTo>
                      <a:pt x="271" y="36082"/>
                    </a:lnTo>
                    <a:lnTo>
                      <a:pt x="905" y="35535"/>
                    </a:lnTo>
                    <a:lnTo>
                      <a:pt x="2173" y="34988"/>
                    </a:lnTo>
                    <a:lnTo>
                      <a:pt x="3803" y="34168"/>
                    </a:lnTo>
                    <a:lnTo>
                      <a:pt x="5615" y="33075"/>
                    </a:lnTo>
                    <a:lnTo>
                      <a:pt x="7788" y="31708"/>
                    </a:lnTo>
                    <a:lnTo>
                      <a:pt x="10233" y="29794"/>
                    </a:lnTo>
                    <a:lnTo>
                      <a:pt x="12769" y="27881"/>
                    </a:lnTo>
                    <a:lnTo>
                      <a:pt x="15396" y="25694"/>
                    </a:lnTo>
                    <a:lnTo>
                      <a:pt x="18022" y="23234"/>
                    </a:lnTo>
                    <a:lnTo>
                      <a:pt x="20649" y="20227"/>
                    </a:lnTo>
                    <a:lnTo>
                      <a:pt x="23275" y="16947"/>
                    </a:lnTo>
                    <a:lnTo>
                      <a:pt x="25811" y="13120"/>
                    </a:lnTo>
                    <a:lnTo>
                      <a:pt x="27984" y="9293"/>
                    </a:lnTo>
                    <a:lnTo>
                      <a:pt x="30158" y="4920"/>
                    </a:lnTo>
                    <a:lnTo>
                      <a:pt x="31879" y="0"/>
                    </a:lnTo>
                    <a:lnTo>
                      <a:pt x="119999" y="60956"/>
                    </a:lnTo>
                    <a:lnTo>
                      <a:pt x="119818" y="61503"/>
                    </a:lnTo>
                    <a:lnTo>
                      <a:pt x="119366" y="62870"/>
                    </a:lnTo>
                    <a:lnTo>
                      <a:pt x="118550" y="65330"/>
                    </a:lnTo>
                    <a:lnTo>
                      <a:pt x="117464" y="68337"/>
                    </a:lnTo>
                    <a:lnTo>
                      <a:pt x="116105" y="71890"/>
                    </a:lnTo>
                    <a:lnTo>
                      <a:pt x="114566" y="75990"/>
                    </a:lnTo>
                    <a:lnTo>
                      <a:pt x="112935" y="80637"/>
                    </a:lnTo>
                    <a:lnTo>
                      <a:pt x="110943" y="85284"/>
                    </a:lnTo>
                    <a:lnTo>
                      <a:pt x="108860" y="90478"/>
                    </a:lnTo>
                    <a:lnTo>
                      <a:pt x="106777" y="95398"/>
                    </a:lnTo>
                    <a:lnTo>
                      <a:pt x="104513" y="100318"/>
                    </a:lnTo>
                    <a:lnTo>
                      <a:pt x="102158" y="105239"/>
                    </a:lnTo>
                    <a:lnTo>
                      <a:pt x="99803" y="109612"/>
                    </a:lnTo>
                    <a:lnTo>
                      <a:pt x="97539" y="113439"/>
                    </a:lnTo>
                    <a:lnTo>
                      <a:pt x="95184" y="116993"/>
                    </a:lnTo>
                    <a:lnTo>
                      <a:pt x="92920" y="120000"/>
                    </a:lnTo>
                    <a:lnTo>
                      <a:pt x="0" y="3608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95" name="Google Shape;3195;p95"/>
              <p:cNvSpPr/>
              <p:nvPr/>
            </p:nvSpPr>
            <p:spPr>
              <a:xfrm>
                <a:off x="11576050" y="23140988"/>
                <a:ext cx="749300" cy="3317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49" y="119999"/>
                    </a:moveTo>
                    <a:lnTo>
                      <a:pt x="120000" y="48229"/>
                    </a:lnTo>
                    <a:lnTo>
                      <a:pt x="54661" y="0"/>
                    </a:lnTo>
                    <a:lnTo>
                      <a:pt x="1271" y="13779"/>
                    </a:lnTo>
                    <a:lnTo>
                      <a:pt x="0" y="113110"/>
                    </a:lnTo>
                    <a:lnTo>
                      <a:pt x="11949" y="11999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96" name="Google Shape;3196;p95"/>
              <p:cNvSpPr/>
              <p:nvPr/>
            </p:nvSpPr>
            <p:spPr>
              <a:xfrm>
                <a:off x="9640887" y="21715413"/>
                <a:ext cx="398462" cy="1585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762"/>
                    </a:moveTo>
                    <a:lnTo>
                      <a:pt x="119521" y="2642"/>
                    </a:lnTo>
                    <a:lnTo>
                      <a:pt x="117609" y="2402"/>
                    </a:lnTo>
                    <a:lnTo>
                      <a:pt x="114262" y="2162"/>
                    </a:lnTo>
                    <a:lnTo>
                      <a:pt x="109960" y="1801"/>
                    </a:lnTo>
                    <a:lnTo>
                      <a:pt x="104223" y="1321"/>
                    </a:lnTo>
                    <a:lnTo>
                      <a:pt x="98007" y="840"/>
                    </a:lnTo>
                    <a:lnTo>
                      <a:pt x="90836" y="480"/>
                    </a:lnTo>
                    <a:lnTo>
                      <a:pt x="82709" y="120"/>
                    </a:lnTo>
                    <a:lnTo>
                      <a:pt x="74103" y="0"/>
                    </a:lnTo>
                    <a:lnTo>
                      <a:pt x="64063" y="0"/>
                    </a:lnTo>
                    <a:lnTo>
                      <a:pt x="54501" y="240"/>
                    </a:lnTo>
                    <a:lnTo>
                      <a:pt x="43984" y="600"/>
                    </a:lnTo>
                    <a:lnTo>
                      <a:pt x="33466" y="1441"/>
                    </a:lnTo>
                    <a:lnTo>
                      <a:pt x="22470" y="2402"/>
                    </a:lnTo>
                    <a:lnTo>
                      <a:pt x="10996" y="3843"/>
                    </a:lnTo>
                    <a:lnTo>
                      <a:pt x="0" y="5645"/>
                    </a:lnTo>
                    <a:lnTo>
                      <a:pt x="0" y="120000"/>
                    </a:lnTo>
                    <a:lnTo>
                      <a:pt x="478" y="120000"/>
                    </a:lnTo>
                    <a:lnTo>
                      <a:pt x="2868" y="120000"/>
                    </a:lnTo>
                    <a:lnTo>
                      <a:pt x="6693" y="119879"/>
                    </a:lnTo>
                    <a:lnTo>
                      <a:pt x="10996" y="119759"/>
                    </a:lnTo>
                    <a:lnTo>
                      <a:pt x="16733" y="119519"/>
                    </a:lnTo>
                    <a:lnTo>
                      <a:pt x="23426" y="119279"/>
                    </a:lnTo>
                    <a:lnTo>
                      <a:pt x="31075" y="118918"/>
                    </a:lnTo>
                    <a:lnTo>
                      <a:pt x="39681" y="118318"/>
                    </a:lnTo>
                    <a:lnTo>
                      <a:pt x="48764" y="117717"/>
                    </a:lnTo>
                    <a:lnTo>
                      <a:pt x="57848" y="116876"/>
                    </a:lnTo>
                    <a:lnTo>
                      <a:pt x="68366" y="116036"/>
                    </a:lnTo>
                    <a:lnTo>
                      <a:pt x="78406" y="114834"/>
                    </a:lnTo>
                    <a:lnTo>
                      <a:pt x="88924" y="113513"/>
                    </a:lnTo>
                    <a:lnTo>
                      <a:pt x="99442" y="112192"/>
                    </a:lnTo>
                    <a:lnTo>
                      <a:pt x="109960" y="110390"/>
                    </a:lnTo>
                    <a:lnTo>
                      <a:pt x="120000" y="108468"/>
                    </a:lnTo>
                    <a:lnTo>
                      <a:pt x="120000" y="27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97" name="Google Shape;3197;p95"/>
              <p:cNvSpPr/>
              <p:nvPr/>
            </p:nvSpPr>
            <p:spPr>
              <a:xfrm>
                <a:off x="9652000" y="21728113"/>
                <a:ext cx="341312" cy="13382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46"/>
                    </a:moveTo>
                    <a:lnTo>
                      <a:pt x="119441" y="2704"/>
                    </a:lnTo>
                    <a:lnTo>
                      <a:pt x="117767" y="2562"/>
                    </a:lnTo>
                    <a:lnTo>
                      <a:pt x="114418" y="2135"/>
                    </a:lnTo>
                    <a:lnTo>
                      <a:pt x="109953" y="1708"/>
                    </a:lnTo>
                    <a:lnTo>
                      <a:pt x="104372" y="1281"/>
                    </a:lnTo>
                    <a:lnTo>
                      <a:pt x="98232" y="854"/>
                    </a:lnTo>
                    <a:lnTo>
                      <a:pt x="90976" y="569"/>
                    </a:lnTo>
                    <a:lnTo>
                      <a:pt x="83162" y="142"/>
                    </a:lnTo>
                    <a:lnTo>
                      <a:pt x="74232" y="0"/>
                    </a:lnTo>
                    <a:lnTo>
                      <a:pt x="64186" y="0"/>
                    </a:lnTo>
                    <a:lnTo>
                      <a:pt x="54697" y="142"/>
                    </a:lnTo>
                    <a:lnTo>
                      <a:pt x="44093" y="711"/>
                    </a:lnTo>
                    <a:lnTo>
                      <a:pt x="33488" y="1423"/>
                    </a:lnTo>
                    <a:lnTo>
                      <a:pt x="22325" y="2562"/>
                    </a:lnTo>
                    <a:lnTo>
                      <a:pt x="11720" y="3843"/>
                    </a:lnTo>
                    <a:lnTo>
                      <a:pt x="0" y="5693"/>
                    </a:lnTo>
                    <a:lnTo>
                      <a:pt x="0" y="120000"/>
                    </a:lnTo>
                    <a:lnTo>
                      <a:pt x="558" y="120000"/>
                    </a:lnTo>
                    <a:lnTo>
                      <a:pt x="3348" y="120000"/>
                    </a:lnTo>
                    <a:lnTo>
                      <a:pt x="6697" y="119857"/>
                    </a:lnTo>
                    <a:lnTo>
                      <a:pt x="11720" y="119715"/>
                    </a:lnTo>
                    <a:lnTo>
                      <a:pt x="16744" y="119572"/>
                    </a:lnTo>
                    <a:lnTo>
                      <a:pt x="24000" y="119288"/>
                    </a:lnTo>
                    <a:lnTo>
                      <a:pt x="31255" y="118861"/>
                    </a:lnTo>
                    <a:lnTo>
                      <a:pt x="39627" y="118291"/>
                    </a:lnTo>
                    <a:lnTo>
                      <a:pt x="48558" y="117580"/>
                    </a:lnTo>
                    <a:lnTo>
                      <a:pt x="58604" y="116868"/>
                    </a:lnTo>
                    <a:lnTo>
                      <a:pt x="68651" y="115871"/>
                    </a:lnTo>
                    <a:lnTo>
                      <a:pt x="78697" y="114733"/>
                    </a:lnTo>
                    <a:lnTo>
                      <a:pt x="88744" y="113451"/>
                    </a:lnTo>
                    <a:lnTo>
                      <a:pt x="99906" y="111886"/>
                    </a:lnTo>
                    <a:lnTo>
                      <a:pt x="109953" y="110177"/>
                    </a:lnTo>
                    <a:lnTo>
                      <a:pt x="120000" y="108185"/>
                    </a:lnTo>
                    <a:lnTo>
                      <a:pt x="120000" y="284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98" name="Google Shape;3198;p95"/>
              <p:cNvSpPr/>
              <p:nvPr/>
            </p:nvSpPr>
            <p:spPr>
              <a:xfrm>
                <a:off x="9663112" y="21742400"/>
                <a:ext cx="285750" cy="1087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02"/>
                    </a:moveTo>
                    <a:lnTo>
                      <a:pt x="119333" y="2802"/>
                    </a:lnTo>
                    <a:lnTo>
                      <a:pt x="117333" y="2452"/>
                    </a:lnTo>
                    <a:lnTo>
                      <a:pt x="114666" y="2102"/>
                    </a:lnTo>
                    <a:lnTo>
                      <a:pt x="110000" y="1751"/>
                    </a:lnTo>
                    <a:lnTo>
                      <a:pt x="104666" y="1401"/>
                    </a:lnTo>
                    <a:lnTo>
                      <a:pt x="98000" y="700"/>
                    </a:lnTo>
                    <a:lnTo>
                      <a:pt x="90666" y="350"/>
                    </a:lnTo>
                    <a:lnTo>
                      <a:pt x="83333" y="0"/>
                    </a:lnTo>
                    <a:lnTo>
                      <a:pt x="74000" y="0"/>
                    </a:lnTo>
                    <a:lnTo>
                      <a:pt x="64666" y="0"/>
                    </a:lnTo>
                    <a:lnTo>
                      <a:pt x="54000" y="175"/>
                    </a:lnTo>
                    <a:lnTo>
                      <a:pt x="44000" y="525"/>
                    </a:lnTo>
                    <a:lnTo>
                      <a:pt x="33333" y="1401"/>
                    </a:lnTo>
                    <a:lnTo>
                      <a:pt x="22000" y="2452"/>
                    </a:lnTo>
                    <a:lnTo>
                      <a:pt x="11333" y="4029"/>
                    </a:lnTo>
                    <a:lnTo>
                      <a:pt x="0" y="5781"/>
                    </a:lnTo>
                    <a:lnTo>
                      <a:pt x="0" y="120000"/>
                    </a:lnTo>
                    <a:lnTo>
                      <a:pt x="666" y="120000"/>
                    </a:lnTo>
                    <a:lnTo>
                      <a:pt x="2666" y="120000"/>
                    </a:lnTo>
                    <a:lnTo>
                      <a:pt x="6000" y="119824"/>
                    </a:lnTo>
                    <a:lnTo>
                      <a:pt x="11333" y="119649"/>
                    </a:lnTo>
                    <a:lnTo>
                      <a:pt x="17333" y="119474"/>
                    </a:lnTo>
                    <a:lnTo>
                      <a:pt x="23333" y="119299"/>
                    </a:lnTo>
                    <a:lnTo>
                      <a:pt x="31333" y="118773"/>
                    </a:lnTo>
                    <a:lnTo>
                      <a:pt x="40000" y="118423"/>
                    </a:lnTo>
                    <a:lnTo>
                      <a:pt x="48666" y="117547"/>
                    </a:lnTo>
                    <a:lnTo>
                      <a:pt x="58000" y="116846"/>
                    </a:lnTo>
                    <a:lnTo>
                      <a:pt x="68000" y="115970"/>
                    </a:lnTo>
                    <a:lnTo>
                      <a:pt x="78666" y="114744"/>
                    </a:lnTo>
                    <a:lnTo>
                      <a:pt x="88666" y="113518"/>
                    </a:lnTo>
                    <a:lnTo>
                      <a:pt x="99333" y="111941"/>
                    </a:lnTo>
                    <a:lnTo>
                      <a:pt x="110000" y="110014"/>
                    </a:lnTo>
                    <a:lnTo>
                      <a:pt x="120000" y="108087"/>
                    </a:lnTo>
                    <a:lnTo>
                      <a:pt x="120000" y="280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199" name="Google Shape;3199;p95"/>
              <p:cNvSpPr/>
              <p:nvPr/>
            </p:nvSpPr>
            <p:spPr>
              <a:xfrm>
                <a:off x="9672637" y="21755100"/>
                <a:ext cx="231775" cy="84137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999" y="3169"/>
                    </a:moveTo>
                    <a:lnTo>
                      <a:pt x="117534" y="2716"/>
                    </a:lnTo>
                    <a:lnTo>
                      <a:pt x="110136" y="1811"/>
                    </a:lnTo>
                    <a:lnTo>
                      <a:pt x="98630" y="905"/>
                    </a:lnTo>
                    <a:lnTo>
                      <a:pt x="83013" y="226"/>
                    </a:lnTo>
                    <a:lnTo>
                      <a:pt x="64931" y="0"/>
                    </a:lnTo>
                    <a:lnTo>
                      <a:pt x="44383" y="679"/>
                    </a:lnTo>
                    <a:lnTo>
                      <a:pt x="22191" y="2490"/>
                    </a:lnTo>
                    <a:lnTo>
                      <a:pt x="0" y="6113"/>
                    </a:lnTo>
                    <a:lnTo>
                      <a:pt x="0" y="120000"/>
                    </a:lnTo>
                    <a:lnTo>
                      <a:pt x="2465" y="120000"/>
                    </a:lnTo>
                    <a:lnTo>
                      <a:pt x="11506" y="119773"/>
                    </a:lnTo>
                    <a:lnTo>
                      <a:pt x="23835" y="119094"/>
                    </a:lnTo>
                    <a:lnTo>
                      <a:pt x="40273" y="117962"/>
                    </a:lnTo>
                    <a:lnTo>
                      <a:pt x="58356" y="116377"/>
                    </a:lnTo>
                    <a:lnTo>
                      <a:pt x="78904" y="114339"/>
                    </a:lnTo>
                    <a:lnTo>
                      <a:pt x="99452" y="111396"/>
                    </a:lnTo>
                    <a:lnTo>
                      <a:pt x="119999" y="107547"/>
                    </a:lnTo>
                    <a:lnTo>
                      <a:pt x="119999" y="316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00" name="Google Shape;3200;p95"/>
              <p:cNvSpPr/>
              <p:nvPr/>
            </p:nvSpPr>
            <p:spPr>
              <a:xfrm>
                <a:off x="9685337" y="21767800"/>
                <a:ext cx="173037" cy="5921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217"/>
                    </a:moveTo>
                    <a:lnTo>
                      <a:pt x="117798" y="2895"/>
                    </a:lnTo>
                    <a:lnTo>
                      <a:pt x="110091" y="1930"/>
                    </a:lnTo>
                    <a:lnTo>
                      <a:pt x="97981" y="643"/>
                    </a:lnTo>
                    <a:lnTo>
                      <a:pt x="82568" y="0"/>
                    </a:lnTo>
                    <a:lnTo>
                      <a:pt x="64954" y="0"/>
                    </a:lnTo>
                    <a:lnTo>
                      <a:pt x="42935" y="643"/>
                    </a:lnTo>
                    <a:lnTo>
                      <a:pt x="22018" y="2895"/>
                    </a:lnTo>
                    <a:lnTo>
                      <a:pt x="0" y="6756"/>
                    </a:lnTo>
                    <a:lnTo>
                      <a:pt x="0" y="119999"/>
                    </a:lnTo>
                    <a:lnTo>
                      <a:pt x="2201" y="119999"/>
                    </a:lnTo>
                    <a:lnTo>
                      <a:pt x="9908" y="119678"/>
                    </a:lnTo>
                    <a:lnTo>
                      <a:pt x="23119" y="118713"/>
                    </a:lnTo>
                    <a:lnTo>
                      <a:pt x="39633" y="117747"/>
                    </a:lnTo>
                    <a:lnTo>
                      <a:pt x="58348" y="116461"/>
                    </a:lnTo>
                    <a:lnTo>
                      <a:pt x="79266" y="113887"/>
                    </a:lnTo>
                    <a:lnTo>
                      <a:pt x="99082" y="110348"/>
                    </a:lnTo>
                    <a:lnTo>
                      <a:pt x="120000" y="106487"/>
                    </a:lnTo>
                    <a:lnTo>
                      <a:pt x="120000" y="321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01" name="Google Shape;3201;p95"/>
              <p:cNvSpPr/>
              <p:nvPr/>
            </p:nvSpPr>
            <p:spPr>
              <a:xfrm>
                <a:off x="9694862" y="21782088"/>
                <a:ext cx="119062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333"/>
                    </a:moveTo>
                    <a:lnTo>
                      <a:pt x="116800" y="2777"/>
                    </a:lnTo>
                    <a:lnTo>
                      <a:pt x="110400" y="2222"/>
                    </a:lnTo>
                    <a:lnTo>
                      <a:pt x="97600" y="1111"/>
                    </a:lnTo>
                    <a:lnTo>
                      <a:pt x="83200" y="0"/>
                    </a:lnTo>
                    <a:lnTo>
                      <a:pt x="65600" y="0"/>
                    </a:lnTo>
                    <a:lnTo>
                      <a:pt x="44800" y="555"/>
                    </a:lnTo>
                    <a:lnTo>
                      <a:pt x="22400" y="3333"/>
                    </a:lnTo>
                    <a:lnTo>
                      <a:pt x="0" y="7777"/>
                    </a:lnTo>
                    <a:lnTo>
                      <a:pt x="0" y="120000"/>
                    </a:lnTo>
                    <a:lnTo>
                      <a:pt x="3200" y="120000"/>
                    </a:lnTo>
                    <a:lnTo>
                      <a:pt x="11200" y="119444"/>
                    </a:lnTo>
                    <a:lnTo>
                      <a:pt x="24000" y="118888"/>
                    </a:lnTo>
                    <a:lnTo>
                      <a:pt x="40000" y="117222"/>
                    </a:lnTo>
                    <a:lnTo>
                      <a:pt x="59200" y="115555"/>
                    </a:lnTo>
                    <a:lnTo>
                      <a:pt x="80000" y="112777"/>
                    </a:lnTo>
                    <a:lnTo>
                      <a:pt x="100800" y="108333"/>
                    </a:lnTo>
                    <a:lnTo>
                      <a:pt x="120000" y="103888"/>
                    </a:lnTo>
                    <a:lnTo>
                      <a:pt x="120000" y="333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02" name="Google Shape;3202;p95"/>
              <p:cNvSpPr/>
              <p:nvPr/>
            </p:nvSpPr>
            <p:spPr>
              <a:xfrm>
                <a:off x="11133137" y="22764750"/>
                <a:ext cx="174625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0000" y="120000"/>
                    </a:moveTo>
                    <a:lnTo>
                      <a:pt x="72000" y="118918"/>
                    </a:lnTo>
                    <a:lnTo>
                      <a:pt x="82909" y="114594"/>
                    </a:lnTo>
                    <a:lnTo>
                      <a:pt x="92727" y="109189"/>
                    </a:lnTo>
                    <a:lnTo>
                      <a:pt x="102545" y="101621"/>
                    </a:lnTo>
                    <a:lnTo>
                      <a:pt x="109090" y="92972"/>
                    </a:lnTo>
                    <a:lnTo>
                      <a:pt x="115636" y="83243"/>
                    </a:lnTo>
                    <a:lnTo>
                      <a:pt x="118909" y="71351"/>
                    </a:lnTo>
                    <a:lnTo>
                      <a:pt x="120000" y="60540"/>
                    </a:lnTo>
                    <a:lnTo>
                      <a:pt x="118909" y="47567"/>
                    </a:lnTo>
                    <a:lnTo>
                      <a:pt x="115636" y="36756"/>
                    </a:lnTo>
                    <a:lnTo>
                      <a:pt x="109090" y="25945"/>
                    </a:lnTo>
                    <a:lnTo>
                      <a:pt x="102545" y="18378"/>
                    </a:lnTo>
                    <a:lnTo>
                      <a:pt x="92727" y="9729"/>
                    </a:lnTo>
                    <a:lnTo>
                      <a:pt x="82909" y="5405"/>
                    </a:lnTo>
                    <a:lnTo>
                      <a:pt x="72000" y="2162"/>
                    </a:lnTo>
                    <a:lnTo>
                      <a:pt x="60000" y="0"/>
                    </a:lnTo>
                    <a:lnTo>
                      <a:pt x="48000" y="2162"/>
                    </a:lnTo>
                    <a:lnTo>
                      <a:pt x="36000" y="5405"/>
                    </a:lnTo>
                    <a:lnTo>
                      <a:pt x="27272" y="9729"/>
                    </a:lnTo>
                    <a:lnTo>
                      <a:pt x="17454" y="18378"/>
                    </a:lnTo>
                    <a:lnTo>
                      <a:pt x="10909" y="25945"/>
                    </a:lnTo>
                    <a:lnTo>
                      <a:pt x="4363" y="36756"/>
                    </a:lnTo>
                    <a:lnTo>
                      <a:pt x="1090" y="47567"/>
                    </a:lnTo>
                    <a:lnTo>
                      <a:pt x="0" y="60540"/>
                    </a:lnTo>
                    <a:lnTo>
                      <a:pt x="1090" y="71351"/>
                    </a:lnTo>
                    <a:lnTo>
                      <a:pt x="4363" y="83243"/>
                    </a:lnTo>
                    <a:lnTo>
                      <a:pt x="10909" y="92972"/>
                    </a:lnTo>
                    <a:lnTo>
                      <a:pt x="17454" y="101621"/>
                    </a:lnTo>
                    <a:lnTo>
                      <a:pt x="27272" y="109189"/>
                    </a:lnTo>
                    <a:lnTo>
                      <a:pt x="36000" y="114594"/>
                    </a:lnTo>
                    <a:lnTo>
                      <a:pt x="48000" y="118918"/>
                    </a:lnTo>
                    <a:lnTo>
                      <a:pt x="6000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03" name="Google Shape;3203;p95"/>
              <p:cNvSpPr/>
              <p:nvPr/>
            </p:nvSpPr>
            <p:spPr>
              <a:xfrm>
                <a:off x="10598150" y="22769513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8909" y="120000"/>
                    </a:moveTo>
                    <a:lnTo>
                      <a:pt x="82909" y="115636"/>
                    </a:lnTo>
                    <a:lnTo>
                      <a:pt x="104727" y="100363"/>
                    </a:lnTo>
                    <a:lnTo>
                      <a:pt x="115636" y="80727"/>
                    </a:lnTo>
                    <a:lnTo>
                      <a:pt x="120000" y="58909"/>
                    </a:lnTo>
                    <a:lnTo>
                      <a:pt x="115636" y="34909"/>
                    </a:lnTo>
                    <a:lnTo>
                      <a:pt x="104727" y="15272"/>
                    </a:lnTo>
                    <a:lnTo>
                      <a:pt x="82909" y="4363"/>
                    </a:lnTo>
                    <a:lnTo>
                      <a:pt x="58909" y="0"/>
                    </a:lnTo>
                    <a:lnTo>
                      <a:pt x="34909" y="4363"/>
                    </a:lnTo>
                    <a:lnTo>
                      <a:pt x="17454" y="15272"/>
                    </a:lnTo>
                    <a:lnTo>
                      <a:pt x="4363" y="34909"/>
                    </a:lnTo>
                    <a:lnTo>
                      <a:pt x="0" y="58909"/>
                    </a:lnTo>
                    <a:lnTo>
                      <a:pt x="4363" y="80727"/>
                    </a:lnTo>
                    <a:lnTo>
                      <a:pt x="17454" y="100363"/>
                    </a:lnTo>
                    <a:lnTo>
                      <a:pt x="34909" y="115636"/>
                    </a:lnTo>
                    <a:lnTo>
                      <a:pt x="58909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04" name="Google Shape;3204;p95"/>
              <p:cNvSpPr/>
              <p:nvPr/>
            </p:nvSpPr>
            <p:spPr>
              <a:xfrm>
                <a:off x="10747375" y="22772688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1090" y="120000"/>
                    </a:moveTo>
                    <a:lnTo>
                      <a:pt x="85090" y="115636"/>
                    </a:lnTo>
                    <a:lnTo>
                      <a:pt x="102545" y="102545"/>
                    </a:lnTo>
                    <a:lnTo>
                      <a:pt x="115636" y="85090"/>
                    </a:lnTo>
                    <a:lnTo>
                      <a:pt x="120000" y="61090"/>
                    </a:lnTo>
                    <a:lnTo>
                      <a:pt x="115636" y="37090"/>
                    </a:lnTo>
                    <a:lnTo>
                      <a:pt x="102545" y="17454"/>
                    </a:lnTo>
                    <a:lnTo>
                      <a:pt x="85090" y="4363"/>
                    </a:lnTo>
                    <a:lnTo>
                      <a:pt x="61090" y="0"/>
                    </a:lnTo>
                    <a:lnTo>
                      <a:pt x="37090" y="4363"/>
                    </a:lnTo>
                    <a:lnTo>
                      <a:pt x="19636" y="17454"/>
                    </a:lnTo>
                    <a:lnTo>
                      <a:pt x="4363" y="37090"/>
                    </a:lnTo>
                    <a:lnTo>
                      <a:pt x="0" y="61090"/>
                    </a:lnTo>
                    <a:lnTo>
                      <a:pt x="4363" y="85090"/>
                    </a:lnTo>
                    <a:lnTo>
                      <a:pt x="19636" y="102545"/>
                    </a:lnTo>
                    <a:lnTo>
                      <a:pt x="37090" y="115636"/>
                    </a:lnTo>
                    <a:lnTo>
                      <a:pt x="6109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05" name="Google Shape;3205;p95"/>
              <p:cNvSpPr/>
              <p:nvPr/>
            </p:nvSpPr>
            <p:spPr>
              <a:xfrm>
                <a:off x="10161587" y="21575713"/>
                <a:ext cx="247650" cy="11938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923" y="2393"/>
                    </a:moveTo>
                    <a:lnTo>
                      <a:pt x="33846" y="4787"/>
                    </a:lnTo>
                    <a:lnTo>
                      <a:pt x="25384" y="11648"/>
                    </a:lnTo>
                    <a:lnTo>
                      <a:pt x="14615" y="22340"/>
                    </a:lnTo>
                    <a:lnTo>
                      <a:pt x="5384" y="36542"/>
                    </a:lnTo>
                    <a:lnTo>
                      <a:pt x="0" y="53776"/>
                    </a:lnTo>
                    <a:lnTo>
                      <a:pt x="769" y="73723"/>
                    </a:lnTo>
                    <a:lnTo>
                      <a:pt x="10769" y="96063"/>
                    </a:lnTo>
                    <a:lnTo>
                      <a:pt x="33076" y="120000"/>
                    </a:lnTo>
                    <a:lnTo>
                      <a:pt x="115384" y="119042"/>
                    </a:lnTo>
                    <a:lnTo>
                      <a:pt x="112307" y="115531"/>
                    </a:lnTo>
                    <a:lnTo>
                      <a:pt x="103846" y="105797"/>
                    </a:lnTo>
                    <a:lnTo>
                      <a:pt x="94615" y="91595"/>
                    </a:lnTo>
                    <a:lnTo>
                      <a:pt x="85384" y="73882"/>
                    </a:lnTo>
                    <a:lnTo>
                      <a:pt x="80000" y="54574"/>
                    </a:lnTo>
                    <a:lnTo>
                      <a:pt x="82307" y="35106"/>
                    </a:lnTo>
                    <a:lnTo>
                      <a:pt x="95384" y="16914"/>
                    </a:lnTo>
                    <a:lnTo>
                      <a:pt x="120000" y="1436"/>
                    </a:lnTo>
                    <a:lnTo>
                      <a:pt x="120000" y="1276"/>
                    </a:lnTo>
                    <a:lnTo>
                      <a:pt x="120000" y="957"/>
                    </a:lnTo>
                    <a:lnTo>
                      <a:pt x="118461" y="638"/>
                    </a:lnTo>
                    <a:lnTo>
                      <a:pt x="113076" y="0"/>
                    </a:lnTo>
                    <a:lnTo>
                      <a:pt x="103076" y="0"/>
                    </a:lnTo>
                    <a:lnTo>
                      <a:pt x="88461" y="159"/>
                    </a:lnTo>
                    <a:lnTo>
                      <a:pt x="66923" y="1117"/>
                    </a:lnTo>
                    <a:lnTo>
                      <a:pt x="36923" y="239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06" name="Google Shape;3206;p95"/>
              <p:cNvSpPr/>
              <p:nvPr/>
            </p:nvSpPr>
            <p:spPr>
              <a:xfrm>
                <a:off x="11437937" y="21428075"/>
                <a:ext cx="336550" cy="1331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858"/>
                    </a:moveTo>
                    <a:lnTo>
                      <a:pt x="116603" y="1573"/>
                    </a:lnTo>
                    <a:lnTo>
                      <a:pt x="108679" y="4719"/>
                    </a:lnTo>
                    <a:lnTo>
                      <a:pt x="98490" y="11013"/>
                    </a:lnTo>
                    <a:lnTo>
                      <a:pt x="88301" y="21168"/>
                    </a:lnTo>
                    <a:lnTo>
                      <a:pt x="79811" y="36328"/>
                    </a:lnTo>
                    <a:lnTo>
                      <a:pt x="75283" y="57353"/>
                    </a:lnTo>
                    <a:lnTo>
                      <a:pt x="77547" y="84815"/>
                    </a:lnTo>
                    <a:lnTo>
                      <a:pt x="89433" y="120000"/>
                    </a:lnTo>
                    <a:lnTo>
                      <a:pt x="21509" y="120000"/>
                    </a:lnTo>
                    <a:lnTo>
                      <a:pt x="19245" y="116424"/>
                    </a:lnTo>
                    <a:lnTo>
                      <a:pt x="13584" y="106698"/>
                    </a:lnTo>
                    <a:lnTo>
                      <a:pt x="6792" y="92252"/>
                    </a:lnTo>
                    <a:lnTo>
                      <a:pt x="1698" y="74517"/>
                    </a:lnTo>
                    <a:lnTo>
                      <a:pt x="0" y="54922"/>
                    </a:lnTo>
                    <a:lnTo>
                      <a:pt x="3396" y="34898"/>
                    </a:lnTo>
                    <a:lnTo>
                      <a:pt x="16415" y="16305"/>
                    </a:lnTo>
                    <a:lnTo>
                      <a:pt x="38490" y="0"/>
                    </a:lnTo>
                    <a:lnTo>
                      <a:pt x="120000" y="8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07" name="Google Shape;3207;p95"/>
              <p:cNvSpPr/>
              <p:nvPr/>
            </p:nvSpPr>
            <p:spPr>
              <a:xfrm>
                <a:off x="10169525" y="21647150"/>
                <a:ext cx="217487" cy="10414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664" y="2195"/>
                    </a:moveTo>
                    <a:lnTo>
                      <a:pt x="34160" y="4573"/>
                    </a:lnTo>
                    <a:lnTo>
                      <a:pt x="26277" y="11341"/>
                    </a:lnTo>
                    <a:lnTo>
                      <a:pt x="16642" y="22317"/>
                    </a:lnTo>
                    <a:lnTo>
                      <a:pt x="6131" y="36402"/>
                    </a:lnTo>
                    <a:lnTo>
                      <a:pt x="0" y="53780"/>
                    </a:lnTo>
                    <a:lnTo>
                      <a:pt x="875" y="73719"/>
                    </a:lnTo>
                    <a:lnTo>
                      <a:pt x="10510" y="95853"/>
                    </a:lnTo>
                    <a:lnTo>
                      <a:pt x="33284" y="120000"/>
                    </a:lnTo>
                    <a:lnTo>
                      <a:pt x="115620" y="118902"/>
                    </a:lnTo>
                    <a:lnTo>
                      <a:pt x="111240" y="115426"/>
                    </a:lnTo>
                    <a:lnTo>
                      <a:pt x="104233" y="105731"/>
                    </a:lnTo>
                    <a:lnTo>
                      <a:pt x="93722" y="91280"/>
                    </a:lnTo>
                    <a:lnTo>
                      <a:pt x="84963" y="73719"/>
                    </a:lnTo>
                    <a:lnTo>
                      <a:pt x="80583" y="54329"/>
                    </a:lnTo>
                    <a:lnTo>
                      <a:pt x="82335" y="35121"/>
                    </a:lnTo>
                    <a:lnTo>
                      <a:pt x="94598" y="16646"/>
                    </a:lnTo>
                    <a:lnTo>
                      <a:pt x="120000" y="1280"/>
                    </a:lnTo>
                    <a:lnTo>
                      <a:pt x="120000" y="1097"/>
                    </a:lnTo>
                    <a:lnTo>
                      <a:pt x="120000" y="731"/>
                    </a:lnTo>
                    <a:lnTo>
                      <a:pt x="118248" y="365"/>
                    </a:lnTo>
                    <a:lnTo>
                      <a:pt x="112992" y="0"/>
                    </a:lnTo>
                    <a:lnTo>
                      <a:pt x="104233" y="0"/>
                    </a:lnTo>
                    <a:lnTo>
                      <a:pt x="88467" y="182"/>
                    </a:lnTo>
                    <a:lnTo>
                      <a:pt x="67445" y="914"/>
                    </a:lnTo>
                    <a:lnTo>
                      <a:pt x="37664" y="219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08" name="Google Shape;3208;p95"/>
              <p:cNvSpPr/>
              <p:nvPr/>
            </p:nvSpPr>
            <p:spPr>
              <a:xfrm>
                <a:off x="10179050" y="21717000"/>
                <a:ext cx="184150" cy="8890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241" y="2357"/>
                    </a:moveTo>
                    <a:lnTo>
                      <a:pt x="34137" y="4500"/>
                    </a:lnTo>
                    <a:lnTo>
                      <a:pt x="24827" y="11357"/>
                    </a:lnTo>
                    <a:lnTo>
                      <a:pt x="15517" y="22071"/>
                    </a:lnTo>
                    <a:lnTo>
                      <a:pt x="5172" y="36214"/>
                    </a:lnTo>
                    <a:lnTo>
                      <a:pt x="0" y="53571"/>
                    </a:lnTo>
                    <a:lnTo>
                      <a:pt x="1034" y="73714"/>
                    </a:lnTo>
                    <a:lnTo>
                      <a:pt x="10344" y="96000"/>
                    </a:lnTo>
                    <a:lnTo>
                      <a:pt x="33103" y="120000"/>
                    </a:lnTo>
                    <a:lnTo>
                      <a:pt x="115862" y="118928"/>
                    </a:lnTo>
                    <a:lnTo>
                      <a:pt x="111724" y="115285"/>
                    </a:lnTo>
                    <a:lnTo>
                      <a:pt x="104482" y="105642"/>
                    </a:lnTo>
                    <a:lnTo>
                      <a:pt x="94137" y="91285"/>
                    </a:lnTo>
                    <a:lnTo>
                      <a:pt x="84827" y="73714"/>
                    </a:lnTo>
                    <a:lnTo>
                      <a:pt x="79655" y="54642"/>
                    </a:lnTo>
                    <a:lnTo>
                      <a:pt x="81724" y="35142"/>
                    </a:lnTo>
                    <a:lnTo>
                      <a:pt x="94137" y="16928"/>
                    </a:lnTo>
                    <a:lnTo>
                      <a:pt x="120000" y="1285"/>
                    </a:lnTo>
                    <a:lnTo>
                      <a:pt x="120000" y="1071"/>
                    </a:lnTo>
                    <a:lnTo>
                      <a:pt x="120000" y="857"/>
                    </a:lnTo>
                    <a:lnTo>
                      <a:pt x="117931" y="428"/>
                    </a:lnTo>
                    <a:lnTo>
                      <a:pt x="112758" y="0"/>
                    </a:lnTo>
                    <a:lnTo>
                      <a:pt x="103448" y="0"/>
                    </a:lnTo>
                    <a:lnTo>
                      <a:pt x="88965" y="214"/>
                    </a:lnTo>
                    <a:lnTo>
                      <a:pt x="67241" y="857"/>
                    </a:lnTo>
                    <a:lnTo>
                      <a:pt x="37241" y="235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09" name="Google Shape;3209;p95"/>
              <p:cNvSpPr/>
              <p:nvPr/>
            </p:nvSpPr>
            <p:spPr>
              <a:xfrm>
                <a:off x="10186987" y="21786850"/>
                <a:ext cx="153987" cy="7350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113" y="2332"/>
                    </a:moveTo>
                    <a:lnTo>
                      <a:pt x="33402" y="4406"/>
                    </a:lnTo>
                    <a:lnTo>
                      <a:pt x="24742" y="11403"/>
                    </a:lnTo>
                    <a:lnTo>
                      <a:pt x="14845" y="22030"/>
                    </a:lnTo>
                    <a:lnTo>
                      <a:pt x="4948" y="36285"/>
                    </a:lnTo>
                    <a:lnTo>
                      <a:pt x="0" y="53650"/>
                    </a:lnTo>
                    <a:lnTo>
                      <a:pt x="0" y="73866"/>
                    </a:lnTo>
                    <a:lnTo>
                      <a:pt x="11134" y="95896"/>
                    </a:lnTo>
                    <a:lnTo>
                      <a:pt x="32164" y="119999"/>
                    </a:lnTo>
                    <a:lnTo>
                      <a:pt x="115051" y="119222"/>
                    </a:lnTo>
                    <a:lnTo>
                      <a:pt x="110103" y="115593"/>
                    </a:lnTo>
                    <a:lnTo>
                      <a:pt x="102680" y="105745"/>
                    </a:lnTo>
                    <a:lnTo>
                      <a:pt x="92783" y="91490"/>
                    </a:lnTo>
                    <a:lnTo>
                      <a:pt x="84123" y="73866"/>
                    </a:lnTo>
                    <a:lnTo>
                      <a:pt x="80412" y="54686"/>
                    </a:lnTo>
                    <a:lnTo>
                      <a:pt x="82886" y="35248"/>
                    </a:lnTo>
                    <a:lnTo>
                      <a:pt x="94020" y="16846"/>
                    </a:lnTo>
                    <a:lnTo>
                      <a:pt x="120000" y="1295"/>
                    </a:lnTo>
                    <a:lnTo>
                      <a:pt x="120000" y="1036"/>
                    </a:lnTo>
                    <a:lnTo>
                      <a:pt x="120000" y="777"/>
                    </a:lnTo>
                    <a:lnTo>
                      <a:pt x="117525" y="259"/>
                    </a:lnTo>
                    <a:lnTo>
                      <a:pt x="112577" y="0"/>
                    </a:lnTo>
                    <a:lnTo>
                      <a:pt x="103917" y="0"/>
                    </a:lnTo>
                    <a:lnTo>
                      <a:pt x="87835" y="0"/>
                    </a:lnTo>
                    <a:lnTo>
                      <a:pt x="66804" y="777"/>
                    </a:lnTo>
                    <a:lnTo>
                      <a:pt x="37113" y="233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10" name="Google Shape;3210;p95"/>
              <p:cNvSpPr/>
              <p:nvPr/>
            </p:nvSpPr>
            <p:spPr>
              <a:xfrm>
                <a:off x="10194925" y="21856700"/>
                <a:ext cx="122237" cy="5826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402" y="2615"/>
                    </a:moveTo>
                    <a:lnTo>
                      <a:pt x="34285" y="4904"/>
                    </a:lnTo>
                    <a:lnTo>
                      <a:pt x="26493" y="11771"/>
                    </a:lnTo>
                    <a:lnTo>
                      <a:pt x="15584" y="22234"/>
                    </a:lnTo>
                    <a:lnTo>
                      <a:pt x="6233" y="36621"/>
                    </a:lnTo>
                    <a:lnTo>
                      <a:pt x="0" y="53623"/>
                    </a:lnTo>
                    <a:lnTo>
                      <a:pt x="0" y="73896"/>
                    </a:lnTo>
                    <a:lnTo>
                      <a:pt x="10909" y="96130"/>
                    </a:lnTo>
                    <a:lnTo>
                      <a:pt x="32727" y="120000"/>
                    </a:lnTo>
                    <a:lnTo>
                      <a:pt x="115324" y="119019"/>
                    </a:lnTo>
                    <a:lnTo>
                      <a:pt x="110649" y="115422"/>
                    </a:lnTo>
                    <a:lnTo>
                      <a:pt x="102857" y="105613"/>
                    </a:lnTo>
                    <a:lnTo>
                      <a:pt x="93506" y="91553"/>
                    </a:lnTo>
                    <a:lnTo>
                      <a:pt x="84155" y="73896"/>
                    </a:lnTo>
                    <a:lnTo>
                      <a:pt x="79480" y="54931"/>
                    </a:lnTo>
                    <a:lnTo>
                      <a:pt x="82597" y="34986"/>
                    </a:lnTo>
                    <a:lnTo>
                      <a:pt x="95064" y="17002"/>
                    </a:lnTo>
                    <a:lnTo>
                      <a:pt x="120000" y="1634"/>
                    </a:lnTo>
                    <a:lnTo>
                      <a:pt x="120000" y="653"/>
                    </a:lnTo>
                    <a:lnTo>
                      <a:pt x="118441" y="326"/>
                    </a:lnTo>
                    <a:lnTo>
                      <a:pt x="112207" y="0"/>
                    </a:lnTo>
                    <a:lnTo>
                      <a:pt x="102857" y="0"/>
                    </a:lnTo>
                    <a:lnTo>
                      <a:pt x="87272" y="326"/>
                    </a:lnTo>
                    <a:lnTo>
                      <a:pt x="67012" y="1307"/>
                    </a:lnTo>
                    <a:lnTo>
                      <a:pt x="37402" y="261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11" name="Google Shape;3211;p95"/>
              <p:cNvSpPr/>
              <p:nvPr/>
            </p:nvSpPr>
            <p:spPr>
              <a:xfrm>
                <a:off x="10204450" y="21928138"/>
                <a:ext cx="88900" cy="430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428" y="2214"/>
                    </a:moveTo>
                    <a:lnTo>
                      <a:pt x="34285" y="4428"/>
                    </a:lnTo>
                    <a:lnTo>
                      <a:pt x="25714" y="11070"/>
                    </a:lnTo>
                    <a:lnTo>
                      <a:pt x="12857" y="21697"/>
                    </a:lnTo>
                    <a:lnTo>
                      <a:pt x="4285" y="36309"/>
                    </a:lnTo>
                    <a:lnTo>
                      <a:pt x="0" y="54022"/>
                    </a:lnTo>
                    <a:lnTo>
                      <a:pt x="0" y="73505"/>
                    </a:lnTo>
                    <a:lnTo>
                      <a:pt x="8571" y="96088"/>
                    </a:lnTo>
                    <a:lnTo>
                      <a:pt x="32142" y="120000"/>
                    </a:lnTo>
                    <a:lnTo>
                      <a:pt x="115714" y="118671"/>
                    </a:lnTo>
                    <a:lnTo>
                      <a:pt x="111428" y="115571"/>
                    </a:lnTo>
                    <a:lnTo>
                      <a:pt x="102857" y="105387"/>
                    </a:lnTo>
                    <a:lnTo>
                      <a:pt x="94285" y="91217"/>
                    </a:lnTo>
                    <a:lnTo>
                      <a:pt x="85714" y="73505"/>
                    </a:lnTo>
                    <a:lnTo>
                      <a:pt x="79285" y="54464"/>
                    </a:lnTo>
                    <a:lnTo>
                      <a:pt x="83571" y="34538"/>
                    </a:lnTo>
                    <a:lnTo>
                      <a:pt x="94285" y="16383"/>
                    </a:lnTo>
                    <a:lnTo>
                      <a:pt x="119999" y="1328"/>
                    </a:lnTo>
                    <a:lnTo>
                      <a:pt x="119999" y="885"/>
                    </a:lnTo>
                    <a:lnTo>
                      <a:pt x="117857" y="442"/>
                    </a:lnTo>
                    <a:lnTo>
                      <a:pt x="111428" y="0"/>
                    </a:lnTo>
                    <a:lnTo>
                      <a:pt x="102857" y="0"/>
                    </a:lnTo>
                    <a:lnTo>
                      <a:pt x="89999" y="0"/>
                    </a:lnTo>
                    <a:lnTo>
                      <a:pt x="66428" y="885"/>
                    </a:lnTo>
                    <a:lnTo>
                      <a:pt x="36428" y="221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12" name="Google Shape;3212;p95"/>
              <p:cNvSpPr/>
              <p:nvPr/>
            </p:nvSpPr>
            <p:spPr>
              <a:xfrm>
                <a:off x="11447462" y="21509038"/>
                <a:ext cx="295275" cy="11620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83"/>
                    </a:moveTo>
                    <a:lnTo>
                      <a:pt x="117419" y="1803"/>
                    </a:lnTo>
                    <a:lnTo>
                      <a:pt x="109032" y="4754"/>
                    </a:lnTo>
                    <a:lnTo>
                      <a:pt x="98709" y="10983"/>
                    </a:lnTo>
                    <a:lnTo>
                      <a:pt x="88387" y="21311"/>
                    </a:lnTo>
                    <a:lnTo>
                      <a:pt x="80000" y="36229"/>
                    </a:lnTo>
                    <a:lnTo>
                      <a:pt x="75483" y="57377"/>
                    </a:lnTo>
                    <a:lnTo>
                      <a:pt x="78709" y="84754"/>
                    </a:lnTo>
                    <a:lnTo>
                      <a:pt x="89677" y="120000"/>
                    </a:lnTo>
                    <a:lnTo>
                      <a:pt x="21935" y="120000"/>
                    </a:lnTo>
                    <a:lnTo>
                      <a:pt x="20000" y="116557"/>
                    </a:lnTo>
                    <a:lnTo>
                      <a:pt x="14193" y="106721"/>
                    </a:lnTo>
                    <a:lnTo>
                      <a:pt x="7741" y="92295"/>
                    </a:lnTo>
                    <a:lnTo>
                      <a:pt x="1935" y="74426"/>
                    </a:lnTo>
                    <a:lnTo>
                      <a:pt x="0" y="54918"/>
                    </a:lnTo>
                    <a:lnTo>
                      <a:pt x="3870" y="34918"/>
                    </a:lnTo>
                    <a:lnTo>
                      <a:pt x="16129" y="16065"/>
                    </a:lnTo>
                    <a:lnTo>
                      <a:pt x="38709" y="0"/>
                    </a:lnTo>
                    <a:lnTo>
                      <a:pt x="120000" y="98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13" name="Google Shape;3213;p95"/>
              <p:cNvSpPr/>
              <p:nvPr/>
            </p:nvSpPr>
            <p:spPr>
              <a:xfrm>
                <a:off x="11460162" y="21590000"/>
                <a:ext cx="250825" cy="9921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68"/>
                    </a:moveTo>
                    <a:lnTo>
                      <a:pt x="116202" y="1728"/>
                    </a:lnTo>
                    <a:lnTo>
                      <a:pt x="109367" y="4800"/>
                    </a:lnTo>
                    <a:lnTo>
                      <a:pt x="98734" y="10944"/>
                    </a:lnTo>
                    <a:lnTo>
                      <a:pt x="88101" y="21120"/>
                    </a:lnTo>
                    <a:lnTo>
                      <a:pt x="79746" y="36288"/>
                    </a:lnTo>
                    <a:lnTo>
                      <a:pt x="75949" y="57216"/>
                    </a:lnTo>
                    <a:lnTo>
                      <a:pt x="78227" y="84672"/>
                    </a:lnTo>
                    <a:lnTo>
                      <a:pt x="89620" y="120000"/>
                    </a:lnTo>
                    <a:lnTo>
                      <a:pt x="22025" y="120000"/>
                    </a:lnTo>
                    <a:lnTo>
                      <a:pt x="18987" y="116544"/>
                    </a:lnTo>
                    <a:lnTo>
                      <a:pt x="13670" y="106752"/>
                    </a:lnTo>
                    <a:lnTo>
                      <a:pt x="6835" y="92160"/>
                    </a:lnTo>
                    <a:lnTo>
                      <a:pt x="1518" y="74304"/>
                    </a:lnTo>
                    <a:lnTo>
                      <a:pt x="0" y="54912"/>
                    </a:lnTo>
                    <a:lnTo>
                      <a:pt x="3797" y="34944"/>
                    </a:lnTo>
                    <a:lnTo>
                      <a:pt x="15949" y="16128"/>
                    </a:lnTo>
                    <a:lnTo>
                      <a:pt x="38734" y="0"/>
                    </a:lnTo>
                    <a:lnTo>
                      <a:pt x="120000" y="76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14" name="Google Shape;3214;p95"/>
              <p:cNvSpPr/>
              <p:nvPr/>
            </p:nvSpPr>
            <p:spPr>
              <a:xfrm>
                <a:off x="11469687" y="21670963"/>
                <a:ext cx="207962" cy="820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28"/>
                    </a:moveTo>
                    <a:lnTo>
                      <a:pt x="117251" y="1624"/>
                    </a:lnTo>
                    <a:lnTo>
                      <a:pt x="109007" y="4874"/>
                    </a:lnTo>
                    <a:lnTo>
                      <a:pt x="99847" y="10909"/>
                    </a:lnTo>
                    <a:lnTo>
                      <a:pt x="88854" y="21121"/>
                    </a:lnTo>
                    <a:lnTo>
                      <a:pt x="80610" y="36208"/>
                    </a:lnTo>
                    <a:lnTo>
                      <a:pt x="76946" y="57330"/>
                    </a:lnTo>
                    <a:lnTo>
                      <a:pt x="78778" y="84951"/>
                    </a:lnTo>
                    <a:lnTo>
                      <a:pt x="90687" y="120000"/>
                    </a:lnTo>
                    <a:lnTo>
                      <a:pt x="22900" y="120000"/>
                    </a:lnTo>
                    <a:lnTo>
                      <a:pt x="21068" y="116518"/>
                    </a:lnTo>
                    <a:lnTo>
                      <a:pt x="14656" y="106769"/>
                    </a:lnTo>
                    <a:lnTo>
                      <a:pt x="8244" y="92147"/>
                    </a:lnTo>
                    <a:lnTo>
                      <a:pt x="1832" y="74274"/>
                    </a:lnTo>
                    <a:lnTo>
                      <a:pt x="0" y="54777"/>
                    </a:lnTo>
                    <a:lnTo>
                      <a:pt x="3664" y="35048"/>
                    </a:lnTo>
                    <a:lnTo>
                      <a:pt x="16488" y="16247"/>
                    </a:lnTo>
                    <a:lnTo>
                      <a:pt x="39389" y="0"/>
                    </a:lnTo>
                    <a:lnTo>
                      <a:pt x="120000" y="92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15" name="Google Shape;3215;p95"/>
              <p:cNvSpPr/>
              <p:nvPr/>
            </p:nvSpPr>
            <p:spPr>
              <a:xfrm>
                <a:off x="11482387" y="21750338"/>
                <a:ext cx="165100" cy="652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1167"/>
                    </a:moveTo>
                    <a:lnTo>
                      <a:pt x="116538" y="2043"/>
                    </a:lnTo>
                    <a:lnTo>
                      <a:pt x="108461" y="4963"/>
                    </a:lnTo>
                    <a:lnTo>
                      <a:pt x="99230" y="11094"/>
                    </a:lnTo>
                    <a:lnTo>
                      <a:pt x="87692" y="21313"/>
                    </a:lnTo>
                    <a:lnTo>
                      <a:pt x="79615" y="36496"/>
                    </a:lnTo>
                    <a:lnTo>
                      <a:pt x="75000" y="57226"/>
                    </a:lnTo>
                    <a:lnTo>
                      <a:pt x="77307" y="84963"/>
                    </a:lnTo>
                    <a:lnTo>
                      <a:pt x="88846" y="120000"/>
                    </a:lnTo>
                    <a:lnTo>
                      <a:pt x="21923" y="120000"/>
                    </a:lnTo>
                    <a:lnTo>
                      <a:pt x="19615" y="116496"/>
                    </a:lnTo>
                    <a:lnTo>
                      <a:pt x="12692" y="106569"/>
                    </a:lnTo>
                    <a:lnTo>
                      <a:pt x="6923" y="92262"/>
                    </a:lnTo>
                    <a:lnTo>
                      <a:pt x="2307" y="74452"/>
                    </a:lnTo>
                    <a:lnTo>
                      <a:pt x="0" y="54890"/>
                    </a:lnTo>
                    <a:lnTo>
                      <a:pt x="4615" y="35036"/>
                    </a:lnTo>
                    <a:lnTo>
                      <a:pt x="17307" y="16058"/>
                    </a:lnTo>
                    <a:lnTo>
                      <a:pt x="39230" y="0"/>
                    </a:lnTo>
                    <a:lnTo>
                      <a:pt x="120000" y="116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16" name="Google Shape;3216;p95"/>
              <p:cNvSpPr/>
              <p:nvPr/>
            </p:nvSpPr>
            <p:spPr>
              <a:xfrm>
                <a:off x="11493500" y="21831300"/>
                <a:ext cx="120650" cy="47942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94"/>
                    </a:moveTo>
                    <a:lnTo>
                      <a:pt x="116842" y="1589"/>
                    </a:lnTo>
                    <a:lnTo>
                      <a:pt x="110526" y="4768"/>
                    </a:lnTo>
                    <a:lnTo>
                      <a:pt x="97894" y="11125"/>
                    </a:lnTo>
                    <a:lnTo>
                      <a:pt x="88421" y="21059"/>
                    </a:lnTo>
                    <a:lnTo>
                      <a:pt x="80526" y="36556"/>
                    </a:lnTo>
                    <a:lnTo>
                      <a:pt x="77368" y="57615"/>
                    </a:lnTo>
                    <a:lnTo>
                      <a:pt x="78947" y="85033"/>
                    </a:lnTo>
                    <a:lnTo>
                      <a:pt x="90000" y="120000"/>
                    </a:lnTo>
                    <a:lnTo>
                      <a:pt x="22105" y="120000"/>
                    </a:lnTo>
                    <a:lnTo>
                      <a:pt x="20526" y="116821"/>
                    </a:lnTo>
                    <a:lnTo>
                      <a:pt x="14210" y="106887"/>
                    </a:lnTo>
                    <a:lnTo>
                      <a:pt x="6315" y="92185"/>
                    </a:lnTo>
                    <a:lnTo>
                      <a:pt x="1578" y="74701"/>
                    </a:lnTo>
                    <a:lnTo>
                      <a:pt x="0" y="54834"/>
                    </a:lnTo>
                    <a:lnTo>
                      <a:pt x="3157" y="35364"/>
                    </a:lnTo>
                    <a:lnTo>
                      <a:pt x="15789" y="16291"/>
                    </a:lnTo>
                    <a:lnTo>
                      <a:pt x="39473" y="0"/>
                    </a:lnTo>
                    <a:lnTo>
                      <a:pt x="120000" y="79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17" name="Google Shape;3217;p95"/>
              <p:cNvSpPr txBox="1"/>
              <p:nvPr/>
            </p:nvSpPr>
            <p:spPr>
              <a:xfrm>
                <a:off x="9907587" y="21713825"/>
                <a:ext cx="36512" cy="152082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18" name="Google Shape;3218;p95"/>
              <p:cNvSpPr/>
              <p:nvPr/>
            </p:nvSpPr>
            <p:spPr>
              <a:xfrm>
                <a:off x="10444162" y="21691600"/>
                <a:ext cx="595312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200" y="11181"/>
                    </a:moveTo>
                    <a:lnTo>
                      <a:pt x="10240" y="13363"/>
                    </a:lnTo>
                    <a:lnTo>
                      <a:pt x="8000" y="20181"/>
                    </a:lnTo>
                    <a:lnTo>
                      <a:pt x="5440" y="30545"/>
                    </a:lnTo>
                    <a:lnTo>
                      <a:pt x="2560" y="44454"/>
                    </a:lnTo>
                    <a:lnTo>
                      <a:pt x="640" y="60818"/>
                    </a:lnTo>
                    <a:lnTo>
                      <a:pt x="0" y="79090"/>
                    </a:lnTo>
                    <a:lnTo>
                      <a:pt x="2240" y="99000"/>
                    </a:lnTo>
                    <a:lnTo>
                      <a:pt x="7360" y="120000"/>
                    </a:lnTo>
                    <a:lnTo>
                      <a:pt x="7360" y="119181"/>
                    </a:lnTo>
                    <a:lnTo>
                      <a:pt x="7360" y="116454"/>
                    </a:lnTo>
                    <a:lnTo>
                      <a:pt x="7360" y="112090"/>
                    </a:lnTo>
                    <a:lnTo>
                      <a:pt x="7360" y="106636"/>
                    </a:lnTo>
                    <a:lnTo>
                      <a:pt x="8000" y="100090"/>
                    </a:lnTo>
                    <a:lnTo>
                      <a:pt x="8960" y="93000"/>
                    </a:lnTo>
                    <a:lnTo>
                      <a:pt x="10560" y="85090"/>
                    </a:lnTo>
                    <a:lnTo>
                      <a:pt x="12480" y="76636"/>
                    </a:lnTo>
                    <a:lnTo>
                      <a:pt x="15680" y="68454"/>
                    </a:lnTo>
                    <a:lnTo>
                      <a:pt x="19520" y="60545"/>
                    </a:lnTo>
                    <a:lnTo>
                      <a:pt x="24000" y="52909"/>
                    </a:lnTo>
                    <a:lnTo>
                      <a:pt x="29760" y="45818"/>
                    </a:lnTo>
                    <a:lnTo>
                      <a:pt x="37120" y="39545"/>
                    </a:lnTo>
                    <a:lnTo>
                      <a:pt x="45120" y="34636"/>
                    </a:lnTo>
                    <a:lnTo>
                      <a:pt x="55360" y="31090"/>
                    </a:lnTo>
                    <a:lnTo>
                      <a:pt x="66560" y="28909"/>
                    </a:lnTo>
                    <a:lnTo>
                      <a:pt x="67200" y="28363"/>
                    </a:lnTo>
                    <a:lnTo>
                      <a:pt x="69440" y="27272"/>
                    </a:lnTo>
                    <a:lnTo>
                      <a:pt x="72640" y="25090"/>
                    </a:lnTo>
                    <a:lnTo>
                      <a:pt x="78400" y="22363"/>
                    </a:lnTo>
                    <a:lnTo>
                      <a:pt x="85440" y="18818"/>
                    </a:lnTo>
                    <a:lnTo>
                      <a:pt x="94720" y="14727"/>
                    </a:lnTo>
                    <a:lnTo>
                      <a:pt x="106240" y="9818"/>
                    </a:lnTo>
                    <a:lnTo>
                      <a:pt x="120000" y="4636"/>
                    </a:lnTo>
                    <a:lnTo>
                      <a:pt x="119360" y="4363"/>
                    </a:lnTo>
                    <a:lnTo>
                      <a:pt x="117120" y="4090"/>
                    </a:lnTo>
                    <a:lnTo>
                      <a:pt x="114240" y="3545"/>
                    </a:lnTo>
                    <a:lnTo>
                      <a:pt x="109760" y="2727"/>
                    </a:lnTo>
                    <a:lnTo>
                      <a:pt x="104320" y="1909"/>
                    </a:lnTo>
                    <a:lnTo>
                      <a:pt x="98240" y="1363"/>
                    </a:lnTo>
                    <a:lnTo>
                      <a:pt x="91200" y="818"/>
                    </a:lnTo>
                    <a:lnTo>
                      <a:pt x="83520" y="272"/>
                    </a:lnTo>
                    <a:lnTo>
                      <a:pt x="75200" y="0"/>
                    </a:lnTo>
                    <a:lnTo>
                      <a:pt x="66560" y="272"/>
                    </a:lnTo>
                    <a:lnTo>
                      <a:pt x="57600" y="545"/>
                    </a:lnTo>
                    <a:lnTo>
                      <a:pt x="48320" y="1363"/>
                    </a:lnTo>
                    <a:lnTo>
                      <a:pt x="39040" y="2727"/>
                    </a:lnTo>
                    <a:lnTo>
                      <a:pt x="29440" y="4909"/>
                    </a:lnTo>
                    <a:lnTo>
                      <a:pt x="20160" y="7636"/>
                    </a:lnTo>
                    <a:lnTo>
                      <a:pt x="11200" y="11181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19" name="Google Shape;3219;p95"/>
              <p:cNvSpPr/>
              <p:nvPr/>
            </p:nvSpPr>
            <p:spPr>
              <a:xfrm>
                <a:off x="9621837" y="22210713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69397"/>
                    </a:lnTo>
                    <a:lnTo>
                      <a:pt x="1967" y="63614"/>
                    </a:lnTo>
                    <a:lnTo>
                      <a:pt x="4327" y="53493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6024"/>
                    </a:lnTo>
                    <a:lnTo>
                      <a:pt x="21245" y="17349"/>
                    </a:lnTo>
                    <a:lnTo>
                      <a:pt x="28327" y="8674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0120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6506"/>
                    </a:lnTo>
                    <a:lnTo>
                      <a:pt x="113704" y="63614"/>
                    </a:lnTo>
                    <a:lnTo>
                      <a:pt x="108983" y="59277"/>
                    </a:lnTo>
                    <a:lnTo>
                      <a:pt x="103081" y="52048"/>
                    </a:lnTo>
                    <a:lnTo>
                      <a:pt x="96000" y="46265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0361"/>
                    </a:lnTo>
                    <a:lnTo>
                      <a:pt x="39737" y="33253"/>
                    </a:lnTo>
                    <a:lnTo>
                      <a:pt x="30295" y="41927"/>
                    </a:lnTo>
                    <a:lnTo>
                      <a:pt x="21639" y="53493"/>
                    </a:lnTo>
                    <a:lnTo>
                      <a:pt x="12983" y="69397"/>
                    </a:lnTo>
                    <a:lnTo>
                      <a:pt x="5901" y="91084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20" name="Google Shape;3220;p95"/>
              <p:cNvSpPr/>
              <p:nvPr/>
            </p:nvSpPr>
            <p:spPr>
              <a:xfrm>
                <a:off x="9621837" y="21896388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70843"/>
                    </a:lnTo>
                    <a:lnTo>
                      <a:pt x="1967" y="63614"/>
                    </a:lnTo>
                    <a:lnTo>
                      <a:pt x="4327" y="54939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4578"/>
                    </a:lnTo>
                    <a:lnTo>
                      <a:pt x="21245" y="17349"/>
                    </a:lnTo>
                    <a:lnTo>
                      <a:pt x="28327" y="10120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1566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5060"/>
                    </a:lnTo>
                    <a:lnTo>
                      <a:pt x="113704" y="62168"/>
                    </a:lnTo>
                    <a:lnTo>
                      <a:pt x="108983" y="57831"/>
                    </a:lnTo>
                    <a:lnTo>
                      <a:pt x="103081" y="52048"/>
                    </a:lnTo>
                    <a:lnTo>
                      <a:pt x="96000" y="47710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1807"/>
                    </a:lnTo>
                    <a:lnTo>
                      <a:pt x="39737" y="34698"/>
                    </a:lnTo>
                    <a:lnTo>
                      <a:pt x="30295" y="41927"/>
                    </a:lnTo>
                    <a:lnTo>
                      <a:pt x="21639" y="54939"/>
                    </a:lnTo>
                    <a:lnTo>
                      <a:pt x="12983" y="70843"/>
                    </a:lnTo>
                    <a:lnTo>
                      <a:pt x="5901" y="92530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21" name="Google Shape;3221;p95"/>
              <p:cNvSpPr/>
              <p:nvPr/>
            </p:nvSpPr>
            <p:spPr>
              <a:xfrm>
                <a:off x="10077450" y="21742400"/>
                <a:ext cx="787400" cy="1455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0" y="115943"/>
                    </a:lnTo>
                    <a:lnTo>
                      <a:pt x="36290" y="119999"/>
                    </a:lnTo>
                    <a:lnTo>
                      <a:pt x="34596" y="104296"/>
                    </a:lnTo>
                    <a:lnTo>
                      <a:pt x="120000" y="111363"/>
                    </a:lnTo>
                    <a:lnTo>
                      <a:pt x="118548" y="105081"/>
                    </a:lnTo>
                    <a:lnTo>
                      <a:pt x="59274" y="101155"/>
                    </a:lnTo>
                    <a:lnTo>
                      <a:pt x="57822" y="87677"/>
                    </a:lnTo>
                    <a:lnTo>
                      <a:pt x="17419" y="87677"/>
                    </a:lnTo>
                    <a:lnTo>
                      <a:pt x="16451" y="85976"/>
                    </a:lnTo>
                    <a:lnTo>
                      <a:pt x="13548" y="81134"/>
                    </a:lnTo>
                    <a:lnTo>
                      <a:pt x="9919" y="73151"/>
                    </a:lnTo>
                    <a:lnTo>
                      <a:pt x="6290" y="62813"/>
                    </a:lnTo>
                    <a:lnTo>
                      <a:pt x="3629" y="50381"/>
                    </a:lnTo>
                    <a:lnTo>
                      <a:pt x="2661" y="36117"/>
                    </a:lnTo>
                    <a:lnTo>
                      <a:pt x="4838" y="20676"/>
                    </a:lnTo>
                    <a:lnTo>
                      <a:pt x="10161" y="39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22" name="Google Shape;3222;p95"/>
              <p:cNvSpPr/>
              <p:nvPr/>
            </p:nvSpPr>
            <p:spPr>
              <a:xfrm>
                <a:off x="10466387" y="21410613"/>
                <a:ext cx="1012825" cy="198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120000"/>
                    </a:moveTo>
                    <a:lnTo>
                      <a:pt x="752" y="119040"/>
                    </a:lnTo>
                    <a:lnTo>
                      <a:pt x="2633" y="114240"/>
                    </a:lnTo>
                    <a:lnTo>
                      <a:pt x="5830" y="109440"/>
                    </a:lnTo>
                    <a:lnTo>
                      <a:pt x="9968" y="101760"/>
                    </a:lnTo>
                    <a:lnTo>
                      <a:pt x="15235" y="94080"/>
                    </a:lnTo>
                    <a:lnTo>
                      <a:pt x="21253" y="85440"/>
                    </a:lnTo>
                    <a:lnTo>
                      <a:pt x="28401" y="77760"/>
                    </a:lnTo>
                    <a:lnTo>
                      <a:pt x="36112" y="70080"/>
                    </a:lnTo>
                    <a:lnTo>
                      <a:pt x="44576" y="62400"/>
                    </a:lnTo>
                    <a:lnTo>
                      <a:pt x="53793" y="57600"/>
                    </a:lnTo>
                    <a:lnTo>
                      <a:pt x="63385" y="53760"/>
                    </a:lnTo>
                    <a:lnTo>
                      <a:pt x="73354" y="52800"/>
                    </a:lnTo>
                    <a:lnTo>
                      <a:pt x="83887" y="53760"/>
                    </a:lnTo>
                    <a:lnTo>
                      <a:pt x="94608" y="58560"/>
                    </a:lnTo>
                    <a:lnTo>
                      <a:pt x="105517" y="67200"/>
                    </a:lnTo>
                    <a:lnTo>
                      <a:pt x="116614" y="79680"/>
                    </a:lnTo>
                    <a:lnTo>
                      <a:pt x="120000" y="0"/>
                    </a:lnTo>
                    <a:lnTo>
                      <a:pt x="119247" y="0"/>
                    </a:lnTo>
                    <a:lnTo>
                      <a:pt x="116614" y="0"/>
                    </a:lnTo>
                    <a:lnTo>
                      <a:pt x="112664" y="0"/>
                    </a:lnTo>
                    <a:lnTo>
                      <a:pt x="107398" y="960"/>
                    </a:lnTo>
                    <a:lnTo>
                      <a:pt x="100815" y="1920"/>
                    </a:lnTo>
                    <a:lnTo>
                      <a:pt x="93291" y="2880"/>
                    </a:lnTo>
                    <a:lnTo>
                      <a:pt x="85015" y="5760"/>
                    </a:lnTo>
                    <a:lnTo>
                      <a:pt x="76175" y="7680"/>
                    </a:lnTo>
                    <a:lnTo>
                      <a:pt x="66583" y="12480"/>
                    </a:lnTo>
                    <a:lnTo>
                      <a:pt x="56802" y="16320"/>
                    </a:lnTo>
                    <a:lnTo>
                      <a:pt x="46833" y="21120"/>
                    </a:lnTo>
                    <a:lnTo>
                      <a:pt x="36865" y="28800"/>
                    </a:lnTo>
                    <a:lnTo>
                      <a:pt x="27084" y="35520"/>
                    </a:lnTo>
                    <a:lnTo>
                      <a:pt x="17492" y="45120"/>
                    </a:lnTo>
                    <a:lnTo>
                      <a:pt x="8463" y="55680"/>
                    </a:lnTo>
                    <a:lnTo>
                      <a:pt x="0" y="68160"/>
                    </a:ln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23" name="Google Shape;3223;p95"/>
              <p:cNvSpPr/>
              <p:nvPr/>
            </p:nvSpPr>
            <p:spPr>
              <a:xfrm>
                <a:off x="9869487" y="23231475"/>
                <a:ext cx="1706562" cy="5651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0679" y="115955"/>
                    </a:moveTo>
                    <a:lnTo>
                      <a:pt x="50902" y="115617"/>
                    </a:lnTo>
                    <a:lnTo>
                      <a:pt x="51683" y="114943"/>
                    </a:lnTo>
                    <a:lnTo>
                      <a:pt x="52688" y="113595"/>
                    </a:lnTo>
                    <a:lnTo>
                      <a:pt x="54139" y="111910"/>
                    </a:lnTo>
                    <a:lnTo>
                      <a:pt x="55925" y="109550"/>
                    </a:lnTo>
                    <a:lnTo>
                      <a:pt x="57823" y="106853"/>
                    </a:lnTo>
                    <a:lnTo>
                      <a:pt x="60055" y="103820"/>
                    </a:lnTo>
                    <a:lnTo>
                      <a:pt x="62288" y="100449"/>
                    </a:lnTo>
                    <a:lnTo>
                      <a:pt x="64744" y="96741"/>
                    </a:lnTo>
                    <a:lnTo>
                      <a:pt x="66976" y="92359"/>
                    </a:lnTo>
                    <a:lnTo>
                      <a:pt x="69320" y="88314"/>
                    </a:lnTo>
                    <a:lnTo>
                      <a:pt x="71441" y="83595"/>
                    </a:lnTo>
                    <a:lnTo>
                      <a:pt x="73451" y="78876"/>
                    </a:lnTo>
                    <a:lnTo>
                      <a:pt x="75237" y="73820"/>
                    </a:lnTo>
                    <a:lnTo>
                      <a:pt x="76800" y="68764"/>
                    </a:lnTo>
                    <a:lnTo>
                      <a:pt x="78027" y="63707"/>
                    </a:lnTo>
                    <a:lnTo>
                      <a:pt x="0" y="6067"/>
                    </a:lnTo>
                    <a:lnTo>
                      <a:pt x="6027" y="0"/>
                    </a:lnTo>
                    <a:lnTo>
                      <a:pt x="120000" y="84606"/>
                    </a:lnTo>
                    <a:lnTo>
                      <a:pt x="115311" y="92359"/>
                    </a:lnTo>
                    <a:lnTo>
                      <a:pt x="82381" y="67078"/>
                    </a:lnTo>
                    <a:lnTo>
                      <a:pt x="82269" y="67415"/>
                    </a:lnTo>
                    <a:lnTo>
                      <a:pt x="82046" y="68426"/>
                    </a:lnTo>
                    <a:lnTo>
                      <a:pt x="81488" y="69775"/>
                    </a:lnTo>
                    <a:lnTo>
                      <a:pt x="80818" y="72134"/>
                    </a:lnTo>
                    <a:lnTo>
                      <a:pt x="79925" y="74831"/>
                    </a:lnTo>
                    <a:lnTo>
                      <a:pt x="78809" y="77865"/>
                    </a:lnTo>
                    <a:lnTo>
                      <a:pt x="77469" y="81573"/>
                    </a:lnTo>
                    <a:lnTo>
                      <a:pt x="75795" y="85280"/>
                    </a:lnTo>
                    <a:lnTo>
                      <a:pt x="73897" y="89325"/>
                    </a:lnTo>
                    <a:lnTo>
                      <a:pt x="71776" y="93707"/>
                    </a:lnTo>
                    <a:lnTo>
                      <a:pt x="69320" y="98089"/>
                    </a:lnTo>
                    <a:lnTo>
                      <a:pt x="66641" y="102134"/>
                    </a:lnTo>
                    <a:lnTo>
                      <a:pt x="63627" y="106853"/>
                    </a:lnTo>
                    <a:lnTo>
                      <a:pt x="60279" y="111235"/>
                    </a:lnTo>
                    <a:lnTo>
                      <a:pt x="56706" y="115617"/>
                    </a:lnTo>
                    <a:lnTo>
                      <a:pt x="52688" y="120000"/>
                    </a:lnTo>
                    <a:lnTo>
                      <a:pt x="50679" y="11595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24" name="Google Shape;3224;p95"/>
              <p:cNvSpPr/>
              <p:nvPr/>
            </p:nvSpPr>
            <p:spPr>
              <a:xfrm>
                <a:off x="9520237" y="23379113"/>
                <a:ext cx="1738312" cy="5064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369" y="120000"/>
                    </a:lnTo>
                    <a:lnTo>
                      <a:pt x="120000" y="120000"/>
                    </a:lnTo>
                    <a:lnTo>
                      <a:pt x="361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25" name="Google Shape;3225;p95"/>
              <p:cNvSpPr/>
              <p:nvPr/>
            </p:nvSpPr>
            <p:spPr>
              <a:xfrm>
                <a:off x="9812337" y="23310850"/>
                <a:ext cx="1717675" cy="452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421"/>
                    </a:moveTo>
                    <a:lnTo>
                      <a:pt x="117338" y="119999"/>
                    </a:lnTo>
                    <a:lnTo>
                      <a:pt x="120000" y="119578"/>
                    </a:lnTo>
                    <a:lnTo>
                      <a:pt x="3659" y="0"/>
                    </a:lnTo>
                    <a:lnTo>
                      <a:pt x="0" y="42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26" name="Google Shape;3226;p95"/>
              <p:cNvSpPr/>
              <p:nvPr/>
            </p:nvSpPr>
            <p:spPr>
              <a:xfrm>
                <a:off x="9672637" y="23334663"/>
                <a:ext cx="1725612" cy="5000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681" y="120000"/>
                    </a:lnTo>
                    <a:lnTo>
                      <a:pt x="120000" y="117333"/>
                    </a:lnTo>
                    <a:lnTo>
                      <a:pt x="34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grpSp>
          <p:nvGrpSpPr>
            <p:cNvPr id="3227" name="Google Shape;3227;p95"/>
            <p:cNvGrpSpPr/>
            <p:nvPr/>
          </p:nvGrpSpPr>
          <p:grpSpPr>
            <a:xfrm>
              <a:off x="20329525" y="16933862"/>
              <a:ext cx="1560512" cy="2173287"/>
              <a:chOff x="20259675" y="16408400"/>
              <a:chExt cx="1630362" cy="2698750"/>
            </a:xfrm>
          </p:grpSpPr>
          <p:sp>
            <p:nvSpPr>
              <p:cNvPr id="3228" name="Google Shape;3228;p95"/>
              <p:cNvSpPr txBox="1"/>
              <p:nvPr/>
            </p:nvSpPr>
            <p:spPr>
              <a:xfrm>
                <a:off x="20358100" y="16500475"/>
                <a:ext cx="1531937" cy="2606675"/>
              </a:xfrm>
              <a:prstGeom prst="rect">
                <a:avLst/>
              </a:prstGeom>
              <a:solidFill>
                <a:srgbClr val="969696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229" name="Google Shape;3229;p95"/>
              <p:cNvSpPr txBox="1"/>
              <p:nvPr/>
            </p:nvSpPr>
            <p:spPr>
              <a:xfrm>
                <a:off x="20266025" y="16408400"/>
                <a:ext cx="1531937" cy="2606675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3230" name="Google Shape;3230;p95"/>
              <p:cNvCxnSpPr/>
              <p:nvPr/>
            </p:nvCxnSpPr>
            <p:spPr>
              <a:xfrm>
                <a:off x="20266025" y="16957675"/>
                <a:ext cx="1531937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231" name="Google Shape;3231;p95"/>
              <p:cNvCxnSpPr/>
              <p:nvPr/>
            </p:nvCxnSpPr>
            <p:spPr>
              <a:xfrm>
                <a:off x="20288250" y="1752917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232" name="Google Shape;3232;p95"/>
              <p:cNvCxnSpPr/>
              <p:nvPr/>
            </p:nvCxnSpPr>
            <p:spPr>
              <a:xfrm>
                <a:off x="20262850" y="1805622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233" name="Google Shape;3233;p95"/>
              <p:cNvCxnSpPr/>
              <p:nvPr/>
            </p:nvCxnSpPr>
            <p:spPr>
              <a:xfrm>
                <a:off x="20259675" y="18534063"/>
                <a:ext cx="1535112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sp>
          <p:nvSpPr>
            <p:cNvPr id="3234" name="Google Shape;3234;p95"/>
            <p:cNvSpPr txBox="1"/>
            <p:nvPr/>
          </p:nvSpPr>
          <p:spPr>
            <a:xfrm>
              <a:off x="20334288" y="16181388"/>
              <a:ext cx="1520825" cy="581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Host B</a:t>
              </a:r>
              <a:endParaRPr/>
            </a:p>
          </p:txBody>
        </p:sp>
      </p:grpSp>
      <p:cxnSp>
        <p:nvCxnSpPr>
          <p:cNvPr id="3235" name="Google Shape;3235;p95"/>
          <p:cNvCxnSpPr/>
          <p:nvPr/>
        </p:nvCxnSpPr>
        <p:spPr>
          <a:xfrm flipH="1">
            <a:off x="3844925" y="4321175"/>
            <a:ext cx="723900" cy="1587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236" name="Google Shape;3236;p95"/>
          <p:cNvCxnSpPr/>
          <p:nvPr/>
        </p:nvCxnSpPr>
        <p:spPr>
          <a:xfrm rot="10800000">
            <a:off x="5626100" y="4340225"/>
            <a:ext cx="779462" cy="9525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237" name="Google Shape;3237;p95"/>
          <p:cNvCxnSpPr/>
          <p:nvPr/>
        </p:nvCxnSpPr>
        <p:spPr>
          <a:xfrm flipH="1">
            <a:off x="5568950" y="3911600"/>
            <a:ext cx="1296987" cy="1295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238" name="Google Shape;3238;p95"/>
          <p:cNvCxnSpPr/>
          <p:nvPr/>
        </p:nvCxnSpPr>
        <p:spPr>
          <a:xfrm rot="10800000">
            <a:off x="6824662" y="3930650"/>
            <a:ext cx="439737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239" name="Google Shape;3239;p95"/>
          <p:cNvGrpSpPr/>
          <p:nvPr/>
        </p:nvGrpSpPr>
        <p:grpSpPr>
          <a:xfrm>
            <a:off x="6910387" y="3294062"/>
            <a:ext cx="981075" cy="901700"/>
            <a:chOff x="9286875" y="21410613"/>
            <a:chExt cx="3211512" cy="2920999"/>
          </a:xfrm>
        </p:grpSpPr>
        <p:sp>
          <p:nvSpPr>
            <p:cNvPr id="3240" name="Google Shape;3240;p95"/>
            <p:cNvSpPr/>
            <p:nvPr/>
          </p:nvSpPr>
          <p:spPr>
            <a:xfrm>
              <a:off x="9286875" y="21640800"/>
              <a:ext cx="3211512" cy="2690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06" y="15929"/>
                  </a:moveTo>
                  <a:lnTo>
                    <a:pt x="33811" y="8566"/>
                  </a:lnTo>
                  <a:lnTo>
                    <a:pt x="33870" y="8566"/>
                  </a:lnTo>
                  <a:lnTo>
                    <a:pt x="34107" y="8495"/>
                  </a:lnTo>
                  <a:lnTo>
                    <a:pt x="34404" y="8353"/>
                  </a:lnTo>
                  <a:lnTo>
                    <a:pt x="34760" y="8212"/>
                  </a:lnTo>
                  <a:lnTo>
                    <a:pt x="35353" y="7929"/>
                  </a:lnTo>
                  <a:lnTo>
                    <a:pt x="36005" y="7646"/>
                  </a:lnTo>
                  <a:lnTo>
                    <a:pt x="36777" y="7433"/>
                  </a:lnTo>
                  <a:lnTo>
                    <a:pt x="37726" y="7150"/>
                  </a:lnTo>
                  <a:lnTo>
                    <a:pt x="38734" y="6725"/>
                  </a:lnTo>
                  <a:lnTo>
                    <a:pt x="39861" y="6371"/>
                  </a:lnTo>
                  <a:lnTo>
                    <a:pt x="41166" y="5946"/>
                  </a:lnTo>
                  <a:lnTo>
                    <a:pt x="42590" y="5592"/>
                  </a:lnTo>
                  <a:lnTo>
                    <a:pt x="44073" y="5238"/>
                  </a:lnTo>
                  <a:lnTo>
                    <a:pt x="45734" y="4743"/>
                  </a:lnTo>
                  <a:lnTo>
                    <a:pt x="47572" y="4318"/>
                  </a:lnTo>
                  <a:lnTo>
                    <a:pt x="49471" y="3893"/>
                  </a:lnTo>
                  <a:lnTo>
                    <a:pt x="51428" y="3469"/>
                  </a:lnTo>
                  <a:lnTo>
                    <a:pt x="53623" y="3044"/>
                  </a:lnTo>
                  <a:lnTo>
                    <a:pt x="55936" y="2690"/>
                  </a:lnTo>
                  <a:lnTo>
                    <a:pt x="58250" y="2336"/>
                  </a:lnTo>
                  <a:lnTo>
                    <a:pt x="60800" y="1911"/>
                  </a:lnTo>
                  <a:lnTo>
                    <a:pt x="63529" y="1557"/>
                  </a:lnTo>
                  <a:lnTo>
                    <a:pt x="66258" y="1203"/>
                  </a:lnTo>
                  <a:lnTo>
                    <a:pt x="69164" y="920"/>
                  </a:lnTo>
                  <a:lnTo>
                    <a:pt x="72249" y="707"/>
                  </a:lnTo>
                  <a:lnTo>
                    <a:pt x="75392" y="495"/>
                  </a:lnTo>
                  <a:lnTo>
                    <a:pt x="78714" y="212"/>
                  </a:lnTo>
                  <a:lnTo>
                    <a:pt x="82095" y="70"/>
                  </a:lnTo>
                  <a:lnTo>
                    <a:pt x="85654" y="0"/>
                  </a:lnTo>
                  <a:lnTo>
                    <a:pt x="89332" y="0"/>
                  </a:lnTo>
                  <a:lnTo>
                    <a:pt x="93129" y="0"/>
                  </a:lnTo>
                  <a:lnTo>
                    <a:pt x="97043" y="70"/>
                  </a:lnTo>
                  <a:lnTo>
                    <a:pt x="101374" y="2902"/>
                  </a:lnTo>
                  <a:lnTo>
                    <a:pt x="100365" y="16495"/>
                  </a:lnTo>
                  <a:lnTo>
                    <a:pt x="100721" y="16637"/>
                  </a:lnTo>
                  <a:lnTo>
                    <a:pt x="101611" y="17203"/>
                  </a:lnTo>
                  <a:lnTo>
                    <a:pt x="102797" y="18123"/>
                  </a:lnTo>
                  <a:lnTo>
                    <a:pt x="104280" y="19398"/>
                  </a:lnTo>
                  <a:lnTo>
                    <a:pt x="105823" y="21168"/>
                  </a:lnTo>
                  <a:lnTo>
                    <a:pt x="107128" y="23292"/>
                  </a:lnTo>
                  <a:lnTo>
                    <a:pt x="108255" y="25911"/>
                  </a:lnTo>
                  <a:lnTo>
                    <a:pt x="108907" y="28955"/>
                  </a:lnTo>
                  <a:lnTo>
                    <a:pt x="118576" y="39433"/>
                  </a:lnTo>
                  <a:lnTo>
                    <a:pt x="115966" y="67115"/>
                  </a:lnTo>
                  <a:lnTo>
                    <a:pt x="100365" y="76460"/>
                  </a:lnTo>
                  <a:lnTo>
                    <a:pt x="118813" y="82902"/>
                  </a:lnTo>
                  <a:lnTo>
                    <a:pt x="118991" y="83256"/>
                  </a:lnTo>
                  <a:lnTo>
                    <a:pt x="119288" y="84106"/>
                  </a:lnTo>
                  <a:lnTo>
                    <a:pt x="119584" y="85380"/>
                  </a:lnTo>
                  <a:lnTo>
                    <a:pt x="119940" y="87150"/>
                  </a:lnTo>
                  <a:lnTo>
                    <a:pt x="120000" y="89274"/>
                  </a:lnTo>
                  <a:lnTo>
                    <a:pt x="119881" y="91823"/>
                  </a:lnTo>
                  <a:lnTo>
                    <a:pt x="119228" y="94654"/>
                  </a:lnTo>
                  <a:lnTo>
                    <a:pt x="118161" y="97699"/>
                  </a:lnTo>
                  <a:lnTo>
                    <a:pt x="69461" y="120000"/>
                  </a:lnTo>
                  <a:lnTo>
                    <a:pt x="0" y="94017"/>
                  </a:lnTo>
                  <a:lnTo>
                    <a:pt x="1186" y="90973"/>
                  </a:lnTo>
                  <a:lnTo>
                    <a:pt x="11804" y="86584"/>
                  </a:lnTo>
                  <a:lnTo>
                    <a:pt x="11804" y="16495"/>
                  </a:lnTo>
                  <a:lnTo>
                    <a:pt x="11863" y="16424"/>
                  </a:lnTo>
                  <a:lnTo>
                    <a:pt x="12100" y="16212"/>
                  </a:lnTo>
                  <a:lnTo>
                    <a:pt x="12456" y="16000"/>
                  </a:lnTo>
                  <a:lnTo>
                    <a:pt x="12931" y="15575"/>
                  </a:lnTo>
                  <a:lnTo>
                    <a:pt x="13643" y="15150"/>
                  </a:lnTo>
                  <a:lnTo>
                    <a:pt x="14414" y="14654"/>
                  </a:lnTo>
                  <a:lnTo>
                    <a:pt x="15363" y="14230"/>
                  </a:lnTo>
                  <a:lnTo>
                    <a:pt x="16431" y="13734"/>
                  </a:lnTo>
                  <a:lnTo>
                    <a:pt x="17617" y="13380"/>
                  </a:lnTo>
                  <a:lnTo>
                    <a:pt x="18981" y="13097"/>
                  </a:lnTo>
                  <a:lnTo>
                    <a:pt x="20405" y="12955"/>
                  </a:lnTo>
                  <a:lnTo>
                    <a:pt x="21947" y="12743"/>
                  </a:lnTo>
                  <a:lnTo>
                    <a:pt x="23667" y="12814"/>
                  </a:lnTo>
                  <a:lnTo>
                    <a:pt x="25506" y="13097"/>
                  </a:lnTo>
                  <a:lnTo>
                    <a:pt x="27523" y="13522"/>
                  </a:lnTo>
                  <a:lnTo>
                    <a:pt x="29540" y="14230"/>
                  </a:lnTo>
                  <a:lnTo>
                    <a:pt x="32506" y="15929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41" name="Google Shape;3241;p95"/>
            <p:cNvSpPr/>
            <p:nvPr/>
          </p:nvSpPr>
          <p:spPr>
            <a:xfrm>
              <a:off x="10399712" y="21585238"/>
              <a:ext cx="1031875" cy="1166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076" y="4408"/>
                  </a:moveTo>
                  <a:lnTo>
                    <a:pt x="118523" y="4244"/>
                  </a:lnTo>
                  <a:lnTo>
                    <a:pt x="116492" y="3755"/>
                  </a:lnTo>
                  <a:lnTo>
                    <a:pt x="113538" y="3102"/>
                  </a:lnTo>
                  <a:lnTo>
                    <a:pt x="109292" y="2448"/>
                  </a:lnTo>
                  <a:lnTo>
                    <a:pt x="104307" y="1632"/>
                  </a:lnTo>
                  <a:lnTo>
                    <a:pt x="98400" y="979"/>
                  </a:lnTo>
                  <a:lnTo>
                    <a:pt x="91569" y="489"/>
                  </a:lnTo>
                  <a:lnTo>
                    <a:pt x="84184" y="163"/>
                  </a:lnTo>
                  <a:lnTo>
                    <a:pt x="75876" y="0"/>
                  </a:lnTo>
                  <a:lnTo>
                    <a:pt x="67200" y="326"/>
                  </a:lnTo>
                  <a:lnTo>
                    <a:pt x="58153" y="979"/>
                  </a:lnTo>
                  <a:lnTo>
                    <a:pt x="48369" y="2448"/>
                  </a:lnTo>
                  <a:lnTo>
                    <a:pt x="38584" y="4244"/>
                  </a:lnTo>
                  <a:lnTo>
                    <a:pt x="28430" y="6857"/>
                  </a:lnTo>
                  <a:lnTo>
                    <a:pt x="18092" y="9959"/>
                  </a:lnTo>
                  <a:lnTo>
                    <a:pt x="7753" y="14204"/>
                  </a:lnTo>
                  <a:lnTo>
                    <a:pt x="7015" y="16489"/>
                  </a:lnTo>
                  <a:lnTo>
                    <a:pt x="5169" y="23020"/>
                  </a:lnTo>
                  <a:lnTo>
                    <a:pt x="3138" y="33142"/>
                  </a:lnTo>
                  <a:lnTo>
                    <a:pt x="1107" y="46204"/>
                  </a:lnTo>
                  <a:lnTo>
                    <a:pt x="0" y="61714"/>
                  </a:lnTo>
                  <a:lnTo>
                    <a:pt x="923" y="79020"/>
                  </a:lnTo>
                  <a:lnTo>
                    <a:pt x="3876" y="97795"/>
                  </a:lnTo>
                  <a:lnTo>
                    <a:pt x="9969" y="116897"/>
                  </a:lnTo>
                  <a:lnTo>
                    <a:pt x="10707" y="116897"/>
                  </a:lnTo>
                  <a:lnTo>
                    <a:pt x="12184" y="116734"/>
                  </a:lnTo>
                  <a:lnTo>
                    <a:pt x="14769" y="116408"/>
                  </a:lnTo>
                  <a:lnTo>
                    <a:pt x="18276" y="116244"/>
                  </a:lnTo>
                  <a:lnTo>
                    <a:pt x="22892" y="115918"/>
                  </a:lnTo>
                  <a:lnTo>
                    <a:pt x="28246" y="115591"/>
                  </a:lnTo>
                  <a:lnTo>
                    <a:pt x="34707" y="115428"/>
                  </a:lnTo>
                  <a:lnTo>
                    <a:pt x="41538" y="115265"/>
                  </a:lnTo>
                  <a:lnTo>
                    <a:pt x="49292" y="115102"/>
                  </a:lnTo>
                  <a:lnTo>
                    <a:pt x="57784" y="115265"/>
                  </a:lnTo>
                  <a:lnTo>
                    <a:pt x="66830" y="115428"/>
                  </a:lnTo>
                  <a:lnTo>
                    <a:pt x="76615" y="115755"/>
                  </a:lnTo>
                  <a:lnTo>
                    <a:pt x="86769" y="116408"/>
                  </a:lnTo>
                  <a:lnTo>
                    <a:pt x="97476" y="117387"/>
                  </a:lnTo>
                  <a:lnTo>
                    <a:pt x="108553" y="118530"/>
                  </a:lnTo>
                  <a:lnTo>
                    <a:pt x="120000" y="120000"/>
                  </a:lnTo>
                  <a:lnTo>
                    <a:pt x="119446" y="116408"/>
                  </a:lnTo>
                  <a:lnTo>
                    <a:pt x="118338" y="106938"/>
                  </a:lnTo>
                  <a:lnTo>
                    <a:pt x="116492" y="92734"/>
                  </a:lnTo>
                  <a:lnTo>
                    <a:pt x="115015" y="75428"/>
                  </a:lnTo>
                  <a:lnTo>
                    <a:pt x="114092" y="56326"/>
                  </a:lnTo>
                  <a:lnTo>
                    <a:pt x="114092" y="37387"/>
                  </a:lnTo>
                  <a:lnTo>
                    <a:pt x="115753" y="19428"/>
                  </a:lnTo>
                  <a:lnTo>
                    <a:pt x="119076" y="440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42" name="Google Shape;3242;p95"/>
            <p:cNvSpPr/>
            <p:nvPr/>
          </p:nvSpPr>
          <p:spPr>
            <a:xfrm>
              <a:off x="10514012" y="21902738"/>
              <a:ext cx="1700212" cy="1160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72" y="90615"/>
                  </a:moveTo>
                  <a:lnTo>
                    <a:pt x="0" y="105389"/>
                  </a:lnTo>
                  <a:lnTo>
                    <a:pt x="78207" y="120000"/>
                  </a:lnTo>
                  <a:lnTo>
                    <a:pt x="78767" y="119671"/>
                  </a:lnTo>
                  <a:lnTo>
                    <a:pt x="80336" y="118522"/>
                  </a:lnTo>
                  <a:lnTo>
                    <a:pt x="82913" y="116552"/>
                  </a:lnTo>
                  <a:lnTo>
                    <a:pt x="86050" y="113926"/>
                  </a:lnTo>
                  <a:lnTo>
                    <a:pt x="89747" y="110314"/>
                  </a:lnTo>
                  <a:lnTo>
                    <a:pt x="93893" y="105882"/>
                  </a:lnTo>
                  <a:lnTo>
                    <a:pt x="98151" y="100793"/>
                  </a:lnTo>
                  <a:lnTo>
                    <a:pt x="102521" y="94719"/>
                  </a:lnTo>
                  <a:lnTo>
                    <a:pt x="106778" y="87989"/>
                  </a:lnTo>
                  <a:lnTo>
                    <a:pt x="110700" y="80601"/>
                  </a:lnTo>
                  <a:lnTo>
                    <a:pt x="114061" y="72065"/>
                  </a:lnTo>
                  <a:lnTo>
                    <a:pt x="116862" y="62872"/>
                  </a:lnTo>
                  <a:lnTo>
                    <a:pt x="118879" y="52859"/>
                  </a:lnTo>
                  <a:lnTo>
                    <a:pt x="120000" y="41860"/>
                  </a:lnTo>
                  <a:lnTo>
                    <a:pt x="119887" y="30369"/>
                  </a:lnTo>
                  <a:lnTo>
                    <a:pt x="118431" y="17729"/>
                  </a:lnTo>
                  <a:lnTo>
                    <a:pt x="118207" y="17072"/>
                  </a:lnTo>
                  <a:lnTo>
                    <a:pt x="117535" y="15102"/>
                  </a:lnTo>
                  <a:lnTo>
                    <a:pt x="116190" y="12476"/>
                  </a:lnTo>
                  <a:lnTo>
                    <a:pt x="114509" y="9357"/>
                  </a:lnTo>
                  <a:lnTo>
                    <a:pt x="112268" y="6073"/>
                  </a:lnTo>
                  <a:lnTo>
                    <a:pt x="109691" y="3283"/>
                  </a:lnTo>
                  <a:lnTo>
                    <a:pt x="106554" y="1149"/>
                  </a:lnTo>
                  <a:lnTo>
                    <a:pt x="102969" y="0"/>
                  </a:lnTo>
                  <a:lnTo>
                    <a:pt x="103529" y="1969"/>
                  </a:lnTo>
                  <a:lnTo>
                    <a:pt x="104649" y="7222"/>
                  </a:lnTo>
                  <a:lnTo>
                    <a:pt x="106106" y="15430"/>
                  </a:lnTo>
                  <a:lnTo>
                    <a:pt x="107338" y="26101"/>
                  </a:lnTo>
                  <a:lnTo>
                    <a:pt x="107675" y="39069"/>
                  </a:lnTo>
                  <a:lnTo>
                    <a:pt x="106778" y="53187"/>
                  </a:lnTo>
                  <a:lnTo>
                    <a:pt x="103977" y="68618"/>
                  </a:lnTo>
                  <a:lnTo>
                    <a:pt x="99047" y="84705"/>
                  </a:lnTo>
                  <a:lnTo>
                    <a:pt x="98935" y="85034"/>
                  </a:lnTo>
                  <a:lnTo>
                    <a:pt x="98487" y="85526"/>
                  </a:lnTo>
                  <a:lnTo>
                    <a:pt x="97703" y="86347"/>
                  </a:lnTo>
                  <a:lnTo>
                    <a:pt x="96582" y="87660"/>
                  </a:lnTo>
                  <a:lnTo>
                    <a:pt x="95350" y="88809"/>
                  </a:lnTo>
                  <a:lnTo>
                    <a:pt x="93781" y="90287"/>
                  </a:lnTo>
                  <a:lnTo>
                    <a:pt x="91764" y="91764"/>
                  </a:lnTo>
                  <a:lnTo>
                    <a:pt x="89635" y="93077"/>
                  </a:lnTo>
                  <a:lnTo>
                    <a:pt x="87170" y="94391"/>
                  </a:lnTo>
                  <a:lnTo>
                    <a:pt x="84481" y="95540"/>
                  </a:lnTo>
                  <a:lnTo>
                    <a:pt x="81456" y="96525"/>
                  </a:lnTo>
                  <a:lnTo>
                    <a:pt x="78095" y="97181"/>
                  </a:lnTo>
                  <a:lnTo>
                    <a:pt x="74621" y="97346"/>
                  </a:lnTo>
                  <a:lnTo>
                    <a:pt x="70700" y="97181"/>
                  </a:lnTo>
                  <a:lnTo>
                    <a:pt x="66442" y="96689"/>
                  </a:lnTo>
                  <a:lnTo>
                    <a:pt x="62184" y="95376"/>
                  </a:lnTo>
                  <a:lnTo>
                    <a:pt x="62184" y="111135"/>
                  </a:lnTo>
                  <a:lnTo>
                    <a:pt x="2689" y="102270"/>
                  </a:lnTo>
                  <a:lnTo>
                    <a:pt x="672" y="906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43" name="Google Shape;3243;p95"/>
            <p:cNvSpPr/>
            <p:nvPr/>
          </p:nvSpPr>
          <p:spPr>
            <a:xfrm>
              <a:off x="10296525" y="23044150"/>
              <a:ext cx="1249362" cy="4016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3162"/>
                  </a:moveTo>
                  <a:lnTo>
                    <a:pt x="1829" y="0"/>
                  </a:lnTo>
                  <a:lnTo>
                    <a:pt x="0" y="43162"/>
                  </a:lnTo>
                  <a:lnTo>
                    <a:pt x="116493" y="120000"/>
                  </a:lnTo>
                  <a:lnTo>
                    <a:pt x="120000" y="431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44" name="Google Shape;3244;p95"/>
            <p:cNvSpPr/>
            <p:nvPr/>
          </p:nvSpPr>
          <p:spPr>
            <a:xfrm>
              <a:off x="10920412" y="23172738"/>
              <a:ext cx="533400" cy="1825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2173"/>
                  </a:moveTo>
                  <a:lnTo>
                    <a:pt x="1428" y="0"/>
                  </a:lnTo>
                  <a:lnTo>
                    <a:pt x="0" y="50086"/>
                  </a:lnTo>
                  <a:lnTo>
                    <a:pt x="116785" y="120000"/>
                  </a:lnTo>
                  <a:lnTo>
                    <a:pt x="120000" y="5217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45" name="Google Shape;3245;p95"/>
            <p:cNvSpPr/>
            <p:nvPr/>
          </p:nvSpPr>
          <p:spPr>
            <a:xfrm>
              <a:off x="10375900" y="23082250"/>
              <a:ext cx="357187" cy="1349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5058"/>
                  </a:moveTo>
                  <a:lnTo>
                    <a:pt x="0" y="0"/>
                  </a:lnTo>
                  <a:lnTo>
                    <a:pt x="1600" y="57882"/>
                  </a:lnTo>
                  <a:lnTo>
                    <a:pt x="116266" y="120000"/>
                  </a:lnTo>
                  <a:lnTo>
                    <a:pt x="120000" y="550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46" name="Google Shape;3246;p95"/>
            <p:cNvSpPr/>
            <p:nvPr/>
          </p:nvSpPr>
          <p:spPr>
            <a:xfrm>
              <a:off x="9480550" y="23215600"/>
              <a:ext cx="2103437" cy="696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6082"/>
                  </a:moveTo>
                  <a:lnTo>
                    <a:pt x="271" y="36082"/>
                  </a:lnTo>
                  <a:lnTo>
                    <a:pt x="905" y="35535"/>
                  </a:lnTo>
                  <a:lnTo>
                    <a:pt x="2173" y="34988"/>
                  </a:lnTo>
                  <a:lnTo>
                    <a:pt x="3803" y="34168"/>
                  </a:lnTo>
                  <a:lnTo>
                    <a:pt x="5615" y="33075"/>
                  </a:lnTo>
                  <a:lnTo>
                    <a:pt x="7788" y="31708"/>
                  </a:lnTo>
                  <a:lnTo>
                    <a:pt x="10233" y="29794"/>
                  </a:lnTo>
                  <a:lnTo>
                    <a:pt x="12769" y="27881"/>
                  </a:lnTo>
                  <a:lnTo>
                    <a:pt x="15396" y="25694"/>
                  </a:lnTo>
                  <a:lnTo>
                    <a:pt x="18022" y="23234"/>
                  </a:lnTo>
                  <a:lnTo>
                    <a:pt x="20649" y="20227"/>
                  </a:lnTo>
                  <a:lnTo>
                    <a:pt x="23275" y="16947"/>
                  </a:lnTo>
                  <a:lnTo>
                    <a:pt x="25811" y="13120"/>
                  </a:lnTo>
                  <a:lnTo>
                    <a:pt x="27984" y="9293"/>
                  </a:lnTo>
                  <a:lnTo>
                    <a:pt x="30158" y="4920"/>
                  </a:lnTo>
                  <a:lnTo>
                    <a:pt x="31879" y="0"/>
                  </a:lnTo>
                  <a:lnTo>
                    <a:pt x="119999" y="60956"/>
                  </a:lnTo>
                  <a:lnTo>
                    <a:pt x="119818" y="61503"/>
                  </a:lnTo>
                  <a:lnTo>
                    <a:pt x="119366" y="62870"/>
                  </a:lnTo>
                  <a:lnTo>
                    <a:pt x="118550" y="65330"/>
                  </a:lnTo>
                  <a:lnTo>
                    <a:pt x="117464" y="68337"/>
                  </a:lnTo>
                  <a:lnTo>
                    <a:pt x="116105" y="71890"/>
                  </a:lnTo>
                  <a:lnTo>
                    <a:pt x="114566" y="75990"/>
                  </a:lnTo>
                  <a:lnTo>
                    <a:pt x="112935" y="80637"/>
                  </a:lnTo>
                  <a:lnTo>
                    <a:pt x="110943" y="85284"/>
                  </a:lnTo>
                  <a:lnTo>
                    <a:pt x="108860" y="90478"/>
                  </a:lnTo>
                  <a:lnTo>
                    <a:pt x="106777" y="95398"/>
                  </a:lnTo>
                  <a:lnTo>
                    <a:pt x="104513" y="100318"/>
                  </a:lnTo>
                  <a:lnTo>
                    <a:pt x="102158" y="105239"/>
                  </a:lnTo>
                  <a:lnTo>
                    <a:pt x="99803" y="109612"/>
                  </a:lnTo>
                  <a:lnTo>
                    <a:pt x="97539" y="113439"/>
                  </a:lnTo>
                  <a:lnTo>
                    <a:pt x="95184" y="116993"/>
                  </a:lnTo>
                  <a:lnTo>
                    <a:pt x="92920" y="120000"/>
                  </a:lnTo>
                  <a:lnTo>
                    <a:pt x="0" y="3608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47" name="Google Shape;3247;p95"/>
            <p:cNvSpPr/>
            <p:nvPr/>
          </p:nvSpPr>
          <p:spPr>
            <a:xfrm>
              <a:off x="11576050" y="23140988"/>
              <a:ext cx="749300" cy="3317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49" y="119999"/>
                  </a:moveTo>
                  <a:lnTo>
                    <a:pt x="120000" y="48229"/>
                  </a:lnTo>
                  <a:lnTo>
                    <a:pt x="54661" y="0"/>
                  </a:lnTo>
                  <a:lnTo>
                    <a:pt x="1271" y="13779"/>
                  </a:lnTo>
                  <a:lnTo>
                    <a:pt x="0" y="113110"/>
                  </a:lnTo>
                  <a:lnTo>
                    <a:pt x="11949" y="11999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48" name="Google Shape;3248;p95"/>
            <p:cNvSpPr/>
            <p:nvPr/>
          </p:nvSpPr>
          <p:spPr>
            <a:xfrm>
              <a:off x="9640887" y="21715413"/>
              <a:ext cx="398462" cy="1585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762"/>
                  </a:moveTo>
                  <a:lnTo>
                    <a:pt x="119521" y="2642"/>
                  </a:lnTo>
                  <a:lnTo>
                    <a:pt x="117609" y="2402"/>
                  </a:lnTo>
                  <a:lnTo>
                    <a:pt x="114262" y="2162"/>
                  </a:lnTo>
                  <a:lnTo>
                    <a:pt x="109960" y="1801"/>
                  </a:lnTo>
                  <a:lnTo>
                    <a:pt x="104223" y="1321"/>
                  </a:lnTo>
                  <a:lnTo>
                    <a:pt x="98007" y="840"/>
                  </a:lnTo>
                  <a:lnTo>
                    <a:pt x="90836" y="480"/>
                  </a:lnTo>
                  <a:lnTo>
                    <a:pt x="82709" y="120"/>
                  </a:lnTo>
                  <a:lnTo>
                    <a:pt x="74103" y="0"/>
                  </a:lnTo>
                  <a:lnTo>
                    <a:pt x="64063" y="0"/>
                  </a:lnTo>
                  <a:lnTo>
                    <a:pt x="54501" y="240"/>
                  </a:lnTo>
                  <a:lnTo>
                    <a:pt x="43984" y="600"/>
                  </a:lnTo>
                  <a:lnTo>
                    <a:pt x="33466" y="1441"/>
                  </a:lnTo>
                  <a:lnTo>
                    <a:pt x="22470" y="2402"/>
                  </a:lnTo>
                  <a:lnTo>
                    <a:pt x="10996" y="3843"/>
                  </a:lnTo>
                  <a:lnTo>
                    <a:pt x="0" y="5645"/>
                  </a:lnTo>
                  <a:lnTo>
                    <a:pt x="0" y="120000"/>
                  </a:lnTo>
                  <a:lnTo>
                    <a:pt x="478" y="120000"/>
                  </a:lnTo>
                  <a:lnTo>
                    <a:pt x="2868" y="120000"/>
                  </a:lnTo>
                  <a:lnTo>
                    <a:pt x="6693" y="119879"/>
                  </a:lnTo>
                  <a:lnTo>
                    <a:pt x="10996" y="119759"/>
                  </a:lnTo>
                  <a:lnTo>
                    <a:pt x="16733" y="119519"/>
                  </a:lnTo>
                  <a:lnTo>
                    <a:pt x="23426" y="119279"/>
                  </a:lnTo>
                  <a:lnTo>
                    <a:pt x="31075" y="118918"/>
                  </a:lnTo>
                  <a:lnTo>
                    <a:pt x="39681" y="118318"/>
                  </a:lnTo>
                  <a:lnTo>
                    <a:pt x="48764" y="117717"/>
                  </a:lnTo>
                  <a:lnTo>
                    <a:pt x="57848" y="116876"/>
                  </a:lnTo>
                  <a:lnTo>
                    <a:pt x="68366" y="116036"/>
                  </a:lnTo>
                  <a:lnTo>
                    <a:pt x="78406" y="114834"/>
                  </a:lnTo>
                  <a:lnTo>
                    <a:pt x="88924" y="113513"/>
                  </a:lnTo>
                  <a:lnTo>
                    <a:pt x="99442" y="112192"/>
                  </a:lnTo>
                  <a:lnTo>
                    <a:pt x="109960" y="110390"/>
                  </a:lnTo>
                  <a:lnTo>
                    <a:pt x="120000" y="108468"/>
                  </a:lnTo>
                  <a:lnTo>
                    <a:pt x="120000" y="27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49" name="Google Shape;3249;p95"/>
            <p:cNvSpPr/>
            <p:nvPr/>
          </p:nvSpPr>
          <p:spPr>
            <a:xfrm>
              <a:off x="9652000" y="21728113"/>
              <a:ext cx="341312" cy="13382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46"/>
                  </a:moveTo>
                  <a:lnTo>
                    <a:pt x="119441" y="2704"/>
                  </a:lnTo>
                  <a:lnTo>
                    <a:pt x="117767" y="2562"/>
                  </a:lnTo>
                  <a:lnTo>
                    <a:pt x="114418" y="2135"/>
                  </a:lnTo>
                  <a:lnTo>
                    <a:pt x="109953" y="1708"/>
                  </a:lnTo>
                  <a:lnTo>
                    <a:pt x="104372" y="1281"/>
                  </a:lnTo>
                  <a:lnTo>
                    <a:pt x="98232" y="854"/>
                  </a:lnTo>
                  <a:lnTo>
                    <a:pt x="90976" y="569"/>
                  </a:lnTo>
                  <a:lnTo>
                    <a:pt x="83162" y="142"/>
                  </a:lnTo>
                  <a:lnTo>
                    <a:pt x="74232" y="0"/>
                  </a:lnTo>
                  <a:lnTo>
                    <a:pt x="64186" y="0"/>
                  </a:lnTo>
                  <a:lnTo>
                    <a:pt x="54697" y="142"/>
                  </a:lnTo>
                  <a:lnTo>
                    <a:pt x="44093" y="711"/>
                  </a:lnTo>
                  <a:lnTo>
                    <a:pt x="33488" y="1423"/>
                  </a:lnTo>
                  <a:lnTo>
                    <a:pt x="22325" y="2562"/>
                  </a:lnTo>
                  <a:lnTo>
                    <a:pt x="11720" y="3843"/>
                  </a:lnTo>
                  <a:lnTo>
                    <a:pt x="0" y="5693"/>
                  </a:lnTo>
                  <a:lnTo>
                    <a:pt x="0" y="120000"/>
                  </a:lnTo>
                  <a:lnTo>
                    <a:pt x="558" y="120000"/>
                  </a:lnTo>
                  <a:lnTo>
                    <a:pt x="3348" y="120000"/>
                  </a:lnTo>
                  <a:lnTo>
                    <a:pt x="6697" y="119857"/>
                  </a:lnTo>
                  <a:lnTo>
                    <a:pt x="11720" y="119715"/>
                  </a:lnTo>
                  <a:lnTo>
                    <a:pt x="16744" y="119572"/>
                  </a:lnTo>
                  <a:lnTo>
                    <a:pt x="24000" y="119288"/>
                  </a:lnTo>
                  <a:lnTo>
                    <a:pt x="31255" y="118861"/>
                  </a:lnTo>
                  <a:lnTo>
                    <a:pt x="39627" y="118291"/>
                  </a:lnTo>
                  <a:lnTo>
                    <a:pt x="48558" y="117580"/>
                  </a:lnTo>
                  <a:lnTo>
                    <a:pt x="58604" y="116868"/>
                  </a:lnTo>
                  <a:lnTo>
                    <a:pt x="68651" y="115871"/>
                  </a:lnTo>
                  <a:lnTo>
                    <a:pt x="78697" y="114733"/>
                  </a:lnTo>
                  <a:lnTo>
                    <a:pt x="88744" y="113451"/>
                  </a:lnTo>
                  <a:lnTo>
                    <a:pt x="99906" y="111886"/>
                  </a:lnTo>
                  <a:lnTo>
                    <a:pt x="109953" y="110177"/>
                  </a:lnTo>
                  <a:lnTo>
                    <a:pt x="120000" y="108185"/>
                  </a:lnTo>
                  <a:lnTo>
                    <a:pt x="120000" y="284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50" name="Google Shape;3250;p95"/>
            <p:cNvSpPr/>
            <p:nvPr/>
          </p:nvSpPr>
          <p:spPr>
            <a:xfrm>
              <a:off x="9663112" y="21742400"/>
              <a:ext cx="285750" cy="1087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02"/>
                  </a:moveTo>
                  <a:lnTo>
                    <a:pt x="119333" y="2802"/>
                  </a:lnTo>
                  <a:lnTo>
                    <a:pt x="117333" y="2452"/>
                  </a:lnTo>
                  <a:lnTo>
                    <a:pt x="114666" y="2102"/>
                  </a:lnTo>
                  <a:lnTo>
                    <a:pt x="110000" y="1751"/>
                  </a:lnTo>
                  <a:lnTo>
                    <a:pt x="104666" y="1401"/>
                  </a:lnTo>
                  <a:lnTo>
                    <a:pt x="98000" y="700"/>
                  </a:lnTo>
                  <a:lnTo>
                    <a:pt x="90666" y="350"/>
                  </a:lnTo>
                  <a:lnTo>
                    <a:pt x="83333" y="0"/>
                  </a:lnTo>
                  <a:lnTo>
                    <a:pt x="74000" y="0"/>
                  </a:lnTo>
                  <a:lnTo>
                    <a:pt x="64666" y="0"/>
                  </a:lnTo>
                  <a:lnTo>
                    <a:pt x="54000" y="175"/>
                  </a:lnTo>
                  <a:lnTo>
                    <a:pt x="44000" y="525"/>
                  </a:lnTo>
                  <a:lnTo>
                    <a:pt x="33333" y="1401"/>
                  </a:lnTo>
                  <a:lnTo>
                    <a:pt x="22000" y="2452"/>
                  </a:lnTo>
                  <a:lnTo>
                    <a:pt x="11333" y="4029"/>
                  </a:lnTo>
                  <a:lnTo>
                    <a:pt x="0" y="5781"/>
                  </a:lnTo>
                  <a:lnTo>
                    <a:pt x="0" y="120000"/>
                  </a:lnTo>
                  <a:lnTo>
                    <a:pt x="666" y="120000"/>
                  </a:lnTo>
                  <a:lnTo>
                    <a:pt x="2666" y="120000"/>
                  </a:lnTo>
                  <a:lnTo>
                    <a:pt x="6000" y="119824"/>
                  </a:lnTo>
                  <a:lnTo>
                    <a:pt x="11333" y="119649"/>
                  </a:lnTo>
                  <a:lnTo>
                    <a:pt x="17333" y="119474"/>
                  </a:lnTo>
                  <a:lnTo>
                    <a:pt x="23333" y="119299"/>
                  </a:lnTo>
                  <a:lnTo>
                    <a:pt x="31333" y="118773"/>
                  </a:lnTo>
                  <a:lnTo>
                    <a:pt x="40000" y="118423"/>
                  </a:lnTo>
                  <a:lnTo>
                    <a:pt x="48666" y="117547"/>
                  </a:lnTo>
                  <a:lnTo>
                    <a:pt x="58000" y="116846"/>
                  </a:lnTo>
                  <a:lnTo>
                    <a:pt x="68000" y="115970"/>
                  </a:lnTo>
                  <a:lnTo>
                    <a:pt x="78666" y="114744"/>
                  </a:lnTo>
                  <a:lnTo>
                    <a:pt x="88666" y="113518"/>
                  </a:lnTo>
                  <a:lnTo>
                    <a:pt x="99333" y="111941"/>
                  </a:lnTo>
                  <a:lnTo>
                    <a:pt x="110000" y="110014"/>
                  </a:lnTo>
                  <a:lnTo>
                    <a:pt x="120000" y="108087"/>
                  </a:lnTo>
                  <a:lnTo>
                    <a:pt x="120000" y="280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51" name="Google Shape;3251;p95"/>
            <p:cNvSpPr/>
            <p:nvPr/>
          </p:nvSpPr>
          <p:spPr>
            <a:xfrm>
              <a:off x="9672637" y="21755100"/>
              <a:ext cx="231775" cy="8413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3169"/>
                  </a:moveTo>
                  <a:lnTo>
                    <a:pt x="117534" y="2716"/>
                  </a:lnTo>
                  <a:lnTo>
                    <a:pt x="110136" y="1811"/>
                  </a:lnTo>
                  <a:lnTo>
                    <a:pt x="98630" y="905"/>
                  </a:lnTo>
                  <a:lnTo>
                    <a:pt x="83013" y="226"/>
                  </a:lnTo>
                  <a:lnTo>
                    <a:pt x="64931" y="0"/>
                  </a:lnTo>
                  <a:lnTo>
                    <a:pt x="44383" y="679"/>
                  </a:lnTo>
                  <a:lnTo>
                    <a:pt x="22191" y="2490"/>
                  </a:lnTo>
                  <a:lnTo>
                    <a:pt x="0" y="6113"/>
                  </a:lnTo>
                  <a:lnTo>
                    <a:pt x="0" y="120000"/>
                  </a:lnTo>
                  <a:lnTo>
                    <a:pt x="2465" y="120000"/>
                  </a:lnTo>
                  <a:lnTo>
                    <a:pt x="11506" y="119773"/>
                  </a:lnTo>
                  <a:lnTo>
                    <a:pt x="23835" y="119094"/>
                  </a:lnTo>
                  <a:lnTo>
                    <a:pt x="40273" y="117962"/>
                  </a:lnTo>
                  <a:lnTo>
                    <a:pt x="58356" y="116377"/>
                  </a:lnTo>
                  <a:lnTo>
                    <a:pt x="78904" y="114339"/>
                  </a:lnTo>
                  <a:lnTo>
                    <a:pt x="99452" y="111396"/>
                  </a:lnTo>
                  <a:lnTo>
                    <a:pt x="119999" y="107547"/>
                  </a:lnTo>
                  <a:lnTo>
                    <a:pt x="119999" y="316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52" name="Google Shape;3252;p95"/>
            <p:cNvSpPr/>
            <p:nvPr/>
          </p:nvSpPr>
          <p:spPr>
            <a:xfrm>
              <a:off x="9685337" y="21767800"/>
              <a:ext cx="173037" cy="5921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217"/>
                  </a:moveTo>
                  <a:lnTo>
                    <a:pt x="117798" y="2895"/>
                  </a:lnTo>
                  <a:lnTo>
                    <a:pt x="110091" y="1930"/>
                  </a:lnTo>
                  <a:lnTo>
                    <a:pt x="97981" y="643"/>
                  </a:lnTo>
                  <a:lnTo>
                    <a:pt x="82568" y="0"/>
                  </a:lnTo>
                  <a:lnTo>
                    <a:pt x="64954" y="0"/>
                  </a:lnTo>
                  <a:lnTo>
                    <a:pt x="42935" y="643"/>
                  </a:lnTo>
                  <a:lnTo>
                    <a:pt x="22018" y="2895"/>
                  </a:lnTo>
                  <a:lnTo>
                    <a:pt x="0" y="6756"/>
                  </a:lnTo>
                  <a:lnTo>
                    <a:pt x="0" y="119999"/>
                  </a:lnTo>
                  <a:lnTo>
                    <a:pt x="2201" y="119999"/>
                  </a:lnTo>
                  <a:lnTo>
                    <a:pt x="9908" y="119678"/>
                  </a:lnTo>
                  <a:lnTo>
                    <a:pt x="23119" y="118713"/>
                  </a:lnTo>
                  <a:lnTo>
                    <a:pt x="39633" y="117747"/>
                  </a:lnTo>
                  <a:lnTo>
                    <a:pt x="58348" y="116461"/>
                  </a:lnTo>
                  <a:lnTo>
                    <a:pt x="79266" y="113887"/>
                  </a:lnTo>
                  <a:lnTo>
                    <a:pt x="99082" y="110348"/>
                  </a:lnTo>
                  <a:lnTo>
                    <a:pt x="120000" y="106487"/>
                  </a:lnTo>
                  <a:lnTo>
                    <a:pt x="120000" y="321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53" name="Google Shape;3253;p95"/>
            <p:cNvSpPr/>
            <p:nvPr/>
          </p:nvSpPr>
          <p:spPr>
            <a:xfrm>
              <a:off x="9694862" y="21782088"/>
              <a:ext cx="119062" cy="342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333"/>
                  </a:moveTo>
                  <a:lnTo>
                    <a:pt x="116800" y="2777"/>
                  </a:lnTo>
                  <a:lnTo>
                    <a:pt x="110400" y="2222"/>
                  </a:lnTo>
                  <a:lnTo>
                    <a:pt x="97600" y="1111"/>
                  </a:lnTo>
                  <a:lnTo>
                    <a:pt x="83200" y="0"/>
                  </a:lnTo>
                  <a:lnTo>
                    <a:pt x="65600" y="0"/>
                  </a:lnTo>
                  <a:lnTo>
                    <a:pt x="44800" y="555"/>
                  </a:lnTo>
                  <a:lnTo>
                    <a:pt x="22400" y="3333"/>
                  </a:lnTo>
                  <a:lnTo>
                    <a:pt x="0" y="7777"/>
                  </a:lnTo>
                  <a:lnTo>
                    <a:pt x="0" y="120000"/>
                  </a:lnTo>
                  <a:lnTo>
                    <a:pt x="3200" y="120000"/>
                  </a:lnTo>
                  <a:lnTo>
                    <a:pt x="11200" y="119444"/>
                  </a:lnTo>
                  <a:lnTo>
                    <a:pt x="24000" y="118888"/>
                  </a:lnTo>
                  <a:lnTo>
                    <a:pt x="40000" y="117222"/>
                  </a:lnTo>
                  <a:lnTo>
                    <a:pt x="59200" y="115555"/>
                  </a:lnTo>
                  <a:lnTo>
                    <a:pt x="80000" y="112777"/>
                  </a:lnTo>
                  <a:lnTo>
                    <a:pt x="100800" y="108333"/>
                  </a:lnTo>
                  <a:lnTo>
                    <a:pt x="120000" y="103888"/>
                  </a:lnTo>
                  <a:lnTo>
                    <a:pt x="120000" y="333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54" name="Google Shape;3254;p95"/>
            <p:cNvSpPr/>
            <p:nvPr/>
          </p:nvSpPr>
          <p:spPr>
            <a:xfrm>
              <a:off x="11133137" y="22764750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lnTo>
                    <a:pt x="72000" y="118918"/>
                  </a:lnTo>
                  <a:lnTo>
                    <a:pt x="82909" y="114594"/>
                  </a:lnTo>
                  <a:lnTo>
                    <a:pt x="92727" y="109189"/>
                  </a:lnTo>
                  <a:lnTo>
                    <a:pt x="102545" y="101621"/>
                  </a:lnTo>
                  <a:lnTo>
                    <a:pt x="109090" y="92972"/>
                  </a:lnTo>
                  <a:lnTo>
                    <a:pt x="115636" y="83243"/>
                  </a:lnTo>
                  <a:lnTo>
                    <a:pt x="118909" y="71351"/>
                  </a:lnTo>
                  <a:lnTo>
                    <a:pt x="120000" y="60540"/>
                  </a:lnTo>
                  <a:lnTo>
                    <a:pt x="118909" y="47567"/>
                  </a:lnTo>
                  <a:lnTo>
                    <a:pt x="115636" y="36756"/>
                  </a:lnTo>
                  <a:lnTo>
                    <a:pt x="109090" y="25945"/>
                  </a:lnTo>
                  <a:lnTo>
                    <a:pt x="102545" y="18378"/>
                  </a:lnTo>
                  <a:lnTo>
                    <a:pt x="92727" y="9729"/>
                  </a:lnTo>
                  <a:lnTo>
                    <a:pt x="82909" y="5405"/>
                  </a:lnTo>
                  <a:lnTo>
                    <a:pt x="72000" y="2162"/>
                  </a:lnTo>
                  <a:lnTo>
                    <a:pt x="60000" y="0"/>
                  </a:lnTo>
                  <a:lnTo>
                    <a:pt x="48000" y="2162"/>
                  </a:lnTo>
                  <a:lnTo>
                    <a:pt x="36000" y="5405"/>
                  </a:lnTo>
                  <a:lnTo>
                    <a:pt x="27272" y="9729"/>
                  </a:lnTo>
                  <a:lnTo>
                    <a:pt x="17454" y="18378"/>
                  </a:lnTo>
                  <a:lnTo>
                    <a:pt x="10909" y="25945"/>
                  </a:lnTo>
                  <a:lnTo>
                    <a:pt x="4363" y="36756"/>
                  </a:lnTo>
                  <a:lnTo>
                    <a:pt x="1090" y="47567"/>
                  </a:lnTo>
                  <a:lnTo>
                    <a:pt x="0" y="60540"/>
                  </a:lnTo>
                  <a:lnTo>
                    <a:pt x="1090" y="71351"/>
                  </a:lnTo>
                  <a:lnTo>
                    <a:pt x="4363" y="83243"/>
                  </a:lnTo>
                  <a:lnTo>
                    <a:pt x="10909" y="92972"/>
                  </a:lnTo>
                  <a:lnTo>
                    <a:pt x="17454" y="101621"/>
                  </a:lnTo>
                  <a:lnTo>
                    <a:pt x="27272" y="109189"/>
                  </a:lnTo>
                  <a:lnTo>
                    <a:pt x="36000" y="114594"/>
                  </a:lnTo>
                  <a:lnTo>
                    <a:pt x="48000" y="118918"/>
                  </a:lnTo>
                  <a:lnTo>
                    <a:pt x="6000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55" name="Google Shape;3255;p95"/>
            <p:cNvSpPr/>
            <p:nvPr/>
          </p:nvSpPr>
          <p:spPr>
            <a:xfrm>
              <a:off x="10598150" y="22769513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909" y="120000"/>
                  </a:moveTo>
                  <a:lnTo>
                    <a:pt x="82909" y="115636"/>
                  </a:lnTo>
                  <a:lnTo>
                    <a:pt x="104727" y="100363"/>
                  </a:lnTo>
                  <a:lnTo>
                    <a:pt x="115636" y="80727"/>
                  </a:lnTo>
                  <a:lnTo>
                    <a:pt x="120000" y="58909"/>
                  </a:lnTo>
                  <a:lnTo>
                    <a:pt x="115636" y="34909"/>
                  </a:lnTo>
                  <a:lnTo>
                    <a:pt x="104727" y="15272"/>
                  </a:lnTo>
                  <a:lnTo>
                    <a:pt x="82909" y="4363"/>
                  </a:lnTo>
                  <a:lnTo>
                    <a:pt x="58909" y="0"/>
                  </a:lnTo>
                  <a:lnTo>
                    <a:pt x="34909" y="4363"/>
                  </a:lnTo>
                  <a:lnTo>
                    <a:pt x="17454" y="15272"/>
                  </a:lnTo>
                  <a:lnTo>
                    <a:pt x="4363" y="34909"/>
                  </a:lnTo>
                  <a:lnTo>
                    <a:pt x="0" y="58909"/>
                  </a:lnTo>
                  <a:lnTo>
                    <a:pt x="4363" y="80727"/>
                  </a:lnTo>
                  <a:lnTo>
                    <a:pt x="17454" y="100363"/>
                  </a:lnTo>
                  <a:lnTo>
                    <a:pt x="34909" y="115636"/>
                  </a:lnTo>
                  <a:lnTo>
                    <a:pt x="58909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56" name="Google Shape;3256;p95"/>
            <p:cNvSpPr/>
            <p:nvPr/>
          </p:nvSpPr>
          <p:spPr>
            <a:xfrm>
              <a:off x="10747375" y="22772688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1090" y="120000"/>
                  </a:moveTo>
                  <a:lnTo>
                    <a:pt x="85090" y="115636"/>
                  </a:lnTo>
                  <a:lnTo>
                    <a:pt x="102545" y="102545"/>
                  </a:lnTo>
                  <a:lnTo>
                    <a:pt x="115636" y="85090"/>
                  </a:lnTo>
                  <a:lnTo>
                    <a:pt x="120000" y="61090"/>
                  </a:lnTo>
                  <a:lnTo>
                    <a:pt x="115636" y="37090"/>
                  </a:lnTo>
                  <a:lnTo>
                    <a:pt x="102545" y="17454"/>
                  </a:lnTo>
                  <a:lnTo>
                    <a:pt x="85090" y="4363"/>
                  </a:lnTo>
                  <a:lnTo>
                    <a:pt x="61090" y="0"/>
                  </a:lnTo>
                  <a:lnTo>
                    <a:pt x="37090" y="4363"/>
                  </a:lnTo>
                  <a:lnTo>
                    <a:pt x="19636" y="17454"/>
                  </a:lnTo>
                  <a:lnTo>
                    <a:pt x="4363" y="37090"/>
                  </a:lnTo>
                  <a:lnTo>
                    <a:pt x="0" y="61090"/>
                  </a:lnTo>
                  <a:lnTo>
                    <a:pt x="4363" y="85090"/>
                  </a:lnTo>
                  <a:lnTo>
                    <a:pt x="19636" y="102545"/>
                  </a:lnTo>
                  <a:lnTo>
                    <a:pt x="37090" y="115636"/>
                  </a:lnTo>
                  <a:lnTo>
                    <a:pt x="6109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57" name="Google Shape;3257;p95"/>
            <p:cNvSpPr/>
            <p:nvPr/>
          </p:nvSpPr>
          <p:spPr>
            <a:xfrm>
              <a:off x="10161587" y="21575713"/>
              <a:ext cx="247650" cy="1193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923" y="2393"/>
                  </a:moveTo>
                  <a:lnTo>
                    <a:pt x="33846" y="4787"/>
                  </a:lnTo>
                  <a:lnTo>
                    <a:pt x="25384" y="11648"/>
                  </a:lnTo>
                  <a:lnTo>
                    <a:pt x="14615" y="22340"/>
                  </a:lnTo>
                  <a:lnTo>
                    <a:pt x="5384" y="36542"/>
                  </a:lnTo>
                  <a:lnTo>
                    <a:pt x="0" y="53776"/>
                  </a:lnTo>
                  <a:lnTo>
                    <a:pt x="769" y="73723"/>
                  </a:lnTo>
                  <a:lnTo>
                    <a:pt x="10769" y="96063"/>
                  </a:lnTo>
                  <a:lnTo>
                    <a:pt x="33076" y="120000"/>
                  </a:lnTo>
                  <a:lnTo>
                    <a:pt x="115384" y="119042"/>
                  </a:lnTo>
                  <a:lnTo>
                    <a:pt x="112307" y="115531"/>
                  </a:lnTo>
                  <a:lnTo>
                    <a:pt x="103846" y="105797"/>
                  </a:lnTo>
                  <a:lnTo>
                    <a:pt x="94615" y="91595"/>
                  </a:lnTo>
                  <a:lnTo>
                    <a:pt x="85384" y="73882"/>
                  </a:lnTo>
                  <a:lnTo>
                    <a:pt x="80000" y="54574"/>
                  </a:lnTo>
                  <a:lnTo>
                    <a:pt x="82307" y="35106"/>
                  </a:lnTo>
                  <a:lnTo>
                    <a:pt x="95384" y="16914"/>
                  </a:lnTo>
                  <a:lnTo>
                    <a:pt x="120000" y="1436"/>
                  </a:lnTo>
                  <a:lnTo>
                    <a:pt x="120000" y="1276"/>
                  </a:lnTo>
                  <a:lnTo>
                    <a:pt x="120000" y="957"/>
                  </a:lnTo>
                  <a:lnTo>
                    <a:pt x="118461" y="638"/>
                  </a:lnTo>
                  <a:lnTo>
                    <a:pt x="113076" y="0"/>
                  </a:lnTo>
                  <a:lnTo>
                    <a:pt x="103076" y="0"/>
                  </a:lnTo>
                  <a:lnTo>
                    <a:pt x="88461" y="159"/>
                  </a:lnTo>
                  <a:lnTo>
                    <a:pt x="66923" y="1117"/>
                  </a:lnTo>
                  <a:lnTo>
                    <a:pt x="36923" y="239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58" name="Google Shape;3258;p95"/>
            <p:cNvSpPr/>
            <p:nvPr/>
          </p:nvSpPr>
          <p:spPr>
            <a:xfrm>
              <a:off x="11437937" y="21428075"/>
              <a:ext cx="336550" cy="133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858"/>
                  </a:moveTo>
                  <a:lnTo>
                    <a:pt x="116603" y="1573"/>
                  </a:lnTo>
                  <a:lnTo>
                    <a:pt x="108679" y="4719"/>
                  </a:lnTo>
                  <a:lnTo>
                    <a:pt x="98490" y="11013"/>
                  </a:lnTo>
                  <a:lnTo>
                    <a:pt x="88301" y="21168"/>
                  </a:lnTo>
                  <a:lnTo>
                    <a:pt x="79811" y="36328"/>
                  </a:lnTo>
                  <a:lnTo>
                    <a:pt x="75283" y="57353"/>
                  </a:lnTo>
                  <a:lnTo>
                    <a:pt x="77547" y="84815"/>
                  </a:lnTo>
                  <a:lnTo>
                    <a:pt x="89433" y="120000"/>
                  </a:lnTo>
                  <a:lnTo>
                    <a:pt x="21509" y="120000"/>
                  </a:lnTo>
                  <a:lnTo>
                    <a:pt x="19245" y="116424"/>
                  </a:lnTo>
                  <a:lnTo>
                    <a:pt x="13584" y="106698"/>
                  </a:lnTo>
                  <a:lnTo>
                    <a:pt x="6792" y="92252"/>
                  </a:lnTo>
                  <a:lnTo>
                    <a:pt x="1698" y="74517"/>
                  </a:lnTo>
                  <a:lnTo>
                    <a:pt x="0" y="54922"/>
                  </a:lnTo>
                  <a:lnTo>
                    <a:pt x="3396" y="34898"/>
                  </a:lnTo>
                  <a:lnTo>
                    <a:pt x="16415" y="16305"/>
                  </a:lnTo>
                  <a:lnTo>
                    <a:pt x="38490" y="0"/>
                  </a:lnTo>
                  <a:lnTo>
                    <a:pt x="120000" y="8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59" name="Google Shape;3259;p95"/>
            <p:cNvSpPr/>
            <p:nvPr/>
          </p:nvSpPr>
          <p:spPr>
            <a:xfrm>
              <a:off x="10169525" y="21647150"/>
              <a:ext cx="217487" cy="104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664" y="2195"/>
                  </a:moveTo>
                  <a:lnTo>
                    <a:pt x="34160" y="4573"/>
                  </a:lnTo>
                  <a:lnTo>
                    <a:pt x="26277" y="11341"/>
                  </a:lnTo>
                  <a:lnTo>
                    <a:pt x="16642" y="22317"/>
                  </a:lnTo>
                  <a:lnTo>
                    <a:pt x="6131" y="36402"/>
                  </a:lnTo>
                  <a:lnTo>
                    <a:pt x="0" y="53780"/>
                  </a:lnTo>
                  <a:lnTo>
                    <a:pt x="875" y="73719"/>
                  </a:lnTo>
                  <a:lnTo>
                    <a:pt x="10510" y="95853"/>
                  </a:lnTo>
                  <a:lnTo>
                    <a:pt x="33284" y="120000"/>
                  </a:lnTo>
                  <a:lnTo>
                    <a:pt x="115620" y="118902"/>
                  </a:lnTo>
                  <a:lnTo>
                    <a:pt x="111240" y="115426"/>
                  </a:lnTo>
                  <a:lnTo>
                    <a:pt x="104233" y="105731"/>
                  </a:lnTo>
                  <a:lnTo>
                    <a:pt x="93722" y="91280"/>
                  </a:lnTo>
                  <a:lnTo>
                    <a:pt x="84963" y="73719"/>
                  </a:lnTo>
                  <a:lnTo>
                    <a:pt x="80583" y="54329"/>
                  </a:lnTo>
                  <a:lnTo>
                    <a:pt x="82335" y="35121"/>
                  </a:lnTo>
                  <a:lnTo>
                    <a:pt x="94598" y="16646"/>
                  </a:lnTo>
                  <a:lnTo>
                    <a:pt x="120000" y="1280"/>
                  </a:lnTo>
                  <a:lnTo>
                    <a:pt x="120000" y="1097"/>
                  </a:lnTo>
                  <a:lnTo>
                    <a:pt x="120000" y="731"/>
                  </a:lnTo>
                  <a:lnTo>
                    <a:pt x="118248" y="365"/>
                  </a:lnTo>
                  <a:lnTo>
                    <a:pt x="112992" y="0"/>
                  </a:lnTo>
                  <a:lnTo>
                    <a:pt x="104233" y="0"/>
                  </a:lnTo>
                  <a:lnTo>
                    <a:pt x="88467" y="182"/>
                  </a:lnTo>
                  <a:lnTo>
                    <a:pt x="67445" y="914"/>
                  </a:lnTo>
                  <a:lnTo>
                    <a:pt x="37664" y="219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60" name="Google Shape;3260;p95"/>
            <p:cNvSpPr/>
            <p:nvPr/>
          </p:nvSpPr>
          <p:spPr>
            <a:xfrm>
              <a:off x="10179050" y="21717000"/>
              <a:ext cx="184150" cy="88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241" y="2357"/>
                  </a:moveTo>
                  <a:lnTo>
                    <a:pt x="34137" y="4500"/>
                  </a:lnTo>
                  <a:lnTo>
                    <a:pt x="24827" y="11357"/>
                  </a:lnTo>
                  <a:lnTo>
                    <a:pt x="15517" y="22071"/>
                  </a:lnTo>
                  <a:lnTo>
                    <a:pt x="5172" y="36214"/>
                  </a:lnTo>
                  <a:lnTo>
                    <a:pt x="0" y="53571"/>
                  </a:lnTo>
                  <a:lnTo>
                    <a:pt x="1034" y="73714"/>
                  </a:lnTo>
                  <a:lnTo>
                    <a:pt x="10344" y="96000"/>
                  </a:lnTo>
                  <a:lnTo>
                    <a:pt x="33103" y="120000"/>
                  </a:lnTo>
                  <a:lnTo>
                    <a:pt x="115862" y="118928"/>
                  </a:lnTo>
                  <a:lnTo>
                    <a:pt x="111724" y="115285"/>
                  </a:lnTo>
                  <a:lnTo>
                    <a:pt x="104482" y="105642"/>
                  </a:lnTo>
                  <a:lnTo>
                    <a:pt x="94137" y="91285"/>
                  </a:lnTo>
                  <a:lnTo>
                    <a:pt x="84827" y="73714"/>
                  </a:lnTo>
                  <a:lnTo>
                    <a:pt x="79655" y="54642"/>
                  </a:lnTo>
                  <a:lnTo>
                    <a:pt x="81724" y="35142"/>
                  </a:lnTo>
                  <a:lnTo>
                    <a:pt x="94137" y="16928"/>
                  </a:lnTo>
                  <a:lnTo>
                    <a:pt x="120000" y="1285"/>
                  </a:lnTo>
                  <a:lnTo>
                    <a:pt x="120000" y="1071"/>
                  </a:lnTo>
                  <a:lnTo>
                    <a:pt x="120000" y="857"/>
                  </a:lnTo>
                  <a:lnTo>
                    <a:pt x="117931" y="428"/>
                  </a:lnTo>
                  <a:lnTo>
                    <a:pt x="112758" y="0"/>
                  </a:lnTo>
                  <a:lnTo>
                    <a:pt x="103448" y="0"/>
                  </a:lnTo>
                  <a:lnTo>
                    <a:pt x="88965" y="214"/>
                  </a:lnTo>
                  <a:lnTo>
                    <a:pt x="67241" y="857"/>
                  </a:lnTo>
                  <a:lnTo>
                    <a:pt x="37241" y="235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61" name="Google Shape;3261;p95"/>
            <p:cNvSpPr/>
            <p:nvPr/>
          </p:nvSpPr>
          <p:spPr>
            <a:xfrm>
              <a:off x="10186987" y="21786850"/>
              <a:ext cx="153987" cy="735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113" y="2332"/>
                  </a:moveTo>
                  <a:lnTo>
                    <a:pt x="33402" y="4406"/>
                  </a:lnTo>
                  <a:lnTo>
                    <a:pt x="24742" y="11403"/>
                  </a:lnTo>
                  <a:lnTo>
                    <a:pt x="14845" y="22030"/>
                  </a:lnTo>
                  <a:lnTo>
                    <a:pt x="4948" y="36285"/>
                  </a:lnTo>
                  <a:lnTo>
                    <a:pt x="0" y="53650"/>
                  </a:lnTo>
                  <a:lnTo>
                    <a:pt x="0" y="73866"/>
                  </a:lnTo>
                  <a:lnTo>
                    <a:pt x="11134" y="95896"/>
                  </a:lnTo>
                  <a:lnTo>
                    <a:pt x="32164" y="119999"/>
                  </a:lnTo>
                  <a:lnTo>
                    <a:pt x="115051" y="119222"/>
                  </a:lnTo>
                  <a:lnTo>
                    <a:pt x="110103" y="115593"/>
                  </a:lnTo>
                  <a:lnTo>
                    <a:pt x="102680" y="105745"/>
                  </a:lnTo>
                  <a:lnTo>
                    <a:pt x="92783" y="91490"/>
                  </a:lnTo>
                  <a:lnTo>
                    <a:pt x="84123" y="73866"/>
                  </a:lnTo>
                  <a:lnTo>
                    <a:pt x="80412" y="54686"/>
                  </a:lnTo>
                  <a:lnTo>
                    <a:pt x="82886" y="35248"/>
                  </a:lnTo>
                  <a:lnTo>
                    <a:pt x="94020" y="16846"/>
                  </a:lnTo>
                  <a:lnTo>
                    <a:pt x="120000" y="1295"/>
                  </a:lnTo>
                  <a:lnTo>
                    <a:pt x="120000" y="1036"/>
                  </a:lnTo>
                  <a:lnTo>
                    <a:pt x="120000" y="777"/>
                  </a:lnTo>
                  <a:lnTo>
                    <a:pt x="117525" y="259"/>
                  </a:lnTo>
                  <a:lnTo>
                    <a:pt x="112577" y="0"/>
                  </a:lnTo>
                  <a:lnTo>
                    <a:pt x="103917" y="0"/>
                  </a:lnTo>
                  <a:lnTo>
                    <a:pt x="87835" y="0"/>
                  </a:lnTo>
                  <a:lnTo>
                    <a:pt x="66804" y="777"/>
                  </a:lnTo>
                  <a:lnTo>
                    <a:pt x="37113" y="233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62" name="Google Shape;3262;p95"/>
            <p:cNvSpPr/>
            <p:nvPr/>
          </p:nvSpPr>
          <p:spPr>
            <a:xfrm>
              <a:off x="10194925" y="21856700"/>
              <a:ext cx="122237" cy="5826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402" y="2615"/>
                  </a:moveTo>
                  <a:lnTo>
                    <a:pt x="34285" y="4904"/>
                  </a:lnTo>
                  <a:lnTo>
                    <a:pt x="26493" y="11771"/>
                  </a:lnTo>
                  <a:lnTo>
                    <a:pt x="15584" y="22234"/>
                  </a:lnTo>
                  <a:lnTo>
                    <a:pt x="6233" y="36621"/>
                  </a:lnTo>
                  <a:lnTo>
                    <a:pt x="0" y="53623"/>
                  </a:lnTo>
                  <a:lnTo>
                    <a:pt x="0" y="73896"/>
                  </a:lnTo>
                  <a:lnTo>
                    <a:pt x="10909" y="96130"/>
                  </a:lnTo>
                  <a:lnTo>
                    <a:pt x="32727" y="120000"/>
                  </a:lnTo>
                  <a:lnTo>
                    <a:pt x="115324" y="119019"/>
                  </a:lnTo>
                  <a:lnTo>
                    <a:pt x="110649" y="115422"/>
                  </a:lnTo>
                  <a:lnTo>
                    <a:pt x="102857" y="105613"/>
                  </a:lnTo>
                  <a:lnTo>
                    <a:pt x="93506" y="91553"/>
                  </a:lnTo>
                  <a:lnTo>
                    <a:pt x="84155" y="73896"/>
                  </a:lnTo>
                  <a:lnTo>
                    <a:pt x="79480" y="54931"/>
                  </a:lnTo>
                  <a:lnTo>
                    <a:pt x="82597" y="34986"/>
                  </a:lnTo>
                  <a:lnTo>
                    <a:pt x="95064" y="17002"/>
                  </a:lnTo>
                  <a:lnTo>
                    <a:pt x="120000" y="1634"/>
                  </a:lnTo>
                  <a:lnTo>
                    <a:pt x="120000" y="653"/>
                  </a:lnTo>
                  <a:lnTo>
                    <a:pt x="118441" y="326"/>
                  </a:lnTo>
                  <a:lnTo>
                    <a:pt x="112207" y="0"/>
                  </a:lnTo>
                  <a:lnTo>
                    <a:pt x="102857" y="0"/>
                  </a:lnTo>
                  <a:lnTo>
                    <a:pt x="87272" y="326"/>
                  </a:lnTo>
                  <a:lnTo>
                    <a:pt x="67012" y="1307"/>
                  </a:lnTo>
                  <a:lnTo>
                    <a:pt x="37402" y="261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63" name="Google Shape;3263;p95"/>
            <p:cNvSpPr/>
            <p:nvPr/>
          </p:nvSpPr>
          <p:spPr>
            <a:xfrm>
              <a:off x="10204450" y="21928138"/>
              <a:ext cx="88900" cy="430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428" y="2214"/>
                  </a:moveTo>
                  <a:lnTo>
                    <a:pt x="34285" y="4428"/>
                  </a:lnTo>
                  <a:lnTo>
                    <a:pt x="25714" y="11070"/>
                  </a:lnTo>
                  <a:lnTo>
                    <a:pt x="12857" y="21697"/>
                  </a:lnTo>
                  <a:lnTo>
                    <a:pt x="4285" y="36309"/>
                  </a:lnTo>
                  <a:lnTo>
                    <a:pt x="0" y="54022"/>
                  </a:lnTo>
                  <a:lnTo>
                    <a:pt x="0" y="73505"/>
                  </a:lnTo>
                  <a:lnTo>
                    <a:pt x="8571" y="96088"/>
                  </a:lnTo>
                  <a:lnTo>
                    <a:pt x="32142" y="120000"/>
                  </a:lnTo>
                  <a:lnTo>
                    <a:pt x="115714" y="118671"/>
                  </a:lnTo>
                  <a:lnTo>
                    <a:pt x="111428" y="115571"/>
                  </a:lnTo>
                  <a:lnTo>
                    <a:pt x="102857" y="105387"/>
                  </a:lnTo>
                  <a:lnTo>
                    <a:pt x="94285" y="91217"/>
                  </a:lnTo>
                  <a:lnTo>
                    <a:pt x="85714" y="73505"/>
                  </a:lnTo>
                  <a:lnTo>
                    <a:pt x="79285" y="54464"/>
                  </a:lnTo>
                  <a:lnTo>
                    <a:pt x="83571" y="34538"/>
                  </a:lnTo>
                  <a:lnTo>
                    <a:pt x="94285" y="16383"/>
                  </a:lnTo>
                  <a:lnTo>
                    <a:pt x="119999" y="1328"/>
                  </a:lnTo>
                  <a:lnTo>
                    <a:pt x="119999" y="885"/>
                  </a:lnTo>
                  <a:lnTo>
                    <a:pt x="117857" y="442"/>
                  </a:lnTo>
                  <a:lnTo>
                    <a:pt x="111428" y="0"/>
                  </a:lnTo>
                  <a:lnTo>
                    <a:pt x="102857" y="0"/>
                  </a:lnTo>
                  <a:lnTo>
                    <a:pt x="89999" y="0"/>
                  </a:lnTo>
                  <a:lnTo>
                    <a:pt x="66428" y="885"/>
                  </a:lnTo>
                  <a:lnTo>
                    <a:pt x="36428" y="221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64" name="Google Shape;3264;p95"/>
            <p:cNvSpPr/>
            <p:nvPr/>
          </p:nvSpPr>
          <p:spPr>
            <a:xfrm>
              <a:off x="11447462" y="21509038"/>
              <a:ext cx="295275" cy="11620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83"/>
                  </a:moveTo>
                  <a:lnTo>
                    <a:pt x="117419" y="1803"/>
                  </a:lnTo>
                  <a:lnTo>
                    <a:pt x="109032" y="4754"/>
                  </a:lnTo>
                  <a:lnTo>
                    <a:pt x="98709" y="10983"/>
                  </a:lnTo>
                  <a:lnTo>
                    <a:pt x="88387" y="21311"/>
                  </a:lnTo>
                  <a:lnTo>
                    <a:pt x="80000" y="36229"/>
                  </a:lnTo>
                  <a:lnTo>
                    <a:pt x="75483" y="57377"/>
                  </a:lnTo>
                  <a:lnTo>
                    <a:pt x="78709" y="84754"/>
                  </a:lnTo>
                  <a:lnTo>
                    <a:pt x="89677" y="120000"/>
                  </a:lnTo>
                  <a:lnTo>
                    <a:pt x="21935" y="120000"/>
                  </a:lnTo>
                  <a:lnTo>
                    <a:pt x="20000" y="116557"/>
                  </a:lnTo>
                  <a:lnTo>
                    <a:pt x="14193" y="106721"/>
                  </a:lnTo>
                  <a:lnTo>
                    <a:pt x="7741" y="92295"/>
                  </a:lnTo>
                  <a:lnTo>
                    <a:pt x="1935" y="74426"/>
                  </a:lnTo>
                  <a:lnTo>
                    <a:pt x="0" y="54918"/>
                  </a:lnTo>
                  <a:lnTo>
                    <a:pt x="3870" y="34918"/>
                  </a:lnTo>
                  <a:lnTo>
                    <a:pt x="16129" y="16065"/>
                  </a:lnTo>
                  <a:lnTo>
                    <a:pt x="38709" y="0"/>
                  </a:lnTo>
                  <a:lnTo>
                    <a:pt x="120000" y="98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65" name="Google Shape;3265;p95"/>
            <p:cNvSpPr/>
            <p:nvPr/>
          </p:nvSpPr>
          <p:spPr>
            <a:xfrm>
              <a:off x="11460162" y="21590000"/>
              <a:ext cx="250825" cy="9921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68"/>
                  </a:moveTo>
                  <a:lnTo>
                    <a:pt x="116202" y="1728"/>
                  </a:lnTo>
                  <a:lnTo>
                    <a:pt x="109367" y="4800"/>
                  </a:lnTo>
                  <a:lnTo>
                    <a:pt x="98734" y="10944"/>
                  </a:lnTo>
                  <a:lnTo>
                    <a:pt x="88101" y="21120"/>
                  </a:lnTo>
                  <a:lnTo>
                    <a:pt x="79746" y="36288"/>
                  </a:lnTo>
                  <a:lnTo>
                    <a:pt x="75949" y="57216"/>
                  </a:lnTo>
                  <a:lnTo>
                    <a:pt x="78227" y="84672"/>
                  </a:lnTo>
                  <a:lnTo>
                    <a:pt x="89620" y="120000"/>
                  </a:lnTo>
                  <a:lnTo>
                    <a:pt x="22025" y="120000"/>
                  </a:lnTo>
                  <a:lnTo>
                    <a:pt x="18987" y="116544"/>
                  </a:lnTo>
                  <a:lnTo>
                    <a:pt x="13670" y="106752"/>
                  </a:lnTo>
                  <a:lnTo>
                    <a:pt x="6835" y="92160"/>
                  </a:lnTo>
                  <a:lnTo>
                    <a:pt x="1518" y="74304"/>
                  </a:lnTo>
                  <a:lnTo>
                    <a:pt x="0" y="54912"/>
                  </a:lnTo>
                  <a:lnTo>
                    <a:pt x="3797" y="34944"/>
                  </a:lnTo>
                  <a:lnTo>
                    <a:pt x="15949" y="16128"/>
                  </a:lnTo>
                  <a:lnTo>
                    <a:pt x="38734" y="0"/>
                  </a:lnTo>
                  <a:lnTo>
                    <a:pt x="120000" y="76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66" name="Google Shape;3266;p95"/>
            <p:cNvSpPr/>
            <p:nvPr/>
          </p:nvSpPr>
          <p:spPr>
            <a:xfrm>
              <a:off x="11469687" y="21670963"/>
              <a:ext cx="207962" cy="820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28"/>
                  </a:moveTo>
                  <a:lnTo>
                    <a:pt x="117251" y="1624"/>
                  </a:lnTo>
                  <a:lnTo>
                    <a:pt x="109007" y="4874"/>
                  </a:lnTo>
                  <a:lnTo>
                    <a:pt x="99847" y="10909"/>
                  </a:lnTo>
                  <a:lnTo>
                    <a:pt x="88854" y="21121"/>
                  </a:lnTo>
                  <a:lnTo>
                    <a:pt x="80610" y="36208"/>
                  </a:lnTo>
                  <a:lnTo>
                    <a:pt x="76946" y="57330"/>
                  </a:lnTo>
                  <a:lnTo>
                    <a:pt x="78778" y="84951"/>
                  </a:lnTo>
                  <a:lnTo>
                    <a:pt x="90687" y="120000"/>
                  </a:lnTo>
                  <a:lnTo>
                    <a:pt x="22900" y="120000"/>
                  </a:lnTo>
                  <a:lnTo>
                    <a:pt x="21068" y="116518"/>
                  </a:lnTo>
                  <a:lnTo>
                    <a:pt x="14656" y="106769"/>
                  </a:lnTo>
                  <a:lnTo>
                    <a:pt x="8244" y="92147"/>
                  </a:lnTo>
                  <a:lnTo>
                    <a:pt x="1832" y="74274"/>
                  </a:lnTo>
                  <a:lnTo>
                    <a:pt x="0" y="54777"/>
                  </a:lnTo>
                  <a:lnTo>
                    <a:pt x="3664" y="35048"/>
                  </a:lnTo>
                  <a:lnTo>
                    <a:pt x="16488" y="16247"/>
                  </a:lnTo>
                  <a:lnTo>
                    <a:pt x="39389" y="0"/>
                  </a:lnTo>
                  <a:lnTo>
                    <a:pt x="120000" y="92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67" name="Google Shape;3267;p95"/>
            <p:cNvSpPr/>
            <p:nvPr/>
          </p:nvSpPr>
          <p:spPr>
            <a:xfrm>
              <a:off x="11482387" y="21750338"/>
              <a:ext cx="165100" cy="652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67"/>
                  </a:moveTo>
                  <a:lnTo>
                    <a:pt x="116538" y="2043"/>
                  </a:lnTo>
                  <a:lnTo>
                    <a:pt x="108461" y="4963"/>
                  </a:lnTo>
                  <a:lnTo>
                    <a:pt x="99230" y="11094"/>
                  </a:lnTo>
                  <a:lnTo>
                    <a:pt x="87692" y="21313"/>
                  </a:lnTo>
                  <a:lnTo>
                    <a:pt x="79615" y="36496"/>
                  </a:lnTo>
                  <a:lnTo>
                    <a:pt x="75000" y="57226"/>
                  </a:lnTo>
                  <a:lnTo>
                    <a:pt x="77307" y="84963"/>
                  </a:lnTo>
                  <a:lnTo>
                    <a:pt x="88846" y="120000"/>
                  </a:lnTo>
                  <a:lnTo>
                    <a:pt x="21923" y="120000"/>
                  </a:lnTo>
                  <a:lnTo>
                    <a:pt x="19615" y="116496"/>
                  </a:lnTo>
                  <a:lnTo>
                    <a:pt x="12692" y="106569"/>
                  </a:lnTo>
                  <a:lnTo>
                    <a:pt x="6923" y="92262"/>
                  </a:lnTo>
                  <a:lnTo>
                    <a:pt x="2307" y="74452"/>
                  </a:lnTo>
                  <a:lnTo>
                    <a:pt x="0" y="54890"/>
                  </a:lnTo>
                  <a:lnTo>
                    <a:pt x="4615" y="35036"/>
                  </a:lnTo>
                  <a:lnTo>
                    <a:pt x="17307" y="16058"/>
                  </a:lnTo>
                  <a:lnTo>
                    <a:pt x="39230" y="0"/>
                  </a:lnTo>
                  <a:lnTo>
                    <a:pt x="120000" y="116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68" name="Google Shape;3268;p95"/>
            <p:cNvSpPr/>
            <p:nvPr/>
          </p:nvSpPr>
          <p:spPr>
            <a:xfrm>
              <a:off x="11493500" y="21831300"/>
              <a:ext cx="120650" cy="4794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94"/>
                  </a:moveTo>
                  <a:lnTo>
                    <a:pt x="116842" y="1589"/>
                  </a:lnTo>
                  <a:lnTo>
                    <a:pt x="110526" y="4768"/>
                  </a:lnTo>
                  <a:lnTo>
                    <a:pt x="97894" y="11125"/>
                  </a:lnTo>
                  <a:lnTo>
                    <a:pt x="88421" y="21059"/>
                  </a:lnTo>
                  <a:lnTo>
                    <a:pt x="80526" y="36556"/>
                  </a:lnTo>
                  <a:lnTo>
                    <a:pt x="77368" y="57615"/>
                  </a:lnTo>
                  <a:lnTo>
                    <a:pt x="78947" y="85033"/>
                  </a:lnTo>
                  <a:lnTo>
                    <a:pt x="90000" y="120000"/>
                  </a:lnTo>
                  <a:lnTo>
                    <a:pt x="22105" y="120000"/>
                  </a:lnTo>
                  <a:lnTo>
                    <a:pt x="20526" y="116821"/>
                  </a:lnTo>
                  <a:lnTo>
                    <a:pt x="14210" y="106887"/>
                  </a:lnTo>
                  <a:lnTo>
                    <a:pt x="6315" y="92185"/>
                  </a:lnTo>
                  <a:lnTo>
                    <a:pt x="1578" y="74701"/>
                  </a:lnTo>
                  <a:lnTo>
                    <a:pt x="0" y="54834"/>
                  </a:lnTo>
                  <a:lnTo>
                    <a:pt x="3157" y="35364"/>
                  </a:lnTo>
                  <a:lnTo>
                    <a:pt x="15789" y="16291"/>
                  </a:lnTo>
                  <a:lnTo>
                    <a:pt x="39473" y="0"/>
                  </a:lnTo>
                  <a:lnTo>
                    <a:pt x="120000" y="79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69" name="Google Shape;3269;p95"/>
            <p:cNvSpPr txBox="1"/>
            <p:nvPr/>
          </p:nvSpPr>
          <p:spPr>
            <a:xfrm>
              <a:off x="9907587" y="21713825"/>
              <a:ext cx="36512" cy="15208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70" name="Google Shape;3270;p95"/>
            <p:cNvSpPr/>
            <p:nvPr/>
          </p:nvSpPr>
          <p:spPr>
            <a:xfrm>
              <a:off x="10444162" y="21691600"/>
              <a:ext cx="595312" cy="698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" y="11181"/>
                  </a:moveTo>
                  <a:lnTo>
                    <a:pt x="10240" y="13363"/>
                  </a:lnTo>
                  <a:lnTo>
                    <a:pt x="8000" y="20181"/>
                  </a:lnTo>
                  <a:lnTo>
                    <a:pt x="5440" y="30545"/>
                  </a:lnTo>
                  <a:lnTo>
                    <a:pt x="2560" y="44454"/>
                  </a:lnTo>
                  <a:lnTo>
                    <a:pt x="640" y="60818"/>
                  </a:lnTo>
                  <a:lnTo>
                    <a:pt x="0" y="79090"/>
                  </a:lnTo>
                  <a:lnTo>
                    <a:pt x="2240" y="99000"/>
                  </a:lnTo>
                  <a:lnTo>
                    <a:pt x="7360" y="120000"/>
                  </a:lnTo>
                  <a:lnTo>
                    <a:pt x="7360" y="119181"/>
                  </a:lnTo>
                  <a:lnTo>
                    <a:pt x="7360" y="116454"/>
                  </a:lnTo>
                  <a:lnTo>
                    <a:pt x="7360" y="112090"/>
                  </a:lnTo>
                  <a:lnTo>
                    <a:pt x="7360" y="106636"/>
                  </a:lnTo>
                  <a:lnTo>
                    <a:pt x="8000" y="100090"/>
                  </a:lnTo>
                  <a:lnTo>
                    <a:pt x="8960" y="93000"/>
                  </a:lnTo>
                  <a:lnTo>
                    <a:pt x="10560" y="85090"/>
                  </a:lnTo>
                  <a:lnTo>
                    <a:pt x="12480" y="76636"/>
                  </a:lnTo>
                  <a:lnTo>
                    <a:pt x="15680" y="68454"/>
                  </a:lnTo>
                  <a:lnTo>
                    <a:pt x="19520" y="60545"/>
                  </a:lnTo>
                  <a:lnTo>
                    <a:pt x="24000" y="52909"/>
                  </a:lnTo>
                  <a:lnTo>
                    <a:pt x="29760" y="45818"/>
                  </a:lnTo>
                  <a:lnTo>
                    <a:pt x="37120" y="39545"/>
                  </a:lnTo>
                  <a:lnTo>
                    <a:pt x="45120" y="34636"/>
                  </a:lnTo>
                  <a:lnTo>
                    <a:pt x="55360" y="31090"/>
                  </a:lnTo>
                  <a:lnTo>
                    <a:pt x="66560" y="28909"/>
                  </a:lnTo>
                  <a:lnTo>
                    <a:pt x="67200" y="28363"/>
                  </a:lnTo>
                  <a:lnTo>
                    <a:pt x="69440" y="27272"/>
                  </a:lnTo>
                  <a:lnTo>
                    <a:pt x="72640" y="25090"/>
                  </a:lnTo>
                  <a:lnTo>
                    <a:pt x="78400" y="22363"/>
                  </a:lnTo>
                  <a:lnTo>
                    <a:pt x="85440" y="18818"/>
                  </a:lnTo>
                  <a:lnTo>
                    <a:pt x="94720" y="14727"/>
                  </a:lnTo>
                  <a:lnTo>
                    <a:pt x="106240" y="9818"/>
                  </a:lnTo>
                  <a:lnTo>
                    <a:pt x="120000" y="4636"/>
                  </a:lnTo>
                  <a:lnTo>
                    <a:pt x="119360" y="4363"/>
                  </a:lnTo>
                  <a:lnTo>
                    <a:pt x="117120" y="4090"/>
                  </a:lnTo>
                  <a:lnTo>
                    <a:pt x="114240" y="3545"/>
                  </a:lnTo>
                  <a:lnTo>
                    <a:pt x="109760" y="2727"/>
                  </a:lnTo>
                  <a:lnTo>
                    <a:pt x="104320" y="1909"/>
                  </a:lnTo>
                  <a:lnTo>
                    <a:pt x="98240" y="1363"/>
                  </a:lnTo>
                  <a:lnTo>
                    <a:pt x="91200" y="818"/>
                  </a:lnTo>
                  <a:lnTo>
                    <a:pt x="83520" y="272"/>
                  </a:lnTo>
                  <a:lnTo>
                    <a:pt x="75200" y="0"/>
                  </a:lnTo>
                  <a:lnTo>
                    <a:pt x="66560" y="272"/>
                  </a:lnTo>
                  <a:lnTo>
                    <a:pt x="57600" y="545"/>
                  </a:lnTo>
                  <a:lnTo>
                    <a:pt x="48320" y="1363"/>
                  </a:lnTo>
                  <a:lnTo>
                    <a:pt x="39040" y="2727"/>
                  </a:lnTo>
                  <a:lnTo>
                    <a:pt x="29440" y="4909"/>
                  </a:lnTo>
                  <a:lnTo>
                    <a:pt x="20160" y="7636"/>
                  </a:lnTo>
                  <a:lnTo>
                    <a:pt x="11200" y="1118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71" name="Google Shape;3271;p95"/>
            <p:cNvSpPr/>
            <p:nvPr/>
          </p:nvSpPr>
          <p:spPr>
            <a:xfrm>
              <a:off x="9621837" y="22210713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69397"/>
                  </a:lnTo>
                  <a:lnTo>
                    <a:pt x="1967" y="63614"/>
                  </a:lnTo>
                  <a:lnTo>
                    <a:pt x="4327" y="53493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6024"/>
                  </a:lnTo>
                  <a:lnTo>
                    <a:pt x="21245" y="17349"/>
                  </a:lnTo>
                  <a:lnTo>
                    <a:pt x="28327" y="8674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0120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6506"/>
                  </a:lnTo>
                  <a:lnTo>
                    <a:pt x="113704" y="63614"/>
                  </a:lnTo>
                  <a:lnTo>
                    <a:pt x="108983" y="59277"/>
                  </a:lnTo>
                  <a:lnTo>
                    <a:pt x="103081" y="52048"/>
                  </a:lnTo>
                  <a:lnTo>
                    <a:pt x="96000" y="46265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0361"/>
                  </a:lnTo>
                  <a:lnTo>
                    <a:pt x="39737" y="33253"/>
                  </a:lnTo>
                  <a:lnTo>
                    <a:pt x="30295" y="41927"/>
                  </a:lnTo>
                  <a:lnTo>
                    <a:pt x="21639" y="53493"/>
                  </a:lnTo>
                  <a:lnTo>
                    <a:pt x="12983" y="69397"/>
                  </a:lnTo>
                  <a:lnTo>
                    <a:pt x="5901" y="91084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72" name="Google Shape;3272;p95"/>
            <p:cNvSpPr/>
            <p:nvPr/>
          </p:nvSpPr>
          <p:spPr>
            <a:xfrm>
              <a:off x="9621837" y="21896388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70843"/>
                  </a:lnTo>
                  <a:lnTo>
                    <a:pt x="1967" y="63614"/>
                  </a:lnTo>
                  <a:lnTo>
                    <a:pt x="4327" y="54939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4578"/>
                  </a:lnTo>
                  <a:lnTo>
                    <a:pt x="21245" y="17349"/>
                  </a:lnTo>
                  <a:lnTo>
                    <a:pt x="28327" y="10120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1566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5060"/>
                  </a:lnTo>
                  <a:lnTo>
                    <a:pt x="113704" y="62168"/>
                  </a:lnTo>
                  <a:lnTo>
                    <a:pt x="108983" y="57831"/>
                  </a:lnTo>
                  <a:lnTo>
                    <a:pt x="103081" y="52048"/>
                  </a:lnTo>
                  <a:lnTo>
                    <a:pt x="96000" y="47710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1807"/>
                  </a:lnTo>
                  <a:lnTo>
                    <a:pt x="39737" y="34698"/>
                  </a:lnTo>
                  <a:lnTo>
                    <a:pt x="30295" y="41927"/>
                  </a:lnTo>
                  <a:lnTo>
                    <a:pt x="21639" y="54939"/>
                  </a:lnTo>
                  <a:lnTo>
                    <a:pt x="12983" y="70843"/>
                  </a:lnTo>
                  <a:lnTo>
                    <a:pt x="5901" y="92530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73" name="Google Shape;3273;p95"/>
            <p:cNvSpPr/>
            <p:nvPr/>
          </p:nvSpPr>
          <p:spPr>
            <a:xfrm>
              <a:off x="10077450" y="21742400"/>
              <a:ext cx="787400" cy="1455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15943"/>
                  </a:lnTo>
                  <a:lnTo>
                    <a:pt x="36290" y="119999"/>
                  </a:lnTo>
                  <a:lnTo>
                    <a:pt x="34596" y="104296"/>
                  </a:lnTo>
                  <a:lnTo>
                    <a:pt x="120000" y="111363"/>
                  </a:lnTo>
                  <a:lnTo>
                    <a:pt x="118548" y="105081"/>
                  </a:lnTo>
                  <a:lnTo>
                    <a:pt x="59274" y="101155"/>
                  </a:lnTo>
                  <a:lnTo>
                    <a:pt x="57822" y="87677"/>
                  </a:lnTo>
                  <a:lnTo>
                    <a:pt x="17419" y="87677"/>
                  </a:lnTo>
                  <a:lnTo>
                    <a:pt x="16451" y="85976"/>
                  </a:lnTo>
                  <a:lnTo>
                    <a:pt x="13548" y="81134"/>
                  </a:lnTo>
                  <a:lnTo>
                    <a:pt x="9919" y="73151"/>
                  </a:lnTo>
                  <a:lnTo>
                    <a:pt x="6290" y="62813"/>
                  </a:lnTo>
                  <a:lnTo>
                    <a:pt x="3629" y="50381"/>
                  </a:lnTo>
                  <a:lnTo>
                    <a:pt x="2661" y="36117"/>
                  </a:lnTo>
                  <a:lnTo>
                    <a:pt x="4838" y="20676"/>
                  </a:lnTo>
                  <a:lnTo>
                    <a:pt x="10161" y="39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74" name="Google Shape;3274;p95"/>
            <p:cNvSpPr/>
            <p:nvPr/>
          </p:nvSpPr>
          <p:spPr>
            <a:xfrm>
              <a:off x="10466387" y="21410613"/>
              <a:ext cx="1012825" cy="198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752" y="119040"/>
                  </a:lnTo>
                  <a:lnTo>
                    <a:pt x="2633" y="114240"/>
                  </a:lnTo>
                  <a:lnTo>
                    <a:pt x="5830" y="109440"/>
                  </a:lnTo>
                  <a:lnTo>
                    <a:pt x="9968" y="101760"/>
                  </a:lnTo>
                  <a:lnTo>
                    <a:pt x="15235" y="94080"/>
                  </a:lnTo>
                  <a:lnTo>
                    <a:pt x="21253" y="85440"/>
                  </a:lnTo>
                  <a:lnTo>
                    <a:pt x="28401" y="77760"/>
                  </a:lnTo>
                  <a:lnTo>
                    <a:pt x="36112" y="70080"/>
                  </a:lnTo>
                  <a:lnTo>
                    <a:pt x="44576" y="62400"/>
                  </a:lnTo>
                  <a:lnTo>
                    <a:pt x="53793" y="57600"/>
                  </a:lnTo>
                  <a:lnTo>
                    <a:pt x="63385" y="53760"/>
                  </a:lnTo>
                  <a:lnTo>
                    <a:pt x="73354" y="52800"/>
                  </a:lnTo>
                  <a:lnTo>
                    <a:pt x="83887" y="53760"/>
                  </a:lnTo>
                  <a:lnTo>
                    <a:pt x="94608" y="58560"/>
                  </a:lnTo>
                  <a:lnTo>
                    <a:pt x="105517" y="67200"/>
                  </a:lnTo>
                  <a:lnTo>
                    <a:pt x="116614" y="79680"/>
                  </a:lnTo>
                  <a:lnTo>
                    <a:pt x="120000" y="0"/>
                  </a:lnTo>
                  <a:lnTo>
                    <a:pt x="119247" y="0"/>
                  </a:lnTo>
                  <a:lnTo>
                    <a:pt x="116614" y="0"/>
                  </a:lnTo>
                  <a:lnTo>
                    <a:pt x="112664" y="0"/>
                  </a:lnTo>
                  <a:lnTo>
                    <a:pt x="107398" y="960"/>
                  </a:lnTo>
                  <a:lnTo>
                    <a:pt x="100815" y="1920"/>
                  </a:lnTo>
                  <a:lnTo>
                    <a:pt x="93291" y="2880"/>
                  </a:lnTo>
                  <a:lnTo>
                    <a:pt x="85015" y="5760"/>
                  </a:lnTo>
                  <a:lnTo>
                    <a:pt x="76175" y="7680"/>
                  </a:lnTo>
                  <a:lnTo>
                    <a:pt x="66583" y="12480"/>
                  </a:lnTo>
                  <a:lnTo>
                    <a:pt x="56802" y="16320"/>
                  </a:lnTo>
                  <a:lnTo>
                    <a:pt x="46833" y="21120"/>
                  </a:lnTo>
                  <a:lnTo>
                    <a:pt x="36865" y="28800"/>
                  </a:lnTo>
                  <a:lnTo>
                    <a:pt x="27084" y="35520"/>
                  </a:lnTo>
                  <a:lnTo>
                    <a:pt x="17492" y="45120"/>
                  </a:lnTo>
                  <a:lnTo>
                    <a:pt x="8463" y="55680"/>
                  </a:lnTo>
                  <a:lnTo>
                    <a:pt x="0" y="6816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75" name="Google Shape;3275;p95"/>
            <p:cNvSpPr/>
            <p:nvPr/>
          </p:nvSpPr>
          <p:spPr>
            <a:xfrm>
              <a:off x="9869487" y="23231475"/>
              <a:ext cx="1706562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679" y="115955"/>
                  </a:moveTo>
                  <a:lnTo>
                    <a:pt x="50902" y="115617"/>
                  </a:lnTo>
                  <a:lnTo>
                    <a:pt x="51683" y="114943"/>
                  </a:lnTo>
                  <a:lnTo>
                    <a:pt x="52688" y="113595"/>
                  </a:lnTo>
                  <a:lnTo>
                    <a:pt x="54139" y="111910"/>
                  </a:lnTo>
                  <a:lnTo>
                    <a:pt x="55925" y="109550"/>
                  </a:lnTo>
                  <a:lnTo>
                    <a:pt x="57823" y="106853"/>
                  </a:lnTo>
                  <a:lnTo>
                    <a:pt x="60055" y="103820"/>
                  </a:lnTo>
                  <a:lnTo>
                    <a:pt x="62288" y="100449"/>
                  </a:lnTo>
                  <a:lnTo>
                    <a:pt x="64744" y="96741"/>
                  </a:lnTo>
                  <a:lnTo>
                    <a:pt x="66976" y="92359"/>
                  </a:lnTo>
                  <a:lnTo>
                    <a:pt x="69320" y="88314"/>
                  </a:lnTo>
                  <a:lnTo>
                    <a:pt x="71441" y="83595"/>
                  </a:lnTo>
                  <a:lnTo>
                    <a:pt x="73451" y="78876"/>
                  </a:lnTo>
                  <a:lnTo>
                    <a:pt x="75237" y="73820"/>
                  </a:lnTo>
                  <a:lnTo>
                    <a:pt x="76800" y="68764"/>
                  </a:lnTo>
                  <a:lnTo>
                    <a:pt x="78027" y="63707"/>
                  </a:lnTo>
                  <a:lnTo>
                    <a:pt x="0" y="6067"/>
                  </a:lnTo>
                  <a:lnTo>
                    <a:pt x="6027" y="0"/>
                  </a:lnTo>
                  <a:lnTo>
                    <a:pt x="120000" y="84606"/>
                  </a:lnTo>
                  <a:lnTo>
                    <a:pt x="115311" y="92359"/>
                  </a:lnTo>
                  <a:lnTo>
                    <a:pt x="82381" y="67078"/>
                  </a:lnTo>
                  <a:lnTo>
                    <a:pt x="82269" y="67415"/>
                  </a:lnTo>
                  <a:lnTo>
                    <a:pt x="82046" y="68426"/>
                  </a:lnTo>
                  <a:lnTo>
                    <a:pt x="81488" y="69775"/>
                  </a:lnTo>
                  <a:lnTo>
                    <a:pt x="80818" y="72134"/>
                  </a:lnTo>
                  <a:lnTo>
                    <a:pt x="79925" y="74831"/>
                  </a:lnTo>
                  <a:lnTo>
                    <a:pt x="78809" y="77865"/>
                  </a:lnTo>
                  <a:lnTo>
                    <a:pt x="77469" y="81573"/>
                  </a:lnTo>
                  <a:lnTo>
                    <a:pt x="75795" y="85280"/>
                  </a:lnTo>
                  <a:lnTo>
                    <a:pt x="73897" y="89325"/>
                  </a:lnTo>
                  <a:lnTo>
                    <a:pt x="71776" y="93707"/>
                  </a:lnTo>
                  <a:lnTo>
                    <a:pt x="69320" y="98089"/>
                  </a:lnTo>
                  <a:lnTo>
                    <a:pt x="66641" y="102134"/>
                  </a:lnTo>
                  <a:lnTo>
                    <a:pt x="63627" y="106853"/>
                  </a:lnTo>
                  <a:lnTo>
                    <a:pt x="60279" y="111235"/>
                  </a:lnTo>
                  <a:lnTo>
                    <a:pt x="56706" y="115617"/>
                  </a:lnTo>
                  <a:lnTo>
                    <a:pt x="52688" y="120000"/>
                  </a:lnTo>
                  <a:lnTo>
                    <a:pt x="50679" y="1159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76" name="Google Shape;3276;p95"/>
            <p:cNvSpPr/>
            <p:nvPr/>
          </p:nvSpPr>
          <p:spPr>
            <a:xfrm>
              <a:off x="9520237" y="23379113"/>
              <a:ext cx="1738312" cy="506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369" y="120000"/>
                  </a:lnTo>
                  <a:lnTo>
                    <a:pt x="120000" y="120000"/>
                  </a:lnTo>
                  <a:lnTo>
                    <a:pt x="36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77" name="Google Shape;3277;p95"/>
            <p:cNvSpPr/>
            <p:nvPr/>
          </p:nvSpPr>
          <p:spPr>
            <a:xfrm>
              <a:off x="9812337" y="23310850"/>
              <a:ext cx="1717675" cy="452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421"/>
                  </a:moveTo>
                  <a:lnTo>
                    <a:pt x="117338" y="119999"/>
                  </a:lnTo>
                  <a:lnTo>
                    <a:pt x="120000" y="119578"/>
                  </a:lnTo>
                  <a:lnTo>
                    <a:pt x="3659" y="0"/>
                  </a:lnTo>
                  <a:lnTo>
                    <a:pt x="0" y="4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78" name="Google Shape;3278;p95"/>
            <p:cNvSpPr/>
            <p:nvPr/>
          </p:nvSpPr>
          <p:spPr>
            <a:xfrm>
              <a:off x="9672637" y="23334663"/>
              <a:ext cx="1725612" cy="5000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681" y="120000"/>
                  </a:lnTo>
                  <a:lnTo>
                    <a:pt x="120000" y="117333"/>
                  </a:lnTo>
                  <a:lnTo>
                    <a:pt x="34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3279" name="Google Shape;3279;p95"/>
          <p:cNvGrpSpPr/>
          <p:nvPr/>
        </p:nvGrpSpPr>
        <p:grpSpPr>
          <a:xfrm>
            <a:off x="7138987" y="3006725"/>
            <a:ext cx="649287" cy="904875"/>
            <a:chOff x="20259675" y="16408400"/>
            <a:chExt cx="1630362" cy="2698750"/>
          </a:xfrm>
        </p:grpSpPr>
        <p:sp>
          <p:nvSpPr>
            <p:cNvPr id="3280" name="Google Shape;3280;p95"/>
            <p:cNvSpPr txBox="1"/>
            <p:nvPr/>
          </p:nvSpPr>
          <p:spPr>
            <a:xfrm>
              <a:off x="20358100" y="16500475"/>
              <a:ext cx="1531937" cy="2606675"/>
            </a:xfrm>
            <a:prstGeom prst="rect">
              <a:avLst/>
            </a:prstGeom>
            <a:solidFill>
              <a:srgbClr val="969696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81" name="Google Shape;3281;p95"/>
            <p:cNvSpPr txBox="1"/>
            <p:nvPr/>
          </p:nvSpPr>
          <p:spPr>
            <a:xfrm>
              <a:off x="20266025" y="16408400"/>
              <a:ext cx="1531937" cy="260667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282" name="Google Shape;3282;p95"/>
            <p:cNvCxnSpPr/>
            <p:nvPr/>
          </p:nvCxnSpPr>
          <p:spPr>
            <a:xfrm>
              <a:off x="20266025" y="16957675"/>
              <a:ext cx="1531937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283" name="Google Shape;3283;p95"/>
            <p:cNvCxnSpPr/>
            <p:nvPr/>
          </p:nvCxnSpPr>
          <p:spPr>
            <a:xfrm>
              <a:off x="20288250" y="1752917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284" name="Google Shape;3284;p95"/>
            <p:cNvCxnSpPr/>
            <p:nvPr/>
          </p:nvCxnSpPr>
          <p:spPr>
            <a:xfrm>
              <a:off x="20262850" y="1805622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285" name="Google Shape;3285;p95"/>
            <p:cNvCxnSpPr/>
            <p:nvPr/>
          </p:nvCxnSpPr>
          <p:spPr>
            <a:xfrm>
              <a:off x="20259675" y="18534063"/>
              <a:ext cx="1535112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286" name="Google Shape;3286;p95"/>
          <p:cNvGrpSpPr/>
          <p:nvPr/>
        </p:nvGrpSpPr>
        <p:grpSpPr>
          <a:xfrm>
            <a:off x="6196012" y="5273675"/>
            <a:ext cx="981075" cy="901700"/>
            <a:chOff x="9286875" y="21410613"/>
            <a:chExt cx="3211512" cy="2920999"/>
          </a:xfrm>
        </p:grpSpPr>
        <p:sp>
          <p:nvSpPr>
            <p:cNvPr id="3287" name="Google Shape;3287;p95"/>
            <p:cNvSpPr/>
            <p:nvPr/>
          </p:nvSpPr>
          <p:spPr>
            <a:xfrm>
              <a:off x="9286875" y="21640800"/>
              <a:ext cx="3211512" cy="2690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06" y="15929"/>
                  </a:moveTo>
                  <a:lnTo>
                    <a:pt x="33811" y="8566"/>
                  </a:lnTo>
                  <a:lnTo>
                    <a:pt x="33870" y="8566"/>
                  </a:lnTo>
                  <a:lnTo>
                    <a:pt x="34107" y="8495"/>
                  </a:lnTo>
                  <a:lnTo>
                    <a:pt x="34404" y="8353"/>
                  </a:lnTo>
                  <a:lnTo>
                    <a:pt x="34760" y="8212"/>
                  </a:lnTo>
                  <a:lnTo>
                    <a:pt x="35353" y="7929"/>
                  </a:lnTo>
                  <a:lnTo>
                    <a:pt x="36005" y="7646"/>
                  </a:lnTo>
                  <a:lnTo>
                    <a:pt x="36777" y="7433"/>
                  </a:lnTo>
                  <a:lnTo>
                    <a:pt x="37726" y="7150"/>
                  </a:lnTo>
                  <a:lnTo>
                    <a:pt x="38734" y="6725"/>
                  </a:lnTo>
                  <a:lnTo>
                    <a:pt x="39861" y="6371"/>
                  </a:lnTo>
                  <a:lnTo>
                    <a:pt x="41166" y="5946"/>
                  </a:lnTo>
                  <a:lnTo>
                    <a:pt x="42590" y="5592"/>
                  </a:lnTo>
                  <a:lnTo>
                    <a:pt x="44073" y="5238"/>
                  </a:lnTo>
                  <a:lnTo>
                    <a:pt x="45734" y="4743"/>
                  </a:lnTo>
                  <a:lnTo>
                    <a:pt x="47572" y="4318"/>
                  </a:lnTo>
                  <a:lnTo>
                    <a:pt x="49471" y="3893"/>
                  </a:lnTo>
                  <a:lnTo>
                    <a:pt x="51428" y="3469"/>
                  </a:lnTo>
                  <a:lnTo>
                    <a:pt x="53623" y="3044"/>
                  </a:lnTo>
                  <a:lnTo>
                    <a:pt x="55936" y="2690"/>
                  </a:lnTo>
                  <a:lnTo>
                    <a:pt x="58250" y="2336"/>
                  </a:lnTo>
                  <a:lnTo>
                    <a:pt x="60800" y="1911"/>
                  </a:lnTo>
                  <a:lnTo>
                    <a:pt x="63529" y="1557"/>
                  </a:lnTo>
                  <a:lnTo>
                    <a:pt x="66258" y="1203"/>
                  </a:lnTo>
                  <a:lnTo>
                    <a:pt x="69164" y="920"/>
                  </a:lnTo>
                  <a:lnTo>
                    <a:pt x="72249" y="707"/>
                  </a:lnTo>
                  <a:lnTo>
                    <a:pt x="75392" y="495"/>
                  </a:lnTo>
                  <a:lnTo>
                    <a:pt x="78714" y="212"/>
                  </a:lnTo>
                  <a:lnTo>
                    <a:pt x="82095" y="70"/>
                  </a:lnTo>
                  <a:lnTo>
                    <a:pt x="85654" y="0"/>
                  </a:lnTo>
                  <a:lnTo>
                    <a:pt x="89332" y="0"/>
                  </a:lnTo>
                  <a:lnTo>
                    <a:pt x="93129" y="0"/>
                  </a:lnTo>
                  <a:lnTo>
                    <a:pt x="97043" y="70"/>
                  </a:lnTo>
                  <a:lnTo>
                    <a:pt x="101374" y="2902"/>
                  </a:lnTo>
                  <a:lnTo>
                    <a:pt x="100365" y="16495"/>
                  </a:lnTo>
                  <a:lnTo>
                    <a:pt x="100721" y="16637"/>
                  </a:lnTo>
                  <a:lnTo>
                    <a:pt x="101611" y="17203"/>
                  </a:lnTo>
                  <a:lnTo>
                    <a:pt x="102797" y="18123"/>
                  </a:lnTo>
                  <a:lnTo>
                    <a:pt x="104280" y="19398"/>
                  </a:lnTo>
                  <a:lnTo>
                    <a:pt x="105823" y="21168"/>
                  </a:lnTo>
                  <a:lnTo>
                    <a:pt x="107128" y="23292"/>
                  </a:lnTo>
                  <a:lnTo>
                    <a:pt x="108255" y="25911"/>
                  </a:lnTo>
                  <a:lnTo>
                    <a:pt x="108907" y="28955"/>
                  </a:lnTo>
                  <a:lnTo>
                    <a:pt x="118576" y="39433"/>
                  </a:lnTo>
                  <a:lnTo>
                    <a:pt x="115966" y="67115"/>
                  </a:lnTo>
                  <a:lnTo>
                    <a:pt x="100365" y="76460"/>
                  </a:lnTo>
                  <a:lnTo>
                    <a:pt x="118813" y="82902"/>
                  </a:lnTo>
                  <a:lnTo>
                    <a:pt x="118991" y="83256"/>
                  </a:lnTo>
                  <a:lnTo>
                    <a:pt x="119288" y="84106"/>
                  </a:lnTo>
                  <a:lnTo>
                    <a:pt x="119584" y="85380"/>
                  </a:lnTo>
                  <a:lnTo>
                    <a:pt x="119940" y="87150"/>
                  </a:lnTo>
                  <a:lnTo>
                    <a:pt x="120000" y="89274"/>
                  </a:lnTo>
                  <a:lnTo>
                    <a:pt x="119881" y="91823"/>
                  </a:lnTo>
                  <a:lnTo>
                    <a:pt x="119228" y="94654"/>
                  </a:lnTo>
                  <a:lnTo>
                    <a:pt x="118161" y="97699"/>
                  </a:lnTo>
                  <a:lnTo>
                    <a:pt x="69461" y="120000"/>
                  </a:lnTo>
                  <a:lnTo>
                    <a:pt x="0" y="94017"/>
                  </a:lnTo>
                  <a:lnTo>
                    <a:pt x="1186" y="90973"/>
                  </a:lnTo>
                  <a:lnTo>
                    <a:pt x="11804" y="86584"/>
                  </a:lnTo>
                  <a:lnTo>
                    <a:pt x="11804" y="16495"/>
                  </a:lnTo>
                  <a:lnTo>
                    <a:pt x="11863" y="16424"/>
                  </a:lnTo>
                  <a:lnTo>
                    <a:pt x="12100" y="16212"/>
                  </a:lnTo>
                  <a:lnTo>
                    <a:pt x="12456" y="16000"/>
                  </a:lnTo>
                  <a:lnTo>
                    <a:pt x="12931" y="15575"/>
                  </a:lnTo>
                  <a:lnTo>
                    <a:pt x="13643" y="15150"/>
                  </a:lnTo>
                  <a:lnTo>
                    <a:pt x="14414" y="14654"/>
                  </a:lnTo>
                  <a:lnTo>
                    <a:pt x="15363" y="14230"/>
                  </a:lnTo>
                  <a:lnTo>
                    <a:pt x="16431" y="13734"/>
                  </a:lnTo>
                  <a:lnTo>
                    <a:pt x="17617" y="13380"/>
                  </a:lnTo>
                  <a:lnTo>
                    <a:pt x="18981" y="13097"/>
                  </a:lnTo>
                  <a:lnTo>
                    <a:pt x="20405" y="12955"/>
                  </a:lnTo>
                  <a:lnTo>
                    <a:pt x="21947" y="12743"/>
                  </a:lnTo>
                  <a:lnTo>
                    <a:pt x="23667" y="12814"/>
                  </a:lnTo>
                  <a:lnTo>
                    <a:pt x="25506" y="13097"/>
                  </a:lnTo>
                  <a:lnTo>
                    <a:pt x="27523" y="13522"/>
                  </a:lnTo>
                  <a:lnTo>
                    <a:pt x="29540" y="14230"/>
                  </a:lnTo>
                  <a:lnTo>
                    <a:pt x="32506" y="15929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88" name="Google Shape;3288;p95"/>
            <p:cNvSpPr/>
            <p:nvPr/>
          </p:nvSpPr>
          <p:spPr>
            <a:xfrm>
              <a:off x="10399712" y="21585238"/>
              <a:ext cx="1031875" cy="1166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076" y="4408"/>
                  </a:moveTo>
                  <a:lnTo>
                    <a:pt x="118523" y="4244"/>
                  </a:lnTo>
                  <a:lnTo>
                    <a:pt x="116492" y="3755"/>
                  </a:lnTo>
                  <a:lnTo>
                    <a:pt x="113538" y="3102"/>
                  </a:lnTo>
                  <a:lnTo>
                    <a:pt x="109292" y="2448"/>
                  </a:lnTo>
                  <a:lnTo>
                    <a:pt x="104307" y="1632"/>
                  </a:lnTo>
                  <a:lnTo>
                    <a:pt x="98400" y="979"/>
                  </a:lnTo>
                  <a:lnTo>
                    <a:pt x="91569" y="489"/>
                  </a:lnTo>
                  <a:lnTo>
                    <a:pt x="84184" y="163"/>
                  </a:lnTo>
                  <a:lnTo>
                    <a:pt x="75876" y="0"/>
                  </a:lnTo>
                  <a:lnTo>
                    <a:pt x="67200" y="326"/>
                  </a:lnTo>
                  <a:lnTo>
                    <a:pt x="58153" y="979"/>
                  </a:lnTo>
                  <a:lnTo>
                    <a:pt x="48369" y="2448"/>
                  </a:lnTo>
                  <a:lnTo>
                    <a:pt x="38584" y="4244"/>
                  </a:lnTo>
                  <a:lnTo>
                    <a:pt x="28430" y="6857"/>
                  </a:lnTo>
                  <a:lnTo>
                    <a:pt x="18092" y="9959"/>
                  </a:lnTo>
                  <a:lnTo>
                    <a:pt x="7753" y="14204"/>
                  </a:lnTo>
                  <a:lnTo>
                    <a:pt x="7015" y="16489"/>
                  </a:lnTo>
                  <a:lnTo>
                    <a:pt x="5169" y="23020"/>
                  </a:lnTo>
                  <a:lnTo>
                    <a:pt x="3138" y="33142"/>
                  </a:lnTo>
                  <a:lnTo>
                    <a:pt x="1107" y="46204"/>
                  </a:lnTo>
                  <a:lnTo>
                    <a:pt x="0" y="61714"/>
                  </a:lnTo>
                  <a:lnTo>
                    <a:pt x="923" y="79020"/>
                  </a:lnTo>
                  <a:lnTo>
                    <a:pt x="3876" y="97795"/>
                  </a:lnTo>
                  <a:lnTo>
                    <a:pt x="9969" y="116897"/>
                  </a:lnTo>
                  <a:lnTo>
                    <a:pt x="10707" y="116897"/>
                  </a:lnTo>
                  <a:lnTo>
                    <a:pt x="12184" y="116734"/>
                  </a:lnTo>
                  <a:lnTo>
                    <a:pt x="14769" y="116408"/>
                  </a:lnTo>
                  <a:lnTo>
                    <a:pt x="18276" y="116244"/>
                  </a:lnTo>
                  <a:lnTo>
                    <a:pt x="22892" y="115918"/>
                  </a:lnTo>
                  <a:lnTo>
                    <a:pt x="28246" y="115591"/>
                  </a:lnTo>
                  <a:lnTo>
                    <a:pt x="34707" y="115428"/>
                  </a:lnTo>
                  <a:lnTo>
                    <a:pt x="41538" y="115265"/>
                  </a:lnTo>
                  <a:lnTo>
                    <a:pt x="49292" y="115102"/>
                  </a:lnTo>
                  <a:lnTo>
                    <a:pt x="57784" y="115265"/>
                  </a:lnTo>
                  <a:lnTo>
                    <a:pt x="66830" y="115428"/>
                  </a:lnTo>
                  <a:lnTo>
                    <a:pt x="76615" y="115755"/>
                  </a:lnTo>
                  <a:lnTo>
                    <a:pt x="86769" y="116408"/>
                  </a:lnTo>
                  <a:lnTo>
                    <a:pt x="97476" y="117387"/>
                  </a:lnTo>
                  <a:lnTo>
                    <a:pt x="108553" y="118530"/>
                  </a:lnTo>
                  <a:lnTo>
                    <a:pt x="120000" y="120000"/>
                  </a:lnTo>
                  <a:lnTo>
                    <a:pt x="119446" y="116408"/>
                  </a:lnTo>
                  <a:lnTo>
                    <a:pt x="118338" y="106938"/>
                  </a:lnTo>
                  <a:lnTo>
                    <a:pt x="116492" y="92734"/>
                  </a:lnTo>
                  <a:lnTo>
                    <a:pt x="115015" y="75428"/>
                  </a:lnTo>
                  <a:lnTo>
                    <a:pt x="114092" y="56326"/>
                  </a:lnTo>
                  <a:lnTo>
                    <a:pt x="114092" y="37387"/>
                  </a:lnTo>
                  <a:lnTo>
                    <a:pt x="115753" y="19428"/>
                  </a:lnTo>
                  <a:lnTo>
                    <a:pt x="119076" y="440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89" name="Google Shape;3289;p95"/>
            <p:cNvSpPr/>
            <p:nvPr/>
          </p:nvSpPr>
          <p:spPr>
            <a:xfrm>
              <a:off x="10514012" y="21902738"/>
              <a:ext cx="1700212" cy="1160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72" y="90615"/>
                  </a:moveTo>
                  <a:lnTo>
                    <a:pt x="0" y="105389"/>
                  </a:lnTo>
                  <a:lnTo>
                    <a:pt x="78207" y="120000"/>
                  </a:lnTo>
                  <a:lnTo>
                    <a:pt x="78767" y="119671"/>
                  </a:lnTo>
                  <a:lnTo>
                    <a:pt x="80336" y="118522"/>
                  </a:lnTo>
                  <a:lnTo>
                    <a:pt x="82913" y="116552"/>
                  </a:lnTo>
                  <a:lnTo>
                    <a:pt x="86050" y="113926"/>
                  </a:lnTo>
                  <a:lnTo>
                    <a:pt x="89747" y="110314"/>
                  </a:lnTo>
                  <a:lnTo>
                    <a:pt x="93893" y="105882"/>
                  </a:lnTo>
                  <a:lnTo>
                    <a:pt x="98151" y="100793"/>
                  </a:lnTo>
                  <a:lnTo>
                    <a:pt x="102521" y="94719"/>
                  </a:lnTo>
                  <a:lnTo>
                    <a:pt x="106778" y="87989"/>
                  </a:lnTo>
                  <a:lnTo>
                    <a:pt x="110700" y="80601"/>
                  </a:lnTo>
                  <a:lnTo>
                    <a:pt x="114061" y="72065"/>
                  </a:lnTo>
                  <a:lnTo>
                    <a:pt x="116862" y="62872"/>
                  </a:lnTo>
                  <a:lnTo>
                    <a:pt x="118879" y="52859"/>
                  </a:lnTo>
                  <a:lnTo>
                    <a:pt x="120000" y="41860"/>
                  </a:lnTo>
                  <a:lnTo>
                    <a:pt x="119887" y="30369"/>
                  </a:lnTo>
                  <a:lnTo>
                    <a:pt x="118431" y="17729"/>
                  </a:lnTo>
                  <a:lnTo>
                    <a:pt x="118207" y="17072"/>
                  </a:lnTo>
                  <a:lnTo>
                    <a:pt x="117535" y="15102"/>
                  </a:lnTo>
                  <a:lnTo>
                    <a:pt x="116190" y="12476"/>
                  </a:lnTo>
                  <a:lnTo>
                    <a:pt x="114509" y="9357"/>
                  </a:lnTo>
                  <a:lnTo>
                    <a:pt x="112268" y="6073"/>
                  </a:lnTo>
                  <a:lnTo>
                    <a:pt x="109691" y="3283"/>
                  </a:lnTo>
                  <a:lnTo>
                    <a:pt x="106554" y="1149"/>
                  </a:lnTo>
                  <a:lnTo>
                    <a:pt x="102969" y="0"/>
                  </a:lnTo>
                  <a:lnTo>
                    <a:pt x="103529" y="1969"/>
                  </a:lnTo>
                  <a:lnTo>
                    <a:pt x="104649" y="7222"/>
                  </a:lnTo>
                  <a:lnTo>
                    <a:pt x="106106" y="15430"/>
                  </a:lnTo>
                  <a:lnTo>
                    <a:pt x="107338" y="26101"/>
                  </a:lnTo>
                  <a:lnTo>
                    <a:pt x="107675" y="39069"/>
                  </a:lnTo>
                  <a:lnTo>
                    <a:pt x="106778" y="53187"/>
                  </a:lnTo>
                  <a:lnTo>
                    <a:pt x="103977" y="68618"/>
                  </a:lnTo>
                  <a:lnTo>
                    <a:pt x="99047" y="84705"/>
                  </a:lnTo>
                  <a:lnTo>
                    <a:pt x="98935" y="85034"/>
                  </a:lnTo>
                  <a:lnTo>
                    <a:pt x="98487" y="85526"/>
                  </a:lnTo>
                  <a:lnTo>
                    <a:pt x="97703" y="86347"/>
                  </a:lnTo>
                  <a:lnTo>
                    <a:pt x="96582" y="87660"/>
                  </a:lnTo>
                  <a:lnTo>
                    <a:pt x="95350" y="88809"/>
                  </a:lnTo>
                  <a:lnTo>
                    <a:pt x="93781" y="90287"/>
                  </a:lnTo>
                  <a:lnTo>
                    <a:pt x="91764" y="91764"/>
                  </a:lnTo>
                  <a:lnTo>
                    <a:pt x="89635" y="93077"/>
                  </a:lnTo>
                  <a:lnTo>
                    <a:pt x="87170" y="94391"/>
                  </a:lnTo>
                  <a:lnTo>
                    <a:pt x="84481" y="95540"/>
                  </a:lnTo>
                  <a:lnTo>
                    <a:pt x="81456" y="96525"/>
                  </a:lnTo>
                  <a:lnTo>
                    <a:pt x="78095" y="97181"/>
                  </a:lnTo>
                  <a:lnTo>
                    <a:pt x="74621" y="97346"/>
                  </a:lnTo>
                  <a:lnTo>
                    <a:pt x="70700" y="97181"/>
                  </a:lnTo>
                  <a:lnTo>
                    <a:pt x="66442" y="96689"/>
                  </a:lnTo>
                  <a:lnTo>
                    <a:pt x="62184" y="95376"/>
                  </a:lnTo>
                  <a:lnTo>
                    <a:pt x="62184" y="111135"/>
                  </a:lnTo>
                  <a:lnTo>
                    <a:pt x="2689" y="102270"/>
                  </a:lnTo>
                  <a:lnTo>
                    <a:pt x="672" y="906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90" name="Google Shape;3290;p95"/>
            <p:cNvSpPr/>
            <p:nvPr/>
          </p:nvSpPr>
          <p:spPr>
            <a:xfrm>
              <a:off x="10296525" y="23044150"/>
              <a:ext cx="1249362" cy="4016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3162"/>
                  </a:moveTo>
                  <a:lnTo>
                    <a:pt x="1829" y="0"/>
                  </a:lnTo>
                  <a:lnTo>
                    <a:pt x="0" y="43162"/>
                  </a:lnTo>
                  <a:lnTo>
                    <a:pt x="116493" y="120000"/>
                  </a:lnTo>
                  <a:lnTo>
                    <a:pt x="120000" y="431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91" name="Google Shape;3291;p95"/>
            <p:cNvSpPr/>
            <p:nvPr/>
          </p:nvSpPr>
          <p:spPr>
            <a:xfrm>
              <a:off x="10920412" y="23172738"/>
              <a:ext cx="533400" cy="1825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2173"/>
                  </a:moveTo>
                  <a:lnTo>
                    <a:pt x="1428" y="0"/>
                  </a:lnTo>
                  <a:lnTo>
                    <a:pt x="0" y="50086"/>
                  </a:lnTo>
                  <a:lnTo>
                    <a:pt x="116785" y="120000"/>
                  </a:lnTo>
                  <a:lnTo>
                    <a:pt x="120000" y="5217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92" name="Google Shape;3292;p95"/>
            <p:cNvSpPr/>
            <p:nvPr/>
          </p:nvSpPr>
          <p:spPr>
            <a:xfrm>
              <a:off x="10375900" y="23082250"/>
              <a:ext cx="357187" cy="1349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5058"/>
                  </a:moveTo>
                  <a:lnTo>
                    <a:pt x="0" y="0"/>
                  </a:lnTo>
                  <a:lnTo>
                    <a:pt x="1600" y="57882"/>
                  </a:lnTo>
                  <a:lnTo>
                    <a:pt x="116266" y="120000"/>
                  </a:lnTo>
                  <a:lnTo>
                    <a:pt x="120000" y="550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93" name="Google Shape;3293;p95"/>
            <p:cNvSpPr/>
            <p:nvPr/>
          </p:nvSpPr>
          <p:spPr>
            <a:xfrm>
              <a:off x="9480550" y="23215600"/>
              <a:ext cx="2103437" cy="696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6082"/>
                  </a:moveTo>
                  <a:lnTo>
                    <a:pt x="271" y="36082"/>
                  </a:lnTo>
                  <a:lnTo>
                    <a:pt x="905" y="35535"/>
                  </a:lnTo>
                  <a:lnTo>
                    <a:pt x="2173" y="34988"/>
                  </a:lnTo>
                  <a:lnTo>
                    <a:pt x="3803" y="34168"/>
                  </a:lnTo>
                  <a:lnTo>
                    <a:pt x="5615" y="33075"/>
                  </a:lnTo>
                  <a:lnTo>
                    <a:pt x="7788" y="31708"/>
                  </a:lnTo>
                  <a:lnTo>
                    <a:pt x="10233" y="29794"/>
                  </a:lnTo>
                  <a:lnTo>
                    <a:pt x="12769" y="27881"/>
                  </a:lnTo>
                  <a:lnTo>
                    <a:pt x="15396" y="25694"/>
                  </a:lnTo>
                  <a:lnTo>
                    <a:pt x="18022" y="23234"/>
                  </a:lnTo>
                  <a:lnTo>
                    <a:pt x="20649" y="20227"/>
                  </a:lnTo>
                  <a:lnTo>
                    <a:pt x="23275" y="16947"/>
                  </a:lnTo>
                  <a:lnTo>
                    <a:pt x="25811" y="13120"/>
                  </a:lnTo>
                  <a:lnTo>
                    <a:pt x="27984" y="9293"/>
                  </a:lnTo>
                  <a:lnTo>
                    <a:pt x="30158" y="4920"/>
                  </a:lnTo>
                  <a:lnTo>
                    <a:pt x="31879" y="0"/>
                  </a:lnTo>
                  <a:lnTo>
                    <a:pt x="119999" y="60956"/>
                  </a:lnTo>
                  <a:lnTo>
                    <a:pt x="119818" y="61503"/>
                  </a:lnTo>
                  <a:lnTo>
                    <a:pt x="119366" y="62870"/>
                  </a:lnTo>
                  <a:lnTo>
                    <a:pt x="118550" y="65330"/>
                  </a:lnTo>
                  <a:lnTo>
                    <a:pt x="117464" y="68337"/>
                  </a:lnTo>
                  <a:lnTo>
                    <a:pt x="116105" y="71890"/>
                  </a:lnTo>
                  <a:lnTo>
                    <a:pt x="114566" y="75990"/>
                  </a:lnTo>
                  <a:lnTo>
                    <a:pt x="112935" y="80637"/>
                  </a:lnTo>
                  <a:lnTo>
                    <a:pt x="110943" y="85284"/>
                  </a:lnTo>
                  <a:lnTo>
                    <a:pt x="108860" y="90478"/>
                  </a:lnTo>
                  <a:lnTo>
                    <a:pt x="106777" y="95398"/>
                  </a:lnTo>
                  <a:lnTo>
                    <a:pt x="104513" y="100318"/>
                  </a:lnTo>
                  <a:lnTo>
                    <a:pt x="102158" y="105239"/>
                  </a:lnTo>
                  <a:lnTo>
                    <a:pt x="99803" y="109612"/>
                  </a:lnTo>
                  <a:lnTo>
                    <a:pt x="97539" y="113439"/>
                  </a:lnTo>
                  <a:lnTo>
                    <a:pt x="95184" y="116993"/>
                  </a:lnTo>
                  <a:lnTo>
                    <a:pt x="92920" y="120000"/>
                  </a:lnTo>
                  <a:lnTo>
                    <a:pt x="0" y="3608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94" name="Google Shape;3294;p95"/>
            <p:cNvSpPr/>
            <p:nvPr/>
          </p:nvSpPr>
          <p:spPr>
            <a:xfrm>
              <a:off x="11576050" y="23140988"/>
              <a:ext cx="749300" cy="3317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49" y="119999"/>
                  </a:moveTo>
                  <a:lnTo>
                    <a:pt x="120000" y="48229"/>
                  </a:lnTo>
                  <a:lnTo>
                    <a:pt x="54661" y="0"/>
                  </a:lnTo>
                  <a:lnTo>
                    <a:pt x="1271" y="13779"/>
                  </a:lnTo>
                  <a:lnTo>
                    <a:pt x="0" y="113110"/>
                  </a:lnTo>
                  <a:lnTo>
                    <a:pt x="11949" y="11999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95" name="Google Shape;3295;p95"/>
            <p:cNvSpPr/>
            <p:nvPr/>
          </p:nvSpPr>
          <p:spPr>
            <a:xfrm>
              <a:off x="9640887" y="21715413"/>
              <a:ext cx="398462" cy="1585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762"/>
                  </a:moveTo>
                  <a:lnTo>
                    <a:pt x="119521" y="2642"/>
                  </a:lnTo>
                  <a:lnTo>
                    <a:pt x="117609" y="2402"/>
                  </a:lnTo>
                  <a:lnTo>
                    <a:pt x="114262" y="2162"/>
                  </a:lnTo>
                  <a:lnTo>
                    <a:pt x="109960" y="1801"/>
                  </a:lnTo>
                  <a:lnTo>
                    <a:pt x="104223" y="1321"/>
                  </a:lnTo>
                  <a:lnTo>
                    <a:pt x="98007" y="840"/>
                  </a:lnTo>
                  <a:lnTo>
                    <a:pt x="90836" y="480"/>
                  </a:lnTo>
                  <a:lnTo>
                    <a:pt x="82709" y="120"/>
                  </a:lnTo>
                  <a:lnTo>
                    <a:pt x="74103" y="0"/>
                  </a:lnTo>
                  <a:lnTo>
                    <a:pt x="64063" y="0"/>
                  </a:lnTo>
                  <a:lnTo>
                    <a:pt x="54501" y="240"/>
                  </a:lnTo>
                  <a:lnTo>
                    <a:pt x="43984" y="600"/>
                  </a:lnTo>
                  <a:lnTo>
                    <a:pt x="33466" y="1441"/>
                  </a:lnTo>
                  <a:lnTo>
                    <a:pt x="22470" y="2402"/>
                  </a:lnTo>
                  <a:lnTo>
                    <a:pt x="10996" y="3843"/>
                  </a:lnTo>
                  <a:lnTo>
                    <a:pt x="0" y="5645"/>
                  </a:lnTo>
                  <a:lnTo>
                    <a:pt x="0" y="120000"/>
                  </a:lnTo>
                  <a:lnTo>
                    <a:pt x="478" y="120000"/>
                  </a:lnTo>
                  <a:lnTo>
                    <a:pt x="2868" y="120000"/>
                  </a:lnTo>
                  <a:lnTo>
                    <a:pt x="6693" y="119879"/>
                  </a:lnTo>
                  <a:lnTo>
                    <a:pt x="10996" y="119759"/>
                  </a:lnTo>
                  <a:lnTo>
                    <a:pt x="16733" y="119519"/>
                  </a:lnTo>
                  <a:lnTo>
                    <a:pt x="23426" y="119279"/>
                  </a:lnTo>
                  <a:lnTo>
                    <a:pt x="31075" y="118918"/>
                  </a:lnTo>
                  <a:lnTo>
                    <a:pt x="39681" y="118318"/>
                  </a:lnTo>
                  <a:lnTo>
                    <a:pt x="48764" y="117717"/>
                  </a:lnTo>
                  <a:lnTo>
                    <a:pt x="57848" y="116876"/>
                  </a:lnTo>
                  <a:lnTo>
                    <a:pt x="68366" y="116036"/>
                  </a:lnTo>
                  <a:lnTo>
                    <a:pt x="78406" y="114834"/>
                  </a:lnTo>
                  <a:lnTo>
                    <a:pt x="88924" y="113513"/>
                  </a:lnTo>
                  <a:lnTo>
                    <a:pt x="99442" y="112192"/>
                  </a:lnTo>
                  <a:lnTo>
                    <a:pt x="109960" y="110390"/>
                  </a:lnTo>
                  <a:lnTo>
                    <a:pt x="120000" y="108468"/>
                  </a:lnTo>
                  <a:lnTo>
                    <a:pt x="120000" y="27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96" name="Google Shape;3296;p95"/>
            <p:cNvSpPr/>
            <p:nvPr/>
          </p:nvSpPr>
          <p:spPr>
            <a:xfrm>
              <a:off x="9652000" y="21728113"/>
              <a:ext cx="341312" cy="13382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46"/>
                  </a:moveTo>
                  <a:lnTo>
                    <a:pt x="119441" y="2704"/>
                  </a:lnTo>
                  <a:lnTo>
                    <a:pt x="117767" y="2562"/>
                  </a:lnTo>
                  <a:lnTo>
                    <a:pt x="114418" y="2135"/>
                  </a:lnTo>
                  <a:lnTo>
                    <a:pt x="109953" y="1708"/>
                  </a:lnTo>
                  <a:lnTo>
                    <a:pt x="104372" y="1281"/>
                  </a:lnTo>
                  <a:lnTo>
                    <a:pt x="98232" y="854"/>
                  </a:lnTo>
                  <a:lnTo>
                    <a:pt x="90976" y="569"/>
                  </a:lnTo>
                  <a:lnTo>
                    <a:pt x="83162" y="142"/>
                  </a:lnTo>
                  <a:lnTo>
                    <a:pt x="74232" y="0"/>
                  </a:lnTo>
                  <a:lnTo>
                    <a:pt x="64186" y="0"/>
                  </a:lnTo>
                  <a:lnTo>
                    <a:pt x="54697" y="142"/>
                  </a:lnTo>
                  <a:lnTo>
                    <a:pt x="44093" y="711"/>
                  </a:lnTo>
                  <a:lnTo>
                    <a:pt x="33488" y="1423"/>
                  </a:lnTo>
                  <a:lnTo>
                    <a:pt x="22325" y="2562"/>
                  </a:lnTo>
                  <a:lnTo>
                    <a:pt x="11720" y="3843"/>
                  </a:lnTo>
                  <a:lnTo>
                    <a:pt x="0" y="5693"/>
                  </a:lnTo>
                  <a:lnTo>
                    <a:pt x="0" y="120000"/>
                  </a:lnTo>
                  <a:lnTo>
                    <a:pt x="558" y="120000"/>
                  </a:lnTo>
                  <a:lnTo>
                    <a:pt x="3348" y="120000"/>
                  </a:lnTo>
                  <a:lnTo>
                    <a:pt x="6697" y="119857"/>
                  </a:lnTo>
                  <a:lnTo>
                    <a:pt x="11720" y="119715"/>
                  </a:lnTo>
                  <a:lnTo>
                    <a:pt x="16744" y="119572"/>
                  </a:lnTo>
                  <a:lnTo>
                    <a:pt x="24000" y="119288"/>
                  </a:lnTo>
                  <a:lnTo>
                    <a:pt x="31255" y="118861"/>
                  </a:lnTo>
                  <a:lnTo>
                    <a:pt x="39627" y="118291"/>
                  </a:lnTo>
                  <a:lnTo>
                    <a:pt x="48558" y="117580"/>
                  </a:lnTo>
                  <a:lnTo>
                    <a:pt x="58604" y="116868"/>
                  </a:lnTo>
                  <a:lnTo>
                    <a:pt x="68651" y="115871"/>
                  </a:lnTo>
                  <a:lnTo>
                    <a:pt x="78697" y="114733"/>
                  </a:lnTo>
                  <a:lnTo>
                    <a:pt x="88744" y="113451"/>
                  </a:lnTo>
                  <a:lnTo>
                    <a:pt x="99906" y="111886"/>
                  </a:lnTo>
                  <a:lnTo>
                    <a:pt x="109953" y="110177"/>
                  </a:lnTo>
                  <a:lnTo>
                    <a:pt x="120000" y="108185"/>
                  </a:lnTo>
                  <a:lnTo>
                    <a:pt x="120000" y="284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97" name="Google Shape;3297;p95"/>
            <p:cNvSpPr/>
            <p:nvPr/>
          </p:nvSpPr>
          <p:spPr>
            <a:xfrm>
              <a:off x="9663112" y="21742400"/>
              <a:ext cx="285750" cy="1087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02"/>
                  </a:moveTo>
                  <a:lnTo>
                    <a:pt x="119333" y="2802"/>
                  </a:lnTo>
                  <a:lnTo>
                    <a:pt x="117333" y="2452"/>
                  </a:lnTo>
                  <a:lnTo>
                    <a:pt x="114666" y="2102"/>
                  </a:lnTo>
                  <a:lnTo>
                    <a:pt x="110000" y="1751"/>
                  </a:lnTo>
                  <a:lnTo>
                    <a:pt x="104666" y="1401"/>
                  </a:lnTo>
                  <a:lnTo>
                    <a:pt x="98000" y="700"/>
                  </a:lnTo>
                  <a:lnTo>
                    <a:pt x="90666" y="350"/>
                  </a:lnTo>
                  <a:lnTo>
                    <a:pt x="83333" y="0"/>
                  </a:lnTo>
                  <a:lnTo>
                    <a:pt x="74000" y="0"/>
                  </a:lnTo>
                  <a:lnTo>
                    <a:pt x="64666" y="0"/>
                  </a:lnTo>
                  <a:lnTo>
                    <a:pt x="54000" y="175"/>
                  </a:lnTo>
                  <a:lnTo>
                    <a:pt x="44000" y="525"/>
                  </a:lnTo>
                  <a:lnTo>
                    <a:pt x="33333" y="1401"/>
                  </a:lnTo>
                  <a:lnTo>
                    <a:pt x="22000" y="2452"/>
                  </a:lnTo>
                  <a:lnTo>
                    <a:pt x="11333" y="4029"/>
                  </a:lnTo>
                  <a:lnTo>
                    <a:pt x="0" y="5781"/>
                  </a:lnTo>
                  <a:lnTo>
                    <a:pt x="0" y="120000"/>
                  </a:lnTo>
                  <a:lnTo>
                    <a:pt x="666" y="120000"/>
                  </a:lnTo>
                  <a:lnTo>
                    <a:pt x="2666" y="120000"/>
                  </a:lnTo>
                  <a:lnTo>
                    <a:pt x="6000" y="119824"/>
                  </a:lnTo>
                  <a:lnTo>
                    <a:pt x="11333" y="119649"/>
                  </a:lnTo>
                  <a:lnTo>
                    <a:pt x="17333" y="119474"/>
                  </a:lnTo>
                  <a:lnTo>
                    <a:pt x="23333" y="119299"/>
                  </a:lnTo>
                  <a:lnTo>
                    <a:pt x="31333" y="118773"/>
                  </a:lnTo>
                  <a:lnTo>
                    <a:pt x="40000" y="118423"/>
                  </a:lnTo>
                  <a:lnTo>
                    <a:pt x="48666" y="117547"/>
                  </a:lnTo>
                  <a:lnTo>
                    <a:pt x="58000" y="116846"/>
                  </a:lnTo>
                  <a:lnTo>
                    <a:pt x="68000" y="115970"/>
                  </a:lnTo>
                  <a:lnTo>
                    <a:pt x="78666" y="114744"/>
                  </a:lnTo>
                  <a:lnTo>
                    <a:pt x="88666" y="113518"/>
                  </a:lnTo>
                  <a:lnTo>
                    <a:pt x="99333" y="111941"/>
                  </a:lnTo>
                  <a:lnTo>
                    <a:pt x="110000" y="110014"/>
                  </a:lnTo>
                  <a:lnTo>
                    <a:pt x="120000" y="108087"/>
                  </a:lnTo>
                  <a:lnTo>
                    <a:pt x="120000" y="280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98" name="Google Shape;3298;p95"/>
            <p:cNvSpPr/>
            <p:nvPr/>
          </p:nvSpPr>
          <p:spPr>
            <a:xfrm>
              <a:off x="9672637" y="21755100"/>
              <a:ext cx="231775" cy="8413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3169"/>
                  </a:moveTo>
                  <a:lnTo>
                    <a:pt x="117534" y="2716"/>
                  </a:lnTo>
                  <a:lnTo>
                    <a:pt x="110136" y="1811"/>
                  </a:lnTo>
                  <a:lnTo>
                    <a:pt x="98630" y="905"/>
                  </a:lnTo>
                  <a:lnTo>
                    <a:pt x="83013" y="226"/>
                  </a:lnTo>
                  <a:lnTo>
                    <a:pt x="64931" y="0"/>
                  </a:lnTo>
                  <a:lnTo>
                    <a:pt x="44383" y="679"/>
                  </a:lnTo>
                  <a:lnTo>
                    <a:pt x="22191" y="2490"/>
                  </a:lnTo>
                  <a:lnTo>
                    <a:pt x="0" y="6113"/>
                  </a:lnTo>
                  <a:lnTo>
                    <a:pt x="0" y="120000"/>
                  </a:lnTo>
                  <a:lnTo>
                    <a:pt x="2465" y="120000"/>
                  </a:lnTo>
                  <a:lnTo>
                    <a:pt x="11506" y="119773"/>
                  </a:lnTo>
                  <a:lnTo>
                    <a:pt x="23835" y="119094"/>
                  </a:lnTo>
                  <a:lnTo>
                    <a:pt x="40273" y="117962"/>
                  </a:lnTo>
                  <a:lnTo>
                    <a:pt x="58356" y="116377"/>
                  </a:lnTo>
                  <a:lnTo>
                    <a:pt x="78904" y="114339"/>
                  </a:lnTo>
                  <a:lnTo>
                    <a:pt x="99452" y="111396"/>
                  </a:lnTo>
                  <a:lnTo>
                    <a:pt x="119999" y="107547"/>
                  </a:lnTo>
                  <a:lnTo>
                    <a:pt x="119999" y="316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299" name="Google Shape;3299;p95"/>
            <p:cNvSpPr/>
            <p:nvPr/>
          </p:nvSpPr>
          <p:spPr>
            <a:xfrm>
              <a:off x="9685337" y="21767800"/>
              <a:ext cx="173037" cy="5921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217"/>
                  </a:moveTo>
                  <a:lnTo>
                    <a:pt x="117798" y="2895"/>
                  </a:lnTo>
                  <a:lnTo>
                    <a:pt x="110091" y="1930"/>
                  </a:lnTo>
                  <a:lnTo>
                    <a:pt x="97981" y="643"/>
                  </a:lnTo>
                  <a:lnTo>
                    <a:pt x="82568" y="0"/>
                  </a:lnTo>
                  <a:lnTo>
                    <a:pt x="64954" y="0"/>
                  </a:lnTo>
                  <a:lnTo>
                    <a:pt x="42935" y="643"/>
                  </a:lnTo>
                  <a:lnTo>
                    <a:pt x="22018" y="2895"/>
                  </a:lnTo>
                  <a:lnTo>
                    <a:pt x="0" y="6756"/>
                  </a:lnTo>
                  <a:lnTo>
                    <a:pt x="0" y="119999"/>
                  </a:lnTo>
                  <a:lnTo>
                    <a:pt x="2201" y="119999"/>
                  </a:lnTo>
                  <a:lnTo>
                    <a:pt x="9908" y="119678"/>
                  </a:lnTo>
                  <a:lnTo>
                    <a:pt x="23119" y="118713"/>
                  </a:lnTo>
                  <a:lnTo>
                    <a:pt x="39633" y="117747"/>
                  </a:lnTo>
                  <a:lnTo>
                    <a:pt x="58348" y="116461"/>
                  </a:lnTo>
                  <a:lnTo>
                    <a:pt x="79266" y="113887"/>
                  </a:lnTo>
                  <a:lnTo>
                    <a:pt x="99082" y="110348"/>
                  </a:lnTo>
                  <a:lnTo>
                    <a:pt x="120000" y="106487"/>
                  </a:lnTo>
                  <a:lnTo>
                    <a:pt x="120000" y="321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00" name="Google Shape;3300;p95"/>
            <p:cNvSpPr/>
            <p:nvPr/>
          </p:nvSpPr>
          <p:spPr>
            <a:xfrm>
              <a:off x="9694862" y="21782088"/>
              <a:ext cx="119062" cy="342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333"/>
                  </a:moveTo>
                  <a:lnTo>
                    <a:pt x="116800" y="2777"/>
                  </a:lnTo>
                  <a:lnTo>
                    <a:pt x="110400" y="2222"/>
                  </a:lnTo>
                  <a:lnTo>
                    <a:pt x="97600" y="1111"/>
                  </a:lnTo>
                  <a:lnTo>
                    <a:pt x="83200" y="0"/>
                  </a:lnTo>
                  <a:lnTo>
                    <a:pt x="65600" y="0"/>
                  </a:lnTo>
                  <a:lnTo>
                    <a:pt x="44800" y="555"/>
                  </a:lnTo>
                  <a:lnTo>
                    <a:pt x="22400" y="3333"/>
                  </a:lnTo>
                  <a:lnTo>
                    <a:pt x="0" y="7777"/>
                  </a:lnTo>
                  <a:lnTo>
                    <a:pt x="0" y="120000"/>
                  </a:lnTo>
                  <a:lnTo>
                    <a:pt x="3200" y="120000"/>
                  </a:lnTo>
                  <a:lnTo>
                    <a:pt x="11200" y="119444"/>
                  </a:lnTo>
                  <a:lnTo>
                    <a:pt x="24000" y="118888"/>
                  </a:lnTo>
                  <a:lnTo>
                    <a:pt x="40000" y="117222"/>
                  </a:lnTo>
                  <a:lnTo>
                    <a:pt x="59200" y="115555"/>
                  </a:lnTo>
                  <a:lnTo>
                    <a:pt x="80000" y="112777"/>
                  </a:lnTo>
                  <a:lnTo>
                    <a:pt x="100800" y="108333"/>
                  </a:lnTo>
                  <a:lnTo>
                    <a:pt x="120000" y="103888"/>
                  </a:lnTo>
                  <a:lnTo>
                    <a:pt x="120000" y="333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01" name="Google Shape;3301;p95"/>
            <p:cNvSpPr/>
            <p:nvPr/>
          </p:nvSpPr>
          <p:spPr>
            <a:xfrm>
              <a:off x="11133137" y="22764750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lnTo>
                    <a:pt x="72000" y="118918"/>
                  </a:lnTo>
                  <a:lnTo>
                    <a:pt x="82909" y="114594"/>
                  </a:lnTo>
                  <a:lnTo>
                    <a:pt x="92727" y="109189"/>
                  </a:lnTo>
                  <a:lnTo>
                    <a:pt x="102545" y="101621"/>
                  </a:lnTo>
                  <a:lnTo>
                    <a:pt x="109090" y="92972"/>
                  </a:lnTo>
                  <a:lnTo>
                    <a:pt x="115636" y="83243"/>
                  </a:lnTo>
                  <a:lnTo>
                    <a:pt x="118909" y="71351"/>
                  </a:lnTo>
                  <a:lnTo>
                    <a:pt x="120000" y="60540"/>
                  </a:lnTo>
                  <a:lnTo>
                    <a:pt x="118909" y="47567"/>
                  </a:lnTo>
                  <a:lnTo>
                    <a:pt x="115636" y="36756"/>
                  </a:lnTo>
                  <a:lnTo>
                    <a:pt x="109090" y="25945"/>
                  </a:lnTo>
                  <a:lnTo>
                    <a:pt x="102545" y="18378"/>
                  </a:lnTo>
                  <a:lnTo>
                    <a:pt x="92727" y="9729"/>
                  </a:lnTo>
                  <a:lnTo>
                    <a:pt x="82909" y="5405"/>
                  </a:lnTo>
                  <a:lnTo>
                    <a:pt x="72000" y="2162"/>
                  </a:lnTo>
                  <a:lnTo>
                    <a:pt x="60000" y="0"/>
                  </a:lnTo>
                  <a:lnTo>
                    <a:pt x="48000" y="2162"/>
                  </a:lnTo>
                  <a:lnTo>
                    <a:pt x="36000" y="5405"/>
                  </a:lnTo>
                  <a:lnTo>
                    <a:pt x="27272" y="9729"/>
                  </a:lnTo>
                  <a:lnTo>
                    <a:pt x="17454" y="18378"/>
                  </a:lnTo>
                  <a:lnTo>
                    <a:pt x="10909" y="25945"/>
                  </a:lnTo>
                  <a:lnTo>
                    <a:pt x="4363" y="36756"/>
                  </a:lnTo>
                  <a:lnTo>
                    <a:pt x="1090" y="47567"/>
                  </a:lnTo>
                  <a:lnTo>
                    <a:pt x="0" y="60540"/>
                  </a:lnTo>
                  <a:lnTo>
                    <a:pt x="1090" y="71351"/>
                  </a:lnTo>
                  <a:lnTo>
                    <a:pt x="4363" y="83243"/>
                  </a:lnTo>
                  <a:lnTo>
                    <a:pt x="10909" y="92972"/>
                  </a:lnTo>
                  <a:lnTo>
                    <a:pt x="17454" y="101621"/>
                  </a:lnTo>
                  <a:lnTo>
                    <a:pt x="27272" y="109189"/>
                  </a:lnTo>
                  <a:lnTo>
                    <a:pt x="36000" y="114594"/>
                  </a:lnTo>
                  <a:lnTo>
                    <a:pt x="48000" y="118918"/>
                  </a:lnTo>
                  <a:lnTo>
                    <a:pt x="6000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02" name="Google Shape;3302;p95"/>
            <p:cNvSpPr/>
            <p:nvPr/>
          </p:nvSpPr>
          <p:spPr>
            <a:xfrm>
              <a:off x="10598150" y="22769513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909" y="120000"/>
                  </a:moveTo>
                  <a:lnTo>
                    <a:pt x="82909" y="115636"/>
                  </a:lnTo>
                  <a:lnTo>
                    <a:pt x="104727" y="100363"/>
                  </a:lnTo>
                  <a:lnTo>
                    <a:pt x="115636" y="80727"/>
                  </a:lnTo>
                  <a:lnTo>
                    <a:pt x="120000" y="58909"/>
                  </a:lnTo>
                  <a:lnTo>
                    <a:pt x="115636" y="34909"/>
                  </a:lnTo>
                  <a:lnTo>
                    <a:pt x="104727" y="15272"/>
                  </a:lnTo>
                  <a:lnTo>
                    <a:pt x="82909" y="4363"/>
                  </a:lnTo>
                  <a:lnTo>
                    <a:pt x="58909" y="0"/>
                  </a:lnTo>
                  <a:lnTo>
                    <a:pt x="34909" y="4363"/>
                  </a:lnTo>
                  <a:lnTo>
                    <a:pt x="17454" y="15272"/>
                  </a:lnTo>
                  <a:lnTo>
                    <a:pt x="4363" y="34909"/>
                  </a:lnTo>
                  <a:lnTo>
                    <a:pt x="0" y="58909"/>
                  </a:lnTo>
                  <a:lnTo>
                    <a:pt x="4363" y="80727"/>
                  </a:lnTo>
                  <a:lnTo>
                    <a:pt x="17454" y="100363"/>
                  </a:lnTo>
                  <a:lnTo>
                    <a:pt x="34909" y="115636"/>
                  </a:lnTo>
                  <a:lnTo>
                    <a:pt x="58909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03" name="Google Shape;3303;p95"/>
            <p:cNvSpPr/>
            <p:nvPr/>
          </p:nvSpPr>
          <p:spPr>
            <a:xfrm>
              <a:off x="10747375" y="22772688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1090" y="120000"/>
                  </a:moveTo>
                  <a:lnTo>
                    <a:pt x="85090" y="115636"/>
                  </a:lnTo>
                  <a:lnTo>
                    <a:pt x="102545" y="102545"/>
                  </a:lnTo>
                  <a:lnTo>
                    <a:pt x="115636" y="85090"/>
                  </a:lnTo>
                  <a:lnTo>
                    <a:pt x="120000" y="61090"/>
                  </a:lnTo>
                  <a:lnTo>
                    <a:pt x="115636" y="37090"/>
                  </a:lnTo>
                  <a:lnTo>
                    <a:pt x="102545" y="17454"/>
                  </a:lnTo>
                  <a:lnTo>
                    <a:pt x="85090" y="4363"/>
                  </a:lnTo>
                  <a:lnTo>
                    <a:pt x="61090" y="0"/>
                  </a:lnTo>
                  <a:lnTo>
                    <a:pt x="37090" y="4363"/>
                  </a:lnTo>
                  <a:lnTo>
                    <a:pt x="19636" y="17454"/>
                  </a:lnTo>
                  <a:lnTo>
                    <a:pt x="4363" y="37090"/>
                  </a:lnTo>
                  <a:lnTo>
                    <a:pt x="0" y="61090"/>
                  </a:lnTo>
                  <a:lnTo>
                    <a:pt x="4363" y="85090"/>
                  </a:lnTo>
                  <a:lnTo>
                    <a:pt x="19636" y="102545"/>
                  </a:lnTo>
                  <a:lnTo>
                    <a:pt x="37090" y="115636"/>
                  </a:lnTo>
                  <a:lnTo>
                    <a:pt x="6109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04" name="Google Shape;3304;p95"/>
            <p:cNvSpPr/>
            <p:nvPr/>
          </p:nvSpPr>
          <p:spPr>
            <a:xfrm>
              <a:off x="10161587" y="21575713"/>
              <a:ext cx="247650" cy="1193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923" y="2393"/>
                  </a:moveTo>
                  <a:lnTo>
                    <a:pt x="33846" y="4787"/>
                  </a:lnTo>
                  <a:lnTo>
                    <a:pt x="25384" y="11648"/>
                  </a:lnTo>
                  <a:lnTo>
                    <a:pt x="14615" y="22340"/>
                  </a:lnTo>
                  <a:lnTo>
                    <a:pt x="5384" y="36542"/>
                  </a:lnTo>
                  <a:lnTo>
                    <a:pt x="0" y="53776"/>
                  </a:lnTo>
                  <a:lnTo>
                    <a:pt x="769" y="73723"/>
                  </a:lnTo>
                  <a:lnTo>
                    <a:pt x="10769" y="96063"/>
                  </a:lnTo>
                  <a:lnTo>
                    <a:pt x="33076" y="120000"/>
                  </a:lnTo>
                  <a:lnTo>
                    <a:pt x="115384" y="119042"/>
                  </a:lnTo>
                  <a:lnTo>
                    <a:pt x="112307" y="115531"/>
                  </a:lnTo>
                  <a:lnTo>
                    <a:pt x="103846" y="105797"/>
                  </a:lnTo>
                  <a:lnTo>
                    <a:pt x="94615" y="91595"/>
                  </a:lnTo>
                  <a:lnTo>
                    <a:pt x="85384" y="73882"/>
                  </a:lnTo>
                  <a:lnTo>
                    <a:pt x="80000" y="54574"/>
                  </a:lnTo>
                  <a:lnTo>
                    <a:pt x="82307" y="35106"/>
                  </a:lnTo>
                  <a:lnTo>
                    <a:pt x="95384" y="16914"/>
                  </a:lnTo>
                  <a:lnTo>
                    <a:pt x="120000" y="1436"/>
                  </a:lnTo>
                  <a:lnTo>
                    <a:pt x="120000" y="1276"/>
                  </a:lnTo>
                  <a:lnTo>
                    <a:pt x="120000" y="957"/>
                  </a:lnTo>
                  <a:lnTo>
                    <a:pt x="118461" y="638"/>
                  </a:lnTo>
                  <a:lnTo>
                    <a:pt x="113076" y="0"/>
                  </a:lnTo>
                  <a:lnTo>
                    <a:pt x="103076" y="0"/>
                  </a:lnTo>
                  <a:lnTo>
                    <a:pt x="88461" y="159"/>
                  </a:lnTo>
                  <a:lnTo>
                    <a:pt x="66923" y="1117"/>
                  </a:lnTo>
                  <a:lnTo>
                    <a:pt x="36923" y="239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05" name="Google Shape;3305;p95"/>
            <p:cNvSpPr/>
            <p:nvPr/>
          </p:nvSpPr>
          <p:spPr>
            <a:xfrm>
              <a:off x="11437937" y="21428075"/>
              <a:ext cx="336550" cy="133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858"/>
                  </a:moveTo>
                  <a:lnTo>
                    <a:pt x="116603" y="1573"/>
                  </a:lnTo>
                  <a:lnTo>
                    <a:pt x="108679" y="4719"/>
                  </a:lnTo>
                  <a:lnTo>
                    <a:pt x="98490" y="11013"/>
                  </a:lnTo>
                  <a:lnTo>
                    <a:pt x="88301" y="21168"/>
                  </a:lnTo>
                  <a:lnTo>
                    <a:pt x="79811" y="36328"/>
                  </a:lnTo>
                  <a:lnTo>
                    <a:pt x="75283" y="57353"/>
                  </a:lnTo>
                  <a:lnTo>
                    <a:pt x="77547" y="84815"/>
                  </a:lnTo>
                  <a:lnTo>
                    <a:pt x="89433" y="120000"/>
                  </a:lnTo>
                  <a:lnTo>
                    <a:pt x="21509" y="120000"/>
                  </a:lnTo>
                  <a:lnTo>
                    <a:pt x="19245" y="116424"/>
                  </a:lnTo>
                  <a:lnTo>
                    <a:pt x="13584" y="106698"/>
                  </a:lnTo>
                  <a:lnTo>
                    <a:pt x="6792" y="92252"/>
                  </a:lnTo>
                  <a:lnTo>
                    <a:pt x="1698" y="74517"/>
                  </a:lnTo>
                  <a:lnTo>
                    <a:pt x="0" y="54922"/>
                  </a:lnTo>
                  <a:lnTo>
                    <a:pt x="3396" y="34898"/>
                  </a:lnTo>
                  <a:lnTo>
                    <a:pt x="16415" y="16305"/>
                  </a:lnTo>
                  <a:lnTo>
                    <a:pt x="38490" y="0"/>
                  </a:lnTo>
                  <a:lnTo>
                    <a:pt x="120000" y="8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06" name="Google Shape;3306;p95"/>
            <p:cNvSpPr/>
            <p:nvPr/>
          </p:nvSpPr>
          <p:spPr>
            <a:xfrm>
              <a:off x="10169525" y="21647150"/>
              <a:ext cx="217487" cy="104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664" y="2195"/>
                  </a:moveTo>
                  <a:lnTo>
                    <a:pt x="34160" y="4573"/>
                  </a:lnTo>
                  <a:lnTo>
                    <a:pt x="26277" y="11341"/>
                  </a:lnTo>
                  <a:lnTo>
                    <a:pt x="16642" y="22317"/>
                  </a:lnTo>
                  <a:lnTo>
                    <a:pt x="6131" y="36402"/>
                  </a:lnTo>
                  <a:lnTo>
                    <a:pt x="0" y="53780"/>
                  </a:lnTo>
                  <a:lnTo>
                    <a:pt x="875" y="73719"/>
                  </a:lnTo>
                  <a:lnTo>
                    <a:pt x="10510" y="95853"/>
                  </a:lnTo>
                  <a:lnTo>
                    <a:pt x="33284" y="120000"/>
                  </a:lnTo>
                  <a:lnTo>
                    <a:pt x="115620" y="118902"/>
                  </a:lnTo>
                  <a:lnTo>
                    <a:pt x="111240" y="115426"/>
                  </a:lnTo>
                  <a:lnTo>
                    <a:pt x="104233" y="105731"/>
                  </a:lnTo>
                  <a:lnTo>
                    <a:pt x="93722" y="91280"/>
                  </a:lnTo>
                  <a:lnTo>
                    <a:pt x="84963" y="73719"/>
                  </a:lnTo>
                  <a:lnTo>
                    <a:pt x="80583" y="54329"/>
                  </a:lnTo>
                  <a:lnTo>
                    <a:pt x="82335" y="35121"/>
                  </a:lnTo>
                  <a:lnTo>
                    <a:pt x="94598" y="16646"/>
                  </a:lnTo>
                  <a:lnTo>
                    <a:pt x="120000" y="1280"/>
                  </a:lnTo>
                  <a:lnTo>
                    <a:pt x="120000" y="1097"/>
                  </a:lnTo>
                  <a:lnTo>
                    <a:pt x="120000" y="731"/>
                  </a:lnTo>
                  <a:lnTo>
                    <a:pt x="118248" y="365"/>
                  </a:lnTo>
                  <a:lnTo>
                    <a:pt x="112992" y="0"/>
                  </a:lnTo>
                  <a:lnTo>
                    <a:pt x="104233" y="0"/>
                  </a:lnTo>
                  <a:lnTo>
                    <a:pt x="88467" y="182"/>
                  </a:lnTo>
                  <a:lnTo>
                    <a:pt x="67445" y="914"/>
                  </a:lnTo>
                  <a:lnTo>
                    <a:pt x="37664" y="219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07" name="Google Shape;3307;p95"/>
            <p:cNvSpPr/>
            <p:nvPr/>
          </p:nvSpPr>
          <p:spPr>
            <a:xfrm>
              <a:off x="10179050" y="21717000"/>
              <a:ext cx="184150" cy="88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241" y="2357"/>
                  </a:moveTo>
                  <a:lnTo>
                    <a:pt x="34137" y="4500"/>
                  </a:lnTo>
                  <a:lnTo>
                    <a:pt x="24827" y="11357"/>
                  </a:lnTo>
                  <a:lnTo>
                    <a:pt x="15517" y="22071"/>
                  </a:lnTo>
                  <a:lnTo>
                    <a:pt x="5172" y="36214"/>
                  </a:lnTo>
                  <a:lnTo>
                    <a:pt x="0" y="53571"/>
                  </a:lnTo>
                  <a:lnTo>
                    <a:pt x="1034" y="73714"/>
                  </a:lnTo>
                  <a:lnTo>
                    <a:pt x="10344" y="96000"/>
                  </a:lnTo>
                  <a:lnTo>
                    <a:pt x="33103" y="120000"/>
                  </a:lnTo>
                  <a:lnTo>
                    <a:pt x="115862" y="118928"/>
                  </a:lnTo>
                  <a:lnTo>
                    <a:pt x="111724" y="115285"/>
                  </a:lnTo>
                  <a:lnTo>
                    <a:pt x="104482" y="105642"/>
                  </a:lnTo>
                  <a:lnTo>
                    <a:pt x="94137" y="91285"/>
                  </a:lnTo>
                  <a:lnTo>
                    <a:pt x="84827" y="73714"/>
                  </a:lnTo>
                  <a:lnTo>
                    <a:pt x="79655" y="54642"/>
                  </a:lnTo>
                  <a:lnTo>
                    <a:pt x="81724" y="35142"/>
                  </a:lnTo>
                  <a:lnTo>
                    <a:pt x="94137" y="16928"/>
                  </a:lnTo>
                  <a:lnTo>
                    <a:pt x="120000" y="1285"/>
                  </a:lnTo>
                  <a:lnTo>
                    <a:pt x="120000" y="1071"/>
                  </a:lnTo>
                  <a:lnTo>
                    <a:pt x="120000" y="857"/>
                  </a:lnTo>
                  <a:lnTo>
                    <a:pt x="117931" y="428"/>
                  </a:lnTo>
                  <a:lnTo>
                    <a:pt x="112758" y="0"/>
                  </a:lnTo>
                  <a:lnTo>
                    <a:pt x="103448" y="0"/>
                  </a:lnTo>
                  <a:lnTo>
                    <a:pt x="88965" y="214"/>
                  </a:lnTo>
                  <a:lnTo>
                    <a:pt x="67241" y="857"/>
                  </a:lnTo>
                  <a:lnTo>
                    <a:pt x="37241" y="235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08" name="Google Shape;3308;p95"/>
            <p:cNvSpPr/>
            <p:nvPr/>
          </p:nvSpPr>
          <p:spPr>
            <a:xfrm>
              <a:off x="10186987" y="21786850"/>
              <a:ext cx="153987" cy="735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113" y="2332"/>
                  </a:moveTo>
                  <a:lnTo>
                    <a:pt x="33402" y="4406"/>
                  </a:lnTo>
                  <a:lnTo>
                    <a:pt x="24742" y="11403"/>
                  </a:lnTo>
                  <a:lnTo>
                    <a:pt x="14845" y="22030"/>
                  </a:lnTo>
                  <a:lnTo>
                    <a:pt x="4948" y="36285"/>
                  </a:lnTo>
                  <a:lnTo>
                    <a:pt x="0" y="53650"/>
                  </a:lnTo>
                  <a:lnTo>
                    <a:pt x="0" y="73866"/>
                  </a:lnTo>
                  <a:lnTo>
                    <a:pt x="11134" y="95896"/>
                  </a:lnTo>
                  <a:lnTo>
                    <a:pt x="32164" y="119999"/>
                  </a:lnTo>
                  <a:lnTo>
                    <a:pt x="115051" y="119222"/>
                  </a:lnTo>
                  <a:lnTo>
                    <a:pt x="110103" y="115593"/>
                  </a:lnTo>
                  <a:lnTo>
                    <a:pt x="102680" y="105745"/>
                  </a:lnTo>
                  <a:lnTo>
                    <a:pt x="92783" y="91490"/>
                  </a:lnTo>
                  <a:lnTo>
                    <a:pt x="84123" y="73866"/>
                  </a:lnTo>
                  <a:lnTo>
                    <a:pt x="80412" y="54686"/>
                  </a:lnTo>
                  <a:lnTo>
                    <a:pt x="82886" y="35248"/>
                  </a:lnTo>
                  <a:lnTo>
                    <a:pt x="94020" y="16846"/>
                  </a:lnTo>
                  <a:lnTo>
                    <a:pt x="120000" y="1295"/>
                  </a:lnTo>
                  <a:lnTo>
                    <a:pt x="120000" y="1036"/>
                  </a:lnTo>
                  <a:lnTo>
                    <a:pt x="120000" y="777"/>
                  </a:lnTo>
                  <a:lnTo>
                    <a:pt x="117525" y="259"/>
                  </a:lnTo>
                  <a:lnTo>
                    <a:pt x="112577" y="0"/>
                  </a:lnTo>
                  <a:lnTo>
                    <a:pt x="103917" y="0"/>
                  </a:lnTo>
                  <a:lnTo>
                    <a:pt x="87835" y="0"/>
                  </a:lnTo>
                  <a:lnTo>
                    <a:pt x="66804" y="777"/>
                  </a:lnTo>
                  <a:lnTo>
                    <a:pt x="37113" y="233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09" name="Google Shape;3309;p95"/>
            <p:cNvSpPr/>
            <p:nvPr/>
          </p:nvSpPr>
          <p:spPr>
            <a:xfrm>
              <a:off x="10194925" y="21856700"/>
              <a:ext cx="122237" cy="5826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402" y="2615"/>
                  </a:moveTo>
                  <a:lnTo>
                    <a:pt x="34285" y="4904"/>
                  </a:lnTo>
                  <a:lnTo>
                    <a:pt x="26493" y="11771"/>
                  </a:lnTo>
                  <a:lnTo>
                    <a:pt x="15584" y="22234"/>
                  </a:lnTo>
                  <a:lnTo>
                    <a:pt x="6233" y="36621"/>
                  </a:lnTo>
                  <a:lnTo>
                    <a:pt x="0" y="53623"/>
                  </a:lnTo>
                  <a:lnTo>
                    <a:pt x="0" y="73896"/>
                  </a:lnTo>
                  <a:lnTo>
                    <a:pt x="10909" y="96130"/>
                  </a:lnTo>
                  <a:lnTo>
                    <a:pt x="32727" y="120000"/>
                  </a:lnTo>
                  <a:lnTo>
                    <a:pt x="115324" y="119019"/>
                  </a:lnTo>
                  <a:lnTo>
                    <a:pt x="110649" y="115422"/>
                  </a:lnTo>
                  <a:lnTo>
                    <a:pt x="102857" y="105613"/>
                  </a:lnTo>
                  <a:lnTo>
                    <a:pt x="93506" y="91553"/>
                  </a:lnTo>
                  <a:lnTo>
                    <a:pt x="84155" y="73896"/>
                  </a:lnTo>
                  <a:lnTo>
                    <a:pt x="79480" y="54931"/>
                  </a:lnTo>
                  <a:lnTo>
                    <a:pt x="82597" y="34986"/>
                  </a:lnTo>
                  <a:lnTo>
                    <a:pt x="95064" y="17002"/>
                  </a:lnTo>
                  <a:lnTo>
                    <a:pt x="120000" y="1634"/>
                  </a:lnTo>
                  <a:lnTo>
                    <a:pt x="120000" y="653"/>
                  </a:lnTo>
                  <a:lnTo>
                    <a:pt x="118441" y="326"/>
                  </a:lnTo>
                  <a:lnTo>
                    <a:pt x="112207" y="0"/>
                  </a:lnTo>
                  <a:lnTo>
                    <a:pt x="102857" y="0"/>
                  </a:lnTo>
                  <a:lnTo>
                    <a:pt x="87272" y="326"/>
                  </a:lnTo>
                  <a:lnTo>
                    <a:pt x="67012" y="1307"/>
                  </a:lnTo>
                  <a:lnTo>
                    <a:pt x="37402" y="261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10" name="Google Shape;3310;p95"/>
            <p:cNvSpPr/>
            <p:nvPr/>
          </p:nvSpPr>
          <p:spPr>
            <a:xfrm>
              <a:off x="10204450" y="21928138"/>
              <a:ext cx="88900" cy="430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428" y="2214"/>
                  </a:moveTo>
                  <a:lnTo>
                    <a:pt x="34285" y="4428"/>
                  </a:lnTo>
                  <a:lnTo>
                    <a:pt x="25714" y="11070"/>
                  </a:lnTo>
                  <a:lnTo>
                    <a:pt x="12857" y="21697"/>
                  </a:lnTo>
                  <a:lnTo>
                    <a:pt x="4285" y="36309"/>
                  </a:lnTo>
                  <a:lnTo>
                    <a:pt x="0" y="54022"/>
                  </a:lnTo>
                  <a:lnTo>
                    <a:pt x="0" y="73505"/>
                  </a:lnTo>
                  <a:lnTo>
                    <a:pt x="8571" y="96088"/>
                  </a:lnTo>
                  <a:lnTo>
                    <a:pt x="32142" y="120000"/>
                  </a:lnTo>
                  <a:lnTo>
                    <a:pt x="115714" y="118671"/>
                  </a:lnTo>
                  <a:lnTo>
                    <a:pt x="111428" y="115571"/>
                  </a:lnTo>
                  <a:lnTo>
                    <a:pt x="102857" y="105387"/>
                  </a:lnTo>
                  <a:lnTo>
                    <a:pt x="94285" y="91217"/>
                  </a:lnTo>
                  <a:lnTo>
                    <a:pt x="85714" y="73505"/>
                  </a:lnTo>
                  <a:lnTo>
                    <a:pt x="79285" y="54464"/>
                  </a:lnTo>
                  <a:lnTo>
                    <a:pt x="83571" y="34538"/>
                  </a:lnTo>
                  <a:lnTo>
                    <a:pt x="94285" y="16383"/>
                  </a:lnTo>
                  <a:lnTo>
                    <a:pt x="119999" y="1328"/>
                  </a:lnTo>
                  <a:lnTo>
                    <a:pt x="119999" y="885"/>
                  </a:lnTo>
                  <a:lnTo>
                    <a:pt x="117857" y="442"/>
                  </a:lnTo>
                  <a:lnTo>
                    <a:pt x="111428" y="0"/>
                  </a:lnTo>
                  <a:lnTo>
                    <a:pt x="102857" y="0"/>
                  </a:lnTo>
                  <a:lnTo>
                    <a:pt x="89999" y="0"/>
                  </a:lnTo>
                  <a:lnTo>
                    <a:pt x="66428" y="885"/>
                  </a:lnTo>
                  <a:lnTo>
                    <a:pt x="36428" y="221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11" name="Google Shape;3311;p95"/>
            <p:cNvSpPr/>
            <p:nvPr/>
          </p:nvSpPr>
          <p:spPr>
            <a:xfrm>
              <a:off x="11447462" y="21509038"/>
              <a:ext cx="295275" cy="11620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83"/>
                  </a:moveTo>
                  <a:lnTo>
                    <a:pt x="117419" y="1803"/>
                  </a:lnTo>
                  <a:lnTo>
                    <a:pt x="109032" y="4754"/>
                  </a:lnTo>
                  <a:lnTo>
                    <a:pt x="98709" y="10983"/>
                  </a:lnTo>
                  <a:lnTo>
                    <a:pt x="88387" y="21311"/>
                  </a:lnTo>
                  <a:lnTo>
                    <a:pt x="80000" y="36229"/>
                  </a:lnTo>
                  <a:lnTo>
                    <a:pt x="75483" y="57377"/>
                  </a:lnTo>
                  <a:lnTo>
                    <a:pt x="78709" y="84754"/>
                  </a:lnTo>
                  <a:lnTo>
                    <a:pt x="89677" y="120000"/>
                  </a:lnTo>
                  <a:lnTo>
                    <a:pt x="21935" y="120000"/>
                  </a:lnTo>
                  <a:lnTo>
                    <a:pt x="20000" y="116557"/>
                  </a:lnTo>
                  <a:lnTo>
                    <a:pt x="14193" y="106721"/>
                  </a:lnTo>
                  <a:lnTo>
                    <a:pt x="7741" y="92295"/>
                  </a:lnTo>
                  <a:lnTo>
                    <a:pt x="1935" y="74426"/>
                  </a:lnTo>
                  <a:lnTo>
                    <a:pt x="0" y="54918"/>
                  </a:lnTo>
                  <a:lnTo>
                    <a:pt x="3870" y="34918"/>
                  </a:lnTo>
                  <a:lnTo>
                    <a:pt x="16129" y="16065"/>
                  </a:lnTo>
                  <a:lnTo>
                    <a:pt x="38709" y="0"/>
                  </a:lnTo>
                  <a:lnTo>
                    <a:pt x="120000" y="98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12" name="Google Shape;3312;p95"/>
            <p:cNvSpPr/>
            <p:nvPr/>
          </p:nvSpPr>
          <p:spPr>
            <a:xfrm>
              <a:off x="11460162" y="21590000"/>
              <a:ext cx="250825" cy="9921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68"/>
                  </a:moveTo>
                  <a:lnTo>
                    <a:pt x="116202" y="1728"/>
                  </a:lnTo>
                  <a:lnTo>
                    <a:pt x="109367" y="4800"/>
                  </a:lnTo>
                  <a:lnTo>
                    <a:pt x="98734" y="10944"/>
                  </a:lnTo>
                  <a:lnTo>
                    <a:pt x="88101" y="21120"/>
                  </a:lnTo>
                  <a:lnTo>
                    <a:pt x="79746" y="36288"/>
                  </a:lnTo>
                  <a:lnTo>
                    <a:pt x="75949" y="57216"/>
                  </a:lnTo>
                  <a:lnTo>
                    <a:pt x="78227" y="84672"/>
                  </a:lnTo>
                  <a:lnTo>
                    <a:pt x="89620" y="120000"/>
                  </a:lnTo>
                  <a:lnTo>
                    <a:pt x="22025" y="120000"/>
                  </a:lnTo>
                  <a:lnTo>
                    <a:pt x="18987" y="116544"/>
                  </a:lnTo>
                  <a:lnTo>
                    <a:pt x="13670" y="106752"/>
                  </a:lnTo>
                  <a:lnTo>
                    <a:pt x="6835" y="92160"/>
                  </a:lnTo>
                  <a:lnTo>
                    <a:pt x="1518" y="74304"/>
                  </a:lnTo>
                  <a:lnTo>
                    <a:pt x="0" y="54912"/>
                  </a:lnTo>
                  <a:lnTo>
                    <a:pt x="3797" y="34944"/>
                  </a:lnTo>
                  <a:lnTo>
                    <a:pt x="15949" y="16128"/>
                  </a:lnTo>
                  <a:lnTo>
                    <a:pt x="38734" y="0"/>
                  </a:lnTo>
                  <a:lnTo>
                    <a:pt x="120000" y="76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13" name="Google Shape;3313;p95"/>
            <p:cNvSpPr/>
            <p:nvPr/>
          </p:nvSpPr>
          <p:spPr>
            <a:xfrm>
              <a:off x="11469687" y="21670963"/>
              <a:ext cx="207962" cy="820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28"/>
                  </a:moveTo>
                  <a:lnTo>
                    <a:pt x="117251" y="1624"/>
                  </a:lnTo>
                  <a:lnTo>
                    <a:pt x="109007" y="4874"/>
                  </a:lnTo>
                  <a:lnTo>
                    <a:pt x="99847" y="10909"/>
                  </a:lnTo>
                  <a:lnTo>
                    <a:pt x="88854" y="21121"/>
                  </a:lnTo>
                  <a:lnTo>
                    <a:pt x="80610" y="36208"/>
                  </a:lnTo>
                  <a:lnTo>
                    <a:pt x="76946" y="57330"/>
                  </a:lnTo>
                  <a:lnTo>
                    <a:pt x="78778" y="84951"/>
                  </a:lnTo>
                  <a:lnTo>
                    <a:pt x="90687" y="120000"/>
                  </a:lnTo>
                  <a:lnTo>
                    <a:pt x="22900" y="120000"/>
                  </a:lnTo>
                  <a:lnTo>
                    <a:pt x="21068" y="116518"/>
                  </a:lnTo>
                  <a:lnTo>
                    <a:pt x="14656" y="106769"/>
                  </a:lnTo>
                  <a:lnTo>
                    <a:pt x="8244" y="92147"/>
                  </a:lnTo>
                  <a:lnTo>
                    <a:pt x="1832" y="74274"/>
                  </a:lnTo>
                  <a:lnTo>
                    <a:pt x="0" y="54777"/>
                  </a:lnTo>
                  <a:lnTo>
                    <a:pt x="3664" y="35048"/>
                  </a:lnTo>
                  <a:lnTo>
                    <a:pt x="16488" y="16247"/>
                  </a:lnTo>
                  <a:lnTo>
                    <a:pt x="39389" y="0"/>
                  </a:lnTo>
                  <a:lnTo>
                    <a:pt x="120000" y="92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14" name="Google Shape;3314;p95"/>
            <p:cNvSpPr/>
            <p:nvPr/>
          </p:nvSpPr>
          <p:spPr>
            <a:xfrm>
              <a:off x="11482387" y="21750338"/>
              <a:ext cx="165100" cy="652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67"/>
                  </a:moveTo>
                  <a:lnTo>
                    <a:pt x="116538" y="2043"/>
                  </a:lnTo>
                  <a:lnTo>
                    <a:pt x="108461" y="4963"/>
                  </a:lnTo>
                  <a:lnTo>
                    <a:pt x="99230" y="11094"/>
                  </a:lnTo>
                  <a:lnTo>
                    <a:pt x="87692" y="21313"/>
                  </a:lnTo>
                  <a:lnTo>
                    <a:pt x="79615" y="36496"/>
                  </a:lnTo>
                  <a:lnTo>
                    <a:pt x="75000" y="57226"/>
                  </a:lnTo>
                  <a:lnTo>
                    <a:pt x="77307" y="84963"/>
                  </a:lnTo>
                  <a:lnTo>
                    <a:pt x="88846" y="120000"/>
                  </a:lnTo>
                  <a:lnTo>
                    <a:pt x="21923" y="120000"/>
                  </a:lnTo>
                  <a:lnTo>
                    <a:pt x="19615" y="116496"/>
                  </a:lnTo>
                  <a:lnTo>
                    <a:pt x="12692" y="106569"/>
                  </a:lnTo>
                  <a:lnTo>
                    <a:pt x="6923" y="92262"/>
                  </a:lnTo>
                  <a:lnTo>
                    <a:pt x="2307" y="74452"/>
                  </a:lnTo>
                  <a:lnTo>
                    <a:pt x="0" y="54890"/>
                  </a:lnTo>
                  <a:lnTo>
                    <a:pt x="4615" y="35036"/>
                  </a:lnTo>
                  <a:lnTo>
                    <a:pt x="17307" y="16058"/>
                  </a:lnTo>
                  <a:lnTo>
                    <a:pt x="39230" y="0"/>
                  </a:lnTo>
                  <a:lnTo>
                    <a:pt x="120000" y="116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15" name="Google Shape;3315;p95"/>
            <p:cNvSpPr/>
            <p:nvPr/>
          </p:nvSpPr>
          <p:spPr>
            <a:xfrm>
              <a:off x="11493500" y="21831300"/>
              <a:ext cx="120650" cy="4794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94"/>
                  </a:moveTo>
                  <a:lnTo>
                    <a:pt x="116842" y="1589"/>
                  </a:lnTo>
                  <a:lnTo>
                    <a:pt x="110526" y="4768"/>
                  </a:lnTo>
                  <a:lnTo>
                    <a:pt x="97894" y="11125"/>
                  </a:lnTo>
                  <a:lnTo>
                    <a:pt x="88421" y="21059"/>
                  </a:lnTo>
                  <a:lnTo>
                    <a:pt x="80526" y="36556"/>
                  </a:lnTo>
                  <a:lnTo>
                    <a:pt x="77368" y="57615"/>
                  </a:lnTo>
                  <a:lnTo>
                    <a:pt x="78947" y="85033"/>
                  </a:lnTo>
                  <a:lnTo>
                    <a:pt x="90000" y="120000"/>
                  </a:lnTo>
                  <a:lnTo>
                    <a:pt x="22105" y="120000"/>
                  </a:lnTo>
                  <a:lnTo>
                    <a:pt x="20526" y="116821"/>
                  </a:lnTo>
                  <a:lnTo>
                    <a:pt x="14210" y="106887"/>
                  </a:lnTo>
                  <a:lnTo>
                    <a:pt x="6315" y="92185"/>
                  </a:lnTo>
                  <a:lnTo>
                    <a:pt x="1578" y="74701"/>
                  </a:lnTo>
                  <a:lnTo>
                    <a:pt x="0" y="54834"/>
                  </a:lnTo>
                  <a:lnTo>
                    <a:pt x="3157" y="35364"/>
                  </a:lnTo>
                  <a:lnTo>
                    <a:pt x="15789" y="16291"/>
                  </a:lnTo>
                  <a:lnTo>
                    <a:pt x="39473" y="0"/>
                  </a:lnTo>
                  <a:lnTo>
                    <a:pt x="120000" y="79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16" name="Google Shape;3316;p95"/>
            <p:cNvSpPr txBox="1"/>
            <p:nvPr/>
          </p:nvSpPr>
          <p:spPr>
            <a:xfrm>
              <a:off x="9907587" y="21713825"/>
              <a:ext cx="36512" cy="15208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17" name="Google Shape;3317;p95"/>
            <p:cNvSpPr/>
            <p:nvPr/>
          </p:nvSpPr>
          <p:spPr>
            <a:xfrm>
              <a:off x="10444162" y="21691600"/>
              <a:ext cx="595312" cy="698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" y="11181"/>
                  </a:moveTo>
                  <a:lnTo>
                    <a:pt x="10240" y="13363"/>
                  </a:lnTo>
                  <a:lnTo>
                    <a:pt x="8000" y="20181"/>
                  </a:lnTo>
                  <a:lnTo>
                    <a:pt x="5440" y="30545"/>
                  </a:lnTo>
                  <a:lnTo>
                    <a:pt x="2560" y="44454"/>
                  </a:lnTo>
                  <a:lnTo>
                    <a:pt x="640" y="60818"/>
                  </a:lnTo>
                  <a:lnTo>
                    <a:pt x="0" y="79090"/>
                  </a:lnTo>
                  <a:lnTo>
                    <a:pt x="2240" y="99000"/>
                  </a:lnTo>
                  <a:lnTo>
                    <a:pt x="7360" y="120000"/>
                  </a:lnTo>
                  <a:lnTo>
                    <a:pt x="7360" y="119181"/>
                  </a:lnTo>
                  <a:lnTo>
                    <a:pt x="7360" y="116454"/>
                  </a:lnTo>
                  <a:lnTo>
                    <a:pt x="7360" y="112090"/>
                  </a:lnTo>
                  <a:lnTo>
                    <a:pt x="7360" y="106636"/>
                  </a:lnTo>
                  <a:lnTo>
                    <a:pt x="8000" y="100090"/>
                  </a:lnTo>
                  <a:lnTo>
                    <a:pt x="8960" y="93000"/>
                  </a:lnTo>
                  <a:lnTo>
                    <a:pt x="10560" y="85090"/>
                  </a:lnTo>
                  <a:lnTo>
                    <a:pt x="12480" y="76636"/>
                  </a:lnTo>
                  <a:lnTo>
                    <a:pt x="15680" y="68454"/>
                  </a:lnTo>
                  <a:lnTo>
                    <a:pt x="19520" y="60545"/>
                  </a:lnTo>
                  <a:lnTo>
                    <a:pt x="24000" y="52909"/>
                  </a:lnTo>
                  <a:lnTo>
                    <a:pt x="29760" y="45818"/>
                  </a:lnTo>
                  <a:lnTo>
                    <a:pt x="37120" y="39545"/>
                  </a:lnTo>
                  <a:lnTo>
                    <a:pt x="45120" y="34636"/>
                  </a:lnTo>
                  <a:lnTo>
                    <a:pt x="55360" y="31090"/>
                  </a:lnTo>
                  <a:lnTo>
                    <a:pt x="66560" y="28909"/>
                  </a:lnTo>
                  <a:lnTo>
                    <a:pt x="67200" y="28363"/>
                  </a:lnTo>
                  <a:lnTo>
                    <a:pt x="69440" y="27272"/>
                  </a:lnTo>
                  <a:lnTo>
                    <a:pt x="72640" y="25090"/>
                  </a:lnTo>
                  <a:lnTo>
                    <a:pt x="78400" y="22363"/>
                  </a:lnTo>
                  <a:lnTo>
                    <a:pt x="85440" y="18818"/>
                  </a:lnTo>
                  <a:lnTo>
                    <a:pt x="94720" y="14727"/>
                  </a:lnTo>
                  <a:lnTo>
                    <a:pt x="106240" y="9818"/>
                  </a:lnTo>
                  <a:lnTo>
                    <a:pt x="120000" y="4636"/>
                  </a:lnTo>
                  <a:lnTo>
                    <a:pt x="119360" y="4363"/>
                  </a:lnTo>
                  <a:lnTo>
                    <a:pt x="117120" y="4090"/>
                  </a:lnTo>
                  <a:lnTo>
                    <a:pt x="114240" y="3545"/>
                  </a:lnTo>
                  <a:lnTo>
                    <a:pt x="109760" y="2727"/>
                  </a:lnTo>
                  <a:lnTo>
                    <a:pt x="104320" y="1909"/>
                  </a:lnTo>
                  <a:lnTo>
                    <a:pt x="98240" y="1363"/>
                  </a:lnTo>
                  <a:lnTo>
                    <a:pt x="91200" y="818"/>
                  </a:lnTo>
                  <a:lnTo>
                    <a:pt x="83520" y="272"/>
                  </a:lnTo>
                  <a:lnTo>
                    <a:pt x="75200" y="0"/>
                  </a:lnTo>
                  <a:lnTo>
                    <a:pt x="66560" y="272"/>
                  </a:lnTo>
                  <a:lnTo>
                    <a:pt x="57600" y="545"/>
                  </a:lnTo>
                  <a:lnTo>
                    <a:pt x="48320" y="1363"/>
                  </a:lnTo>
                  <a:lnTo>
                    <a:pt x="39040" y="2727"/>
                  </a:lnTo>
                  <a:lnTo>
                    <a:pt x="29440" y="4909"/>
                  </a:lnTo>
                  <a:lnTo>
                    <a:pt x="20160" y="7636"/>
                  </a:lnTo>
                  <a:lnTo>
                    <a:pt x="11200" y="1118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18" name="Google Shape;3318;p95"/>
            <p:cNvSpPr/>
            <p:nvPr/>
          </p:nvSpPr>
          <p:spPr>
            <a:xfrm>
              <a:off x="9621837" y="22210713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69397"/>
                  </a:lnTo>
                  <a:lnTo>
                    <a:pt x="1967" y="63614"/>
                  </a:lnTo>
                  <a:lnTo>
                    <a:pt x="4327" y="53493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6024"/>
                  </a:lnTo>
                  <a:lnTo>
                    <a:pt x="21245" y="17349"/>
                  </a:lnTo>
                  <a:lnTo>
                    <a:pt x="28327" y="8674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0120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6506"/>
                  </a:lnTo>
                  <a:lnTo>
                    <a:pt x="113704" y="63614"/>
                  </a:lnTo>
                  <a:lnTo>
                    <a:pt x="108983" y="59277"/>
                  </a:lnTo>
                  <a:lnTo>
                    <a:pt x="103081" y="52048"/>
                  </a:lnTo>
                  <a:lnTo>
                    <a:pt x="96000" y="46265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0361"/>
                  </a:lnTo>
                  <a:lnTo>
                    <a:pt x="39737" y="33253"/>
                  </a:lnTo>
                  <a:lnTo>
                    <a:pt x="30295" y="41927"/>
                  </a:lnTo>
                  <a:lnTo>
                    <a:pt x="21639" y="53493"/>
                  </a:lnTo>
                  <a:lnTo>
                    <a:pt x="12983" y="69397"/>
                  </a:lnTo>
                  <a:lnTo>
                    <a:pt x="5901" y="91084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19" name="Google Shape;3319;p95"/>
            <p:cNvSpPr/>
            <p:nvPr/>
          </p:nvSpPr>
          <p:spPr>
            <a:xfrm>
              <a:off x="9621837" y="21896388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70843"/>
                  </a:lnTo>
                  <a:lnTo>
                    <a:pt x="1967" y="63614"/>
                  </a:lnTo>
                  <a:lnTo>
                    <a:pt x="4327" y="54939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4578"/>
                  </a:lnTo>
                  <a:lnTo>
                    <a:pt x="21245" y="17349"/>
                  </a:lnTo>
                  <a:lnTo>
                    <a:pt x="28327" y="10120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1566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5060"/>
                  </a:lnTo>
                  <a:lnTo>
                    <a:pt x="113704" y="62168"/>
                  </a:lnTo>
                  <a:lnTo>
                    <a:pt x="108983" y="57831"/>
                  </a:lnTo>
                  <a:lnTo>
                    <a:pt x="103081" y="52048"/>
                  </a:lnTo>
                  <a:lnTo>
                    <a:pt x="96000" y="47710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1807"/>
                  </a:lnTo>
                  <a:lnTo>
                    <a:pt x="39737" y="34698"/>
                  </a:lnTo>
                  <a:lnTo>
                    <a:pt x="30295" y="41927"/>
                  </a:lnTo>
                  <a:lnTo>
                    <a:pt x="21639" y="54939"/>
                  </a:lnTo>
                  <a:lnTo>
                    <a:pt x="12983" y="70843"/>
                  </a:lnTo>
                  <a:lnTo>
                    <a:pt x="5901" y="92530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20" name="Google Shape;3320;p95"/>
            <p:cNvSpPr/>
            <p:nvPr/>
          </p:nvSpPr>
          <p:spPr>
            <a:xfrm>
              <a:off x="10077450" y="21742400"/>
              <a:ext cx="787400" cy="1455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15943"/>
                  </a:lnTo>
                  <a:lnTo>
                    <a:pt x="36290" y="119999"/>
                  </a:lnTo>
                  <a:lnTo>
                    <a:pt x="34596" y="104296"/>
                  </a:lnTo>
                  <a:lnTo>
                    <a:pt x="120000" y="111363"/>
                  </a:lnTo>
                  <a:lnTo>
                    <a:pt x="118548" y="105081"/>
                  </a:lnTo>
                  <a:lnTo>
                    <a:pt x="59274" y="101155"/>
                  </a:lnTo>
                  <a:lnTo>
                    <a:pt x="57822" y="87677"/>
                  </a:lnTo>
                  <a:lnTo>
                    <a:pt x="17419" y="87677"/>
                  </a:lnTo>
                  <a:lnTo>
                    <a:pt x="16451" y="85976"/>
                  </a:lnTo>
                  <a:lnTo>
                    <a:pt x="13548" y="81134"/>
                  </a:lnTo>
                  <a:lnTo>
                    <a:pt x="9919" y="73151"/>
                  </a:lnTo>
                  <a:lnTo>
                    <a:pt x="6290" y="62813"/>
                  </a:lnTo>
                  <a:lnTo>
                    <a:pt x="3629" y="50381"/>
                  </a:lnTo>
                  <a:lnTo>
                    <a:pt x="2661" y="36117"/>
                  </a:lnTo>
                  <a:lnTo>
                    <a:pt x="4838" y="20676"/>
                  </a:lnTo>
                  <a:lnTo>
                    <a:pt x="10161" y="39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21" name="Google Shape;3321;p95"/>
            <p:cNvSpPr/>
            <p:nvPr/>
          </p:nvSpPr>
          <p:spPr>
            <a:xfrm>
              <a:off x="10466387" y="21410613"/>
              <a:ext cx="1012825" cy="198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752" y="119040"/>
                  </a:lnTo>
                  <a:lnTo>
                    <a:pt x="2633" y="114240"/>
                  </a:lnTo>
                  <a:lnTo>
                    <a:pt x="5830" y="109440"/>
                  </a:lnTo>
                  <a:lnTo>
                    <a:pt x="9968" y="101760"/>
                  </a:lnTo>
                  <a:lnTo>
                    <a:pt x="15235" y="94080"/>
                  </a:lnTo>
                  <a:lnTo>
                    <a:pt x="21253" y="85440"/>
                  </a:lnTo>
                  <a:lnTo>
                    <a:pt x="28401" y="77760"/>
                  </a:lnTo>
                  <a:lnTo>
                    <a:pt x="36112" y="70080"/>
                  </a:lnTo>
                  <a:lnTo>
                    <a:pt x="44576" y="62400"/>
                  </a:lnTo>
                  <a:lnTo>
                    <a:pt x="53793" y="57600"/>
                  </a:lnTo>
                  <a:lnTo>
                    <a:pt x="63385" y="53760"/>
                  </a:lnTo>
                  <a:lnTo>
                    <a:pt x="73354" y="52800"/>
                  </a:lnTo>
                  <a:lnTo>
                    <a:pt x="83887" y="53760"/>
                  </a:lnTo>
                  <a:lnTo>
                    <a:pt x="94608" y="58560"/>
                  </a:lnTo>
                  <a:lnTo>
                    <a:pt x="105517" y="67200"/>
                  </a:lnTo>
                  <a:lnTo>
                    <a:pt x="116614" y="79680"/>
                  </a:lnTo>
                  <a:lnTo>
                    <a:pt x="120000" y="0"/>
                  </a:lnTo>
                  <a:lnTo>
                    <a:pt x="119247" y="0"/>
                  </a:lnTo>
                  <a:lnTo>
                    <a:pt x="116614" y="0"/>
                  </a:lnTo>
                  <a:lnTo>
                    <a:pt x="112664" y="0"/>
                  </a:lnTo>
                  <a:lnTo>
                    <a:pt x="107398" y="960"/>
                  </a:lnTo>
                  <a:lnTo>
                    <a:pt x="100815" y="1920"/>
                  </a:lnTo>
                  <a:lnTo>
                    <a:pt x="93291" y="2880"/>
                  </a:lnTo>
                  <a:lnTo>
                    <a:pt x="85015" y="5760"/>
                  </a:lnTo>
                  <a:lnTo>
                    <a:pt x="76175" y="7680"/>
                  </a:lnTo>
                  <a:lnTo>
                    <a:pt x="66583" y="12480"/>
                  </a:lnTo>
                  <a:lnTo>
                    <a:pt x="56802" y="16320"/>
                  </a:lnTo>
                  <a:lnTo>
                    <a:pt x="46833" y="21120"/>
                  </a:lnTo>
                  <a:lnTo>
                    <a:pt x="36865" y="28800"/>
                  </a:lnTo>
                  <a:lnTo>
                    <a:pt x="27084" y="35520"/>
                  </a:lnTo>
                  <a:lnTo>
                    <a:pt x="17492" y="45120"/>
                  </a:lnTo>
                  <a:lnTo>
                    <a:pt x="8463" y="55680"/>
                  </a:lnTo>
                  <a:lnTo>
                    <a:pt x="0" y="6816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22" name="Google Shape;3322;p95"/>
            <p:cNvSpPr/>
            <p:nvPr/>
          </p:nvSpPr>
          <p:spPr>
            <a:xfrm>
              <a:off x="9869487" y="23231475"/>
              <a:ext cx="1706562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679" y="115955"/>
                  </a:moveTo>
                  <a:lnTo>
                    <a:pt x="50902" y="115617"/>
                  </a:lnTo>
                  <a:lnTo>
                    <a:pt x="51683" y="114943"/>
                  </a:lnTo>
                  <a:lnTo>
                    <a:pt x="52688" y="113595"/>
                  </a:lnTo>
                  <a:lnTo>
                    <a:pt x="54139" y="111910"/>
                  </a:lnTo>
                  <a:lnTo>
                    <a:pt x="55925" y="109550"/>
                  </a:lnTo>
                  <a:lnTo>
                    <a:pt x="57823" y="106853"/>
                  </a:lnTo>
                  <a:lnTo>
                    <a:pt x="60055" y="103820"/>
                  </a:lnTo>
                  <a:lnTo>
                    <a:pt x="62288" y="100449"/>
                  </a:lnTo>
                  <a:lnTo>
                    <a:pt x="64744" y="96741"/>
                  </a:lnTo>
                  <a:lnTo>
                    <a:pt x="66976" y="92359"/>
                  </a:lnTo>
                  <a:lnTo>
                    <a:pt x="69320" y="88314"/>
                  </a:lnTo>
                  <a:lnTo>
                    <a:pt x="71441" y="83595"/>
                  </a:lnTo>
                  <a:lnTo>
                    <a:pt x="73451" y="78876"/>
                  </a:lnTo>
                  <a:lnTo>
                    <a:pt x="75237" y="73820"/>
                  </a:lnTo>
                  <a:lnTo>
                    <a:pt x="76800" y="68764"/>
                  </a:lnTo>
                  <a:lnTo>
                    <a:pt x="78027" y="63707"/>
                  </a:lnTo>
                  <a:lnTo>
                    <a:pt x="0" y="6067"/>
                  </a:lnTo>
                  <a:lnTo>
                    <a:pt x="6027" y="0"/>
                  </a:lnTo>
                  <a:lnTo>
                    <a:pt x="120000" y="84606"/>
                  </a:lnTo>
                  <a:lnTo>
                    <a:pt x="115311" y="92359"/>
                  </a:lnTo>
                  <a:lnTo>
                    <a:pt x="82381" y="67078"/>
                  </a:lnTo>
                  <a:lnTo>
                    <a:pt x="82269" y="67415"/>
                  </a:lnTo>
                  <a:lnTo>
                    <a:pt x="82046" y="68426"/>
                  </a:lnTo>
                  <a:lnTo>
                    <a:pt x="81488" y="69775"/>
                  </a:lnTo>
                  <a:lnTo>
                    <a:pt x="80818" y="72134"/>
                  </a:lnTo>
                  <a:lnTo>
                    <a:pt x="79925" y="74831"/>
                  </a:lnTo>
                  <a:lnTo>
                    <a:pt x="78809" y="77865"/>
                  </a:lnTo>
                  <a:lnTo>
                    <a:pt x="77469" y="81573"/>
                  </a:lnTo>
                  <a:lnTo>
                    <a:pt x="75795" y="85280"/>
                  </a:lnTo>
                  <a:lnTo>
                    <a:pt x="73897" y="89325"/>
                  </a:lnTo>
                  <a:lnTo>
                    <a:pt x="71776" y="93707"/>
                  </a:lnTo>
                  <a:lnTo>
                    <a:pt x="69320" y="98089"/>
                  </a:lnTo>
                  <a:lnTo>
                    <a:pt x="66641" y="102134"/>
                  </a:lnTo>
                  <a:lnTo>
                    <a:pt x="63627" y="106853"/>
                  </a:lnTo>
                  <a:lnTo>
                    <a:pt x="60279" y="111235"/>
                  </a:lnTo>
                  <a:lnTo>
                    <a:pt x="56706" y="115617"/>
                  </a:lnTo>
                  <a:lnTo>
                    <a:pt x="52688" y="120000"/>
                  </a:lnTo>
                  <a:lnTo>
                    <a:pt x="50679" y="1159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23" name="Google Shape;3323;p95"/>
            <p:cNvSpPr/>
            <p:nvPr/>
          </p:nvSpPr>
          <p:spPr>
            <a:xfrm>
              <a:off x="9520237" y="23379113"/>
              <a:ext cx="1738312" cy="506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369" y="120000"/>
                  </a:lnTo>
                  <a:lnTo>
                    <a:pt x="120000" y="120000"/>
                  </a:lnTo>
                  <a:lnTo>
                    <a:pt x="36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24" name="Google Shape;3324;p95"/>
            <p:cNvSpPr/>
            <p:nvPr/>
          </p:nvSpPr>
          <p:spPr>
            <a:xfrm>
              <a:off x="9812337" y="23310850"/>
              <a:ext cx="1717675" cy="452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421"/>
                  </a:moveTo>
                  <a:lnTo>
                    <a:pt x="117338" y="119999"/>
                  </a:lnTo>
                  <a:lnTo>
                    <a:pt x="120000" y="119578"/>
                  </a:lnTo>
                  <a:lnTo>
                    <a:pt x="3659" y="0"/>
                  </a:lnTo>
                  <a:lnTo>
                    <a:pt x="0" y="4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25" name="Google Shape;3325;p95"/>
            <p:cNvSpPr/>
            <p:nvPr/>
          </p:nvSpPr>
          <p:spPr>
            <a:xfrm>
              <a:off x="9672637" y="23334663"/>
              <a:ext cx="1725612" cy="5000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681" y="120000"/>
                  </a:lnTo>
                  <a:lnTo>
                    <a:pt x="120000" y="117333"/>
                  </a:lnTo>
                  <a:lnTo>
                    <a:pt x="34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3326" name="Google Shape;3326;p95"/>
          <p:cNvGrpSpPr/>
          <p:nvPr/>
        </p:nvGrpSpPr>
        <p:grpSpPr>
          <a:xfrm>
            <a:off x="6653212" y="5081587"/>
            <a:ext cx="647700" cy="906462"/>
            <a:chOff x="20259675" y="16408400"/>
            <a:chExt cx="1630362" cy="2698750"/>
          </a:xfrm>
        </p:grpSpPr>
        <p:sp>
          <p:nvSpPr>
            <p:cNvPr id="3327" name="Google Shape;3327;p95"/>
            <p:cNvSpPr txBox="1"/>
            <p:nvPr/>
          </p:nvSpPr>
          <p:spPr>
            <a:xfrm>
              <a:off x="20358100" y="16500475"/>
              <a:ext cx="1531937" cy="2606675"/>
            </a:xfrm>
            <a:prstGeom prst="rect">
              <a:avLst/>
            </a:prstGeom>
            <a:solidFill>
              <a:srgbClr val="969696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28" name="Google Shape;3328;p95"/>
            <p:cNvSpPr txBox="1"/>
            <p:nvPr/>
          </p:nvSpPr>
          <p:spPr>
            <a:xfrm>
              <a:off x="20266025" y="16408400"/>
              <a:ext cx="1531937" cy="260667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329" name="Google Shape;3329;p95"/>
            <p:cNvCxnSpPr/>
            <p:nvPr/>
          </p:nvCxnSpPr>
          <p:spPr>
            <a:xfrm>
              <a:off x="20266025" y="16957675"/>
              <a:ext cx="1531937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30" name="Google Shape;3330;p95"/>
            <p:cNvCxnSpPr/>
            <p:nvPr/>
          </p:nvCxnSpPr>
          <p:spPr>
            <a:xfrm>
              <a:off x="20288250" y="1752917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31" name="Google Shape;3331;p95"/>
            <p:cNvCxnSpPr/>
            <p:nvPr/>
          </p:nvCxnSpPr>
          <p:spPr>
            <a:xfrm>
              <a:off x="20262850" y="1805622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32" name="Google Shape;3332;p95"/>
            <p:cNvCxnSpPr/>
            <p:nvPr/>
          </p:nvCxnSpPr>
          <p:spPr>
            <a:xfrm>
              <a:off x="20259675" y="18534063"/>
              <a:ext cx="1535112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3333" name="Google Shape;3333;p95"/>
          <p:cNvCxnSpPr/>
          <p:nvPr/>
        </p:nvCxnSpPr>
        <p:spPr>
          <a:xfrm flipH="1">
            <a:off x="3749675" y="2835275"/>
            <a:ext cx="295275" cy="10477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3334" name="Google Shape;3334;p95"/>
          <p:cNvSpPr txBox="1"/>
          <p:nvPr/>
        </p:nvSpPr>
        <p:spPr>
          <a:xfrm>
            <a:off x="6781800" y="2535237"/>
            <a:ext cx="481012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Noto Sans Symbols"/>
              <a:buNone/>
            </a:pPr>
            <a:r>
              <a:rPr lang="en-US" sz="1400" b="0" i="0" u="none">
                <a:solidFill>
                  <a:srgbClr val="FF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r>
              <a:rPr lang="en-US" sz="1400" b="0" i="0" u="none" baseline="-25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out</a:t>
            </a:r>
            <a:endParaRPr/>
          </a:p>
        </p:txBody>
      </p:sp>
      <p:cxnSp>
        <p:nvCxnSpPr>
          <p:cNvPr id="3335" name="Google Shape;3335;p95"/>
          <p:cNvCxnSpPr/>
          <p:nvPr/>
        </p:nvCxnSpPr>
        <p:spPr>
          <a:xfrm>
            <a:off x="7150100" y="2882900"/>
            <a:ext cx="200025" cy="21907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336" name="Google Shape;3336;p95"/>
          <p:cNvCxnSpPr/>
          <p:nvPr/>
        </p:nvCxnSpPr>
        <p:spPr>
          <a:xfrm flipH="1">
            <a:off x="5457825" y="3946525"/>
            <a:ext cx="247650" cy="238125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grpSp>
        <p:nvGrpSpPr>
          <p:cNvPr id="3337" name="Google Shape;3337;p95"/>
          <p:cNvGrpSpPr/>
          <p:nvPr/>
        </p:nvGrpSpPr>
        <p:grpSpPr>
          <a:xfrm>
            <a:off x="4541837" y="4089400"/>
            <a:ext cx="1073150" cy="422275"/>
            <a:chOff x="15147925" y="18891250"/>
            <a:chExt cx="2578100" cy="1016000"/>
          </a:xfrm>
        </p:grpSpPr>
        <p:sp>
          <p:nvSpPr>
            <p:cNvPr id="3338" name="Google Shape;3338;p95"/>
            <p:cNvSpPr/>
            <p:nvPr/>
          </p:nvSpPr>
          <p:spPr>
            <a:xfrm>
              <a:off x="15171738" y="19343688"/>
              <a:ext cx="2552700" cy="563562"/>
            </a:xfrm>
            <a:prstGeom prst="ellipse">
              <a:avLst/>
            </a:prstGeom>
            <a:solidFill>
              <a:srgbClr val="C0C0C0"/>
            </a:solidFill>
            <a:ln w="12700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339" name="Google Shape;3339;p95"/>
            <p:cNvCxnSpPr/>
            <p:nvPr/>
          </p:nvCxnSpPr>
          <p:spPr>
            <a:xfrm>
              <a:off x="15171738" y="19297650"/>
              <a:ext cx="1587" cy="347662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40" name="Google Shape;3340;p95"/>
            <p:cNvCxnSpPr/>
            <p:nvPr/>
          </p:nvCxnSpPr>
          <p:spPr>
            <a:xfrm>
              <a:off x="17724438" y="19297650"/>
              <a:ext cx="1587" cy="347662"/>
            </a:xfrm>
            <a:prstGeom prst="straightConnector1">
              <a:avLst/>
            </a:prstGeom>
            <a:noFill/>
            <a:ln w="12700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3341" name="Google Shape;3341;p95"/>
            <p:cNvSpPr txBox="1"/>
            <p:nvPr/>
          </p:nvSpPr>
          <p:spPr>
            <a:xfrm>
              <a:off x="15171738" y="19297650"/>
              <a:ext cx="604837" cy="341312"/>
            </a:xfrm>
            <a:prstGeom prst="rect">
              <a:avLst/>
            </a:prstGeom>
            <a:solidFill>
              <a:srgbClr val="C0C0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42" name="Google Shape;3342;p95"/>
            <p:cNvSpPr txBox="1"/>
            <p:nvPr/>
          </p:nvSpPr>
          <p:spPr>
            <a:xfrm>
              <a:off x="16952913" y="19273838"/>
              <a:ext cx="771525" cy="341312"/>
            </a:xfrm>
            <a:prstGeom prst="rect">
              <a:avLst/>
            </a:prstGeom>
            <a:solidFill>
              <a:srgbClr val="C0C0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43" name="Google Shape;3343;p95"/>
            <p:cNvSpPr/>
            <p:nvPr/>
          </p:nvSpPr>
          <p:spPr>
            <a:xfrm>
              <a:off x="15147925" y="18891250"/>
              <a:ext cx="2552700" cy="657225"/>
            </a:xfrm>
            <a:prstGeom prst="ellipse">
              <a:avLst/>
            </a:prstGeom>
            <a:solidFill>
              <a:srgbClr val="C0C0C0"/>
            </a:solidFill>
            <a:ln w="12700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3344" name="Google Shape;3344;p95"/>
            <p:cNvGrpSpPr/>
            <p:nvPr/>
          </p:nvGrpSpPr>
          <p:grpSpPr>
            <a:xfrm>
              <a:off x="15763875" y="19035712"/>
              <a:ext cx="1263650" cy="384175"/>
              <a:chOff x="4521200" y="1346200"/>
              <a:chExt cx="222250" cy="155575"/>
            </a:xfrm>
          </p:grpSpPr>
          <p:cxnSp>
            <p:nvCxnSpPr>
              <p:cNvPr id="3345" name="Google Shape;3345;p95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0808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346" name="Google Shape;3346;p95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0808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347" name="Google Shape;3347;p95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0808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3348" name="Google Shape;3348;p95"/>
            <p:cNvGrpSpPr/>
            <p:nvPr/>
          </p:nvGrpSpPr>
          <p:grpSpPr>
            <a:xfrm rot="10800000" flipH="1">
              <a:off x="15763875" y="19029362"/>
              <a:ext cx="1263650" cy="384175"/>
              <a:chOff x="4521200" y="1346200"/>
              <a:chExt cx="222250" cy="155575"/>
            </a:xfrm>
          </p:grpSpPr>
          <p:cxnSp>
            <p:nvCxnSpPr>
              <p:cNvPr id="3349" name="Google Shape;3349;p95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rgbClr val="96969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350" name="Google Shape;3350;p95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96969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351" name="Google Shape;3351;p95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96969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3352" name="Google Shape;3352;p95"/>
            <p:cNvGrpSpPr/>
            <p:nvPr/>
          </p:nvGrpSpPr>
          <p:grpSpPr>
            <a:xfrm>
              <a:off x="16722726" y="19129376"/>
              <a:ext cx="755650" cy="593725"/>
              <a:chOff x="17911763" y="16546513"/>
              <a:chExt cx="754062" cy="593725"/>
            </a:xfrm>
          </p:grpSpPr>
          <p:sp>
            <p:nvSpPr>
              <p:cNvPr id="3353" name="Google Shape;3353;p95"/>
              <p:cNvSpPr txBox="1"/>
              <p:nvPr/>
            </p:nvSpPr>
            <p:spPr>
              <a:xfrm>
                <a:off x="17911763" y="16546513"/>
                <a:ext cx="754062" cy="593725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3354" name="Google Shape;3354;p95"/>
              <p:cNvCxnSpPr/>
              <p:nvPr/>
            </p:nvCxnSpPr>
            <p:spPr>
              <a:xfrm>
                <a:off x="18551525" y="16671925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355" name="Google Shape;3355;p95"/>
              <p:cNvCxnSpPr/>
              <p:nvPr/>
            </p:nvCxnSpPr>
            <p:spPr>
              <a:xfrm>
                <a:off x="18448338" y="16671925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356" name="Google Shape;3356;p95"/>
              <p:cNvCxnSpPr/>
              <p:nvPr/>
            </p:nvCxnSpPr>
            <p:spPr>
              <a:xfrm>
                <a:off x="18345150" y="16671925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357" name="Google Shape;3357;p95"/>
              <p:cNvCxnSpPr/>
              <p:nvPr/>
            </p:nvCxnSpPr>
            <p:spPr>
              <a:xfrm>
                <a:off x="18241963" y="16660813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358" name="Google Shape;3358;p95"/>
              <p:cNvCxnSpPr/>
              <p:nvPr/>
            </p:nvCxnSpPr>
            <p:spPr>
              <a:xfrm>
                <a:off x="18138775" y="16660813"/>
                <a:ext cx="3175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359" name="Google Shape;3359;p95"/>
              <p:cNvCxnSpPr/>
              <p:nvPr/>
            </p:nvCxnSpPr>
            <p:spPr>
              <a:xfrm>
                <a:off x="18034000" y="16660813"/>
                <a:ext cx="4762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cxnSp>
        <p:nvCxnSpPr>
          <p:cNvPr id="3360" name="Google Shape;3360;p95"/>
          <p:cNvCxnSpPr/>
          <p:nvPr/>
        </p:nvCxnSpPr>
        <p:spPr>
          <a:xfrm>
            <a:off x="5673725" y="3254375"/>
            <a:ext cx="276225" cy="1587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361" name="Google Shape;3361;p95"/>
          <p:cNvGrpSpPr/>
          <p:nvPr/>
        </p:nvGrpSpPr>
        <p:grpSpPr>
          <a:xfrm>
            <a:off x="3625850" y="2930525"/>
            <a:ext cx="90487" cy="271462"/>
            <a:chOff x="16040100" y="15882938"/>
            <a:chExt cx="217487" cy="652463"/>
          </a:xfrm>
        </p:grpSpPr>
        <p:sp>
          <p:nvSpPr>
            <p:cNvPr id="3362" name="Google Shape;3362;p95"/>
            <p:cNvSpPr/>
            <p:nvPr/>
          </p:nvSpPr>
          <p:spPr>
            <a:xfrm>
              <a:off x="16040100" y="15882938"/>
              <a:ext cx="217487" cy="219075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363" name="Google Shape;3363;p95"/>
            <p:cNvSpPr/>
            <p:nvPr/>
          </p:nvSpPr>
          <p:spPr>
            <a:xfrm>
              <a:off x="16040100" y="16316325"/>
              <a:ext cx="217487" cy="219075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3364" name="Google Shape;3364;p95"/>
          <p:cNvSpPr txBox="1"/>
          <p:nvPr/>
        </p:nvSpPr>
        <p:spPr>
          <a:xfrm>
            <a:off x="3884612" y="2949575"/>
            <a:ext cx="2057400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Noto Sans Symbols"/>
              <a:buNone/>
            </a:pPr>
            <a:r>
              <a:rPr lang="en-US" sz="1400" b="0" i="0" u="none">
                <a:solidFill>
                  <a:srgbClr val="FF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r>
              <a:rPr lang="en-US" sz="14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'</a:t>
            </a:r>
            <a:r>
              <a:rPr lang="en-US" sz="1400" b="0" i="0" u="none" baseline="-25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in </a:t>
            </a:r>
            <a:r>
              <a:rPr lang="en-US" sz="1400" b="0" i="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 original data, plus retransmitted data</a:t>
            </a:r>
            <a:endParaRPr/>
          </a:p>
        </p:txBody>
      </p:sp>
      <p:cxnSp>
        <p:nvCxnSpPr>
          <p:cNvPr id="3365" name="Google Shape;3365;p95"/>
          <p:cNvCxnSpPr/>
          <p:nvPr/>
        </p:nvCxnSpPr>
        <p:spPr>
          <a:xfrm flipH="1">
            <a:off x="3759200" y="3101975"/>
            <a:ext cx="304800" cy="381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3366" name="Google Shape;3366;p95"/>
          <p:cNvSpPr/>
          <p:nvPr/>
        </p:nvSpPr>
        <p:spPr>
          <a:xfrm>
            <a:off x="5235575" y="5000625"/>
            <a:ext cx="1065212" cy="234950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3367" name="Google Shape;3367;p95"/>
          <p:cNvCxnSpPr/>
          <p:nvPr/>
        </p:nvCxnSpPr>
        <p:spPr>
          <a:xfrm>
            <a:off x="5235575" y="4981575"/>
            <a:ext cx="1587" cy="146050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368" name="Google Shape;3368;p95"/>
          <p:cNvCxnSpPr/>
          <p:nvPr/>
        </p:nvCxnSpPr>
        <p:spPr>
          <a:xfrm>
            <a:off x="6300787" y="4981575"/>
            <a:ext cx="0" cy="146050"/>
          </a:xfrm>
          <a:prstGeom prst="straightConnector1">
            <a:avLst/>
          </a:prstGeom>
          <a:noFill/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369" name="Google Shape;3369;p95"/>
          <p:cNvSpPr txBox="1"/>
          <p:nvPr/>
        </p:nvSpPr>
        <p:spPr>
          <a:xfrm>
            <a:off x="5235575" y="4981575"/>
            <a:ext cx="252412" cy="142875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370" name="Google Shape;3370;p95"/>
          <p:cNvSpPr txBox="1"/>
          <p:nvPr/>
        </p:nvSpPr>
        <p:spPr>
          <a:xfrm>
            <a:off x="5978525" y="4972050"/>
            <a:ext cx="322262" cy="142875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371" name="Google Shape;3371;p95"/>
          <p:cNvSpPr/>
          <p:nvPr/>
        </p:nvSpPr>
        <p:spPr>
          <a:xfrm>
            <a:off x="5216525" y="4813300"/>
            <a:ext cx="1063625" cy="273050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372" name="Google Shape;3372;p95"/>
          <p:cNvGrpSpPr/>
          <p:nvPr/>
        </p:nvGrpSpPr>
        <p:grpSpPr>
          <a:xfrm>
            <a:off x="5483225" y="4873625"/>
            <a:ext cx="527050" cy="158750"/>
            <a:chOff x="4521200" y="1346200"/>
            <a:chExt cx="222250" cy="155575"/>
          </a:xfrm>
        </p:grpSpPr>
        <p:cxnSp>
          <p:nvCxnSpPr>
            <p:cNvPr id="3373" name="Google Shape;3373;p95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74" name="Google Shape;3374;p95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75" name="Google Shape;3375;p95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376" name="Google Shape;3376;p95"/>
          <p:cNvGrpSpPr/>
          <p:nvPr/>
        </p:nvGrpSpPr>
        <p:grpSpPr>
          <a:xfrm rot="10800000" flipH="1">
            <a:off x="5483225" y="4870450"/>
            <a:ext cx="527050" cy="160337"/>
            <a:chOff x="4521200" y="1346200"/>
            <a:chExt cx="222250" cy="155575"/>
          </a:xfrm>
        </p:grpSpPr>
        <p:cxnSp>
          <p:nvCxnSpPr>
            <p:cNvPr id="3377" name="Google Shape;3377;p95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78" name="Google Shape;3378;p95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79" name="Google Shape;3379;p95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380" name="Google Shape;3380;p95"/>
          <p:cNvGrpSpPr/>
          <p:nvPr/>
        </p:nvGrpSpPr>
        <p:grpSpPr>
          <a:xfrm rot="7800000">
            <a:off x="5483225" y="5002212"/>
            <a:ext cx="322262" cy="239712"/>
            <a:chOff x="17911763" y="16546513"/>
            <a:chExt cx="754062" cy="593725"/>
          </a:xfrm>
        </p:grpSpPr>
        <p:sp>
          <p:nvSpPr>
            <p:cNvPr id="3381" name="Google Shape;3381;p95"/>
            <p:cNvSpPr txBox="1"/>
            <p:nvPr/>
          </p:nvSpPr>
          <p:spPr>
            <a:xfrm>
              <a:off x="17911763" y="16546513"/>
              <a:ext cx="754062" cy="59372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382" name="Google Shape;3382;p95"/>
            <p:cNvCxnSpPr/>
            <p:nvPr/>
          </p:nvCxnSpPr>
          <p:spPr>
            <a:xfrm>
              <a:off x="18551525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83" name="Google Shape;3383;p95"/>
            <p:cNvCxnSpPr/>
            <p:nvPr/>
          </p:nvCxnSpPr>
          <p:spPr>
            <a:xfrm>
              <a:off x="18448338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84" name="Google Shape;3384;p95"/>
            <p:cNvCxnSpPr/>
            <p:nvPr/>
          </p:nvCxnSpPr>
          <p:spPr>
            <a:xfrm>
              <a:off x="18345150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85" name="Google Shape;3385;p95"/>
            <p:cNvCxnSpPr/>
            <p:nvPr/>
          </p:nvCxnSpPr>
          <p:spPr>
            <a:xfrm>
              <a:off x="18241963" y="16660813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86" name="Google Shape;3386;p95"/>
            <p:cNvCxnSpPr/>
            <p:nvPr/>
          </p:nvCxnSpPr>
          <p:spPr>
            <a:xfrm>
              <a:off x="18138775" y="16660813"/>
              <a:ext cx="3175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87" name="Google Shape;3387;p95"/>
            <p:cNvCxnSpPr/>
            <p:nvPr/>
          </p:nvCxnSpPr>
          <p:spPr>
            <a:xfrm>
              <a:off x="18034000" y="16660813"/>
              <a:ext cx="4762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3388" name="Google Shape;3388;p95"/>
          <p:cNvCxnSpPr/>
          <p:nvPr/>
        </p:nvCxnSpPr>
        <p:spPr>
          <a:xfrm rot="10800000">
            <a:off x="4300537" y="5864225"/>
            <a:ext cx="1981200" cy="1905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389" name="Google Shape;3389;p95"/>
          <p:cNvCxnSpPr/>
          <p:nvPr/>
        </p:nvCxnSpPr>
        <p:spPr>
          <a:xfrm flipH="1">
            <a:off x="4919662" y="5216525"/>
            <a:ext cx="620712" cy="657225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390" name="Google Shape;3390;p95"/>
          <p:cNvSpPr/>
          <p:nvPr/>
        </p:nvSpPr>
        <p:spPr>
          <a:xfrm>
            <a:off x="3671887" y="2968625"/>
            <a:ext cx="3305175" cy="2857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35200"/>
                </a:lnTo>
                <a:lnTo>
                  <a:pt x="28357" y="36000"/>
                </a:lnTo>
                <a:lnTo>
                  <a:pt x="11412" y="54400"/>
                </a:lnTo>
                <a:lnTo>
                  <a:pt x="104092" y="56400"/>
                </a:lnTo>
                <a:lnTo>
                  <a:pt x="51181" y="120000"/>
                </a:lnTo>
                <a:lnTo>
                  <a:pt x="120000" y="120000"/>
                </a:lnTo>
                <a:lnTo>
                  <a:pt x="120000" y="90800"/>
                </a:ln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391" name="Google Shape;3391;p95"/>
          <p:cNvSpPr/>
          <p:nvPr/>
        </p:nvSpPr>
        <p:spPr>
          <a:xfrm>
            <a:off x="3475037" y="5800725"/>
            <a:ext cx="1062037" cy="234950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3392" name="Google Shape;3392;p95"/>
          <p:cNvCxnSpPr/>
          <p:nvPr/>
        </p:nvCxnSpPr>
        <p:spPr>
          <a:xfrm>
            <a:off x="3475037" y="5781675"/>
            <a:ext cx="0" cy="144462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393" name="Google Shape;3393;p95"/>
          <p:cNvCxnSpPr/>
          <p:nvPr/>
        </p:nvCxnSpPr>
        <p:spPr>
          <a:xfrm>
            <a:off x="4537075" y="5781675"/>
            <a:ext cx="1587" cy="144462"/>
          </a:xfrm>
          <a:prstGeom prst="straightConnector1">
            <a:avLst/>
          </a:prstGeom>
          <a:noFill/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394" name="Google Shape;3394;p95"/>
          <p:cNvSpPr txBox="1"/>
          <p:nvPr/>
        </p:nvSpPr>
        <p:spPr>
          <a:xfrm>
            <a:off x="3475037" y="5781675"/>
            <a:ext cx="250825" cy="142875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395" name="Google Shape;3395;p95"/>
          <p:cNvSpPr txBox="1"/>
          <p:nvPr/>
        </p:nvSpPr>
        <p:spPr>
          <a:xfrm>
            <a:off x="4214812" y="5772150"/>
            <a:ext cx="322262" cy="142875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396" name="Google Shape;3396;p95"/>
          <p:cNvSpPr/>
          <p:nvPr/>
        </p:nvSpPr>
        <p:spPr>
          <a:xfrm>
            <a:off x="3463925" y="5613400"/>
            <a:ext cx="1063625" cy="273050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397" name="Google Shape;3397;p95"/>
          <p:cNvGrpSpPr/>
          <p:nvPr/>
        </p:nvGrpSpPr>
        <p:grpSpPr>
          <a:xfrm>
            <a:off x="3721100" y="5673725"/>
            <a:ext cx="525462" cy="158750"/>
            <a:chOff x="4521200" y="1346200"/>
            <a:chExt cx="222250" cy="155575"/>
          </a:xfrm>
        </p:grpSpPr>
        <p:cxnSp>
          <p:nvCxnSpPr>
            <p:cNvPr id="3398" name="Google Shape;3398;p95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399" name="Google Shape;3399;p95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00" name="Google Shape;3400;p95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401" name="Google Shape;3401;p95"/>
          <p:cNvGrpSpPr/>
          <p:nvPr/>
        </p:nvGrpSpPr>
        <p:grpSpPr>
          <a:xfrm rot="10800000" flipH="1">
            <a:off x="3721100" y="5670550"/>
            <a:ext cx="525462" cy="158750"/>
            <a:chOff x="4521200" y="1346200"/>
            <a:chExt cx="222250" cy="155575"/>
          </a:xfrm>
        </p:grpSpPr>
        <p:cxnSp>
          <p:nvCxnSpPr>
            <p:cNvPr id="3402" name="Google Shape;3402;p95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03" name="Google Shape;3403;p95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04" name="Google Shape;3404;p95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405" name="Google Shape;3405;p95"/>
          <p:cNvGrpSpPr/>
          <p:nvPr/>
        </p:nvGrpSpPr>
        <p:grpSpPr>
          <a:xfrm>
            <a:off x="3538537" y="5740400"/>
            <a:ext cx="315912" cy="247650"/>
            <a:chOff x="17911763" y="16546513"/>
            <a:chExt cx="754062" cy="593725"/>
          </a:xfrm>
        </p:grpSpPr>
        <p:sp>
          <p:nvSpPr>
            <p:cNvPr id="3406" name="Google Shape;3406;p95"/>
            <p:cNvSpPr txBox="1"/>
            <p:nvPr/>
          </p:nvSpPr>
          <p:spPr>
            <a:xfrm>
              <a:off x="17911763" y="16546513"/>
              <a:ext cx="754062" cy="59372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407" name="Google Shape;3407;p95"/>
            <p:cNvCxnSpPr/>
            <p:nvPr/>
          </p:nvCxnSpPr>
          <p:spPr>
            <a:xfrm>
              <a:off x="18551525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08" name="Google Shape;3408;p95"/>
            <p:cNvCxnSpPr/>
            <p:nvPr/>
          </p:nvCxnSpPr>
          <p:spPr>
            <a:xfrm>
              <a:off x="18448338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09" name="Google Shape;3409;p95"/>
            <p:cNvCxnSpPr/>
            <p:nvPr/>
          </p:nvCxnSpPr>
          <p:spPr>
            <a:xfrm>
              <a:off x="18345150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10" name="Google Shape;3410;p95"/>
            <p:cNvCxnSpPr/>
            <p:nvPr/>
          </p:nvCxnSpPr>
          <p:spPr>
            <a:xfrm>
              <a:off x="18241963" y="16660813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11" name="Google Shape;3411;p95"/>
            <p:cNvCxnSpPr/>
            <p:nvPr/>
          </p:nvCxnSpPr>
          <p:spPr>
            <a:xfrm>
              <a:off x="18138775" y="16660813"/>
              <a:ext cx="3175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12" name="Google Shape;3412;p95"/>
            <p:cNvCxnSpPr/>
            <p:nvPr/>
          </p:nvCxnSpPr>
          <p:spPr>
            <a:xfrm>
              <a:off x="18034000" y="16660813"/>
              <a:ext cx="4762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3413" name="Google Shape;3413;p95"/>
          <p:cNvSpPr/>
          <p:nvPr/>
        </p:nvSpPr>
        <p:spPr>
          <a:xfrm>
            <a:off x="2835275" y="4867275"/>
            <a:ext cx="1063625" cy="233362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3414" name="Google Shape;3414;p95"/>
          <p:cNvCxnSpPr/>
          <p:nvPr/>
        </p:nvCxnSpPr>
        <p:spPr>
          <a:xfrm>
            <a:off x="2835275" y="4848225"/>
            <a:ext cx="1587" cy="144462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415" name="Google Shape;3415;p95"/>
          <p:cNvCxnSpPr/>
          <p:nvPr/>
        </p:nvCxnSpPr>
        <p:spPr>
          <a:xfrm>
            <a:off x="3898900" y="4848225"/>
            <a:ext cx="0" cy="144462"/>
          </a:xfrm>
          <a:prstGeom prst="straightConnector1">
            <a:avLst/>
          </a:prstGeom>
          <a:noFill/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416" name="Google Shape;3416;p95"/>
          <p:cNvSpPr txBox="1"/>
          <p:nvPr/>
        </p:nvSpPr>
        <p:spPr>
          <a:xfrm>
            <a:off x="2835275" y="4848225"/>
            <a:ext cx="252412" cy="141287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417" name="Google Shape;3417;p95"/>
          <p:cNvSpPr txBox="1"/>
          <p:nvPr/>
        </p:nvSpPr>
        <p:spPr>
          <a:xfrm>
            <a:off x="3576637" y="4838700"/>
            <a:ext cx="322262" cy="141287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418" name="Google Shape;3418;p95"/>
          <p:cNvSpPr/>
          <p:nvPr/>
        </p:nvSpPr>
        <p:spPr>
          <a:xfrm>
            <a:off x="2825750" y="4679950"/>
            <a:ext cx="1063625" cy="273050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419" name="Google Shape;3419;p95"/>
          <p:cNvGrpSpPr/>
          <p:nvPr/>
        </p:nvGrpSpPr>
        <p:grpSpPr>
          <a:xfrm>
            <a:off x="3082925" y="4740275"/>
            <a:ext cx="525462" cy="158750"/>
            <a:chOff x="4521200" y="1346200"/>
            <a:chExt cx="222250" cy="155575"/>
          </a:xfrm>
        </p:grpSpPr>
        <p:cxnSp>
          <p:nvCxnSpPr>
            <p:cNvPr id="3420" name="Google Shape;3420;p95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21" name="Google Shape;3421;p95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22" name="Google Shape;3422;p95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423" name="Google Shape;3423;p95"/>
          <p:cNvGrpSpPr/>
          <p:nvPr/>
        </p:nvGrpSpPr>
        <p:grpSpPr>
          <a:xfrm rot="10800000" flipH="1">
            <a:off x="3082925" y="4737100"/>
            <a:ext cx="525462" cy="158750"/>
            <a:chOff x="4521200" y="1346200"/>
            <a:chExt cx="222250" cy="155575"/>
          </a:xfrm>
        </p:grpSpPr>
        <p:cxnSp>
          <p:nvCxnSpPr>
            <p:cNvPr id="3424" name="Google Shape;3424;p95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25" name="Google Shape;3425;p95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26" name="Google Shape;3426;p95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3427" name="Google Shape;3427;p95"/>
          <p:cNvCxnSpPr/>
          <p:nvPr/>
        </p:nvCxnSpPr>
        <p:spPr>
          <a:xfrm flipH="1">
            <a:off x="2195512" y="5064125"/>
            <a:ext cx="868362" cy="811212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428" name="Google Shape;3428;p95"/>
          <p:cNvGrpSpPr/>
          <p:nvPr/>
        </p:nvGrpSpPr>
        <p:grpSpPr>
          <a:xfrm rot="7980000">
            <a:off x="3178175" y="4668837"/>
            <a:ext cx="322262" cy="239712"/>
            <a:chOff x="17911763" y="16546513"/>
            <a:chExt cx="754062" cy="593725"/>
          </a:xfrm>
        </p:grpSpPr>
        <p:sp>
          <p:nvSpPr>
            <p:cNvPr id="3429" name="Google Shape;3429;p95"/>
            <p:cNvSpPr txBox="1"/>
            <p:nvPr/>
          </p:nvSpPr>
          <p:spPr>
            <a:xfrm>
              <a:off x="17911763" y="16546513"/>
              <a:ext cx="754062" cy="59372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430" name="Google Shape;3430;p95"/>
            <p:cNvCxnSpPr/>
            <p:nvPr/>
          </p:nvCxnSpPr>
          <p:spPr>
            <a:xfrm>
              <a:off x="18551525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31" name="Google Shape;3431;p95"/>
            <p:cNvCxnSpPr/>
            <p:nvPr/>
          </p:nvCxnSpPr>
          <p:spPr>
            <a:xfrm>
              <a:off x="18448338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32" name="Google Shape;3432;p95"/>
            <p:cNvCxnSpPr/>
            <p:nvPr/>
          </p:nvCxnSpPr>
          <p:spPr>
            <a:xfrm>
              <a:off x="18345150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33" name="Google Shape;3433;p95"/>
            <p:cNvCxnSpPr/>
            <p:nvPr/>
          </p:nvCxnSpPr>
          <p:spPr>
            <a:xfrm>
              <a:off x="18241963" y="16660813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34" name="Google Shape;3434;p95"/>
            <p:cNvCxnSpPr/>
            <p:nvPr/>
          </p:nvCxnSpPr>
          <p:spPr>
            <a:xfrm>
              <a:off x="18138775" y="16660813"/>
              <a:ext cx="3175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435" name="Google Shape;3435;p95"/>
            <p:cNvCxnSpPr/>
            <p:nvPr/>
          </p:nvCxnSpPr>
          <p:spPr>
            <a:xfrm>
              <a:off x="18034000" y="16660813"/>
              <a:ext cx="4762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3436" name="Google Shape;3436;p95"/>
          <p:cNvSpPr/>
          <p:nvPr/>
        </p:nvSpPr>
        <p:spPr>
          <a:xfrm>
            <a:off x="2033587" y="3006725"/>
            <a:ext cx="5067300" cy="2933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9774" y="88831"/>
                </a:moveTo>
                <a:lnTo>
                  <a:pt x="120000" y="120000"/>
                </a:lnTo>
                <a:lnTo>
                  <a:pt x="0" y="119610"/>
                </a:lnTo>
                <a:lnTo>
                  <a:pt x="49849" y="38571"/>
                </a:lnTo>
                <a:lnTo>
                  <a:pt x="35413" y="37792"/>
                </a:lnTo>
                <a:lnTo>
                  <a:pt x="35413" y="0"/>
                </a:lnTo>
              </a:path>
            </a:pathLst>
          </a:custGeom>
          <a:noFill/>
          <a:ln w="38100" cap="flat" cmpd="sng">
            <a:solidFill>
              <a:srgbClr val="FF00FF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437" name="Google Shape;3437;p95"/>
          <p:cNvSpPr/>
          <p:nvPr/>
        </p:nvSpPr>
        <p:spPr>
          <a:xfrm>
            <a:off x="1633537" y="3101975"/>
            <a:ext cx="5743575" cy="2886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76039"/>
                </a:moveTo>
                <a:lnTo>
                  <a:pt x="0" y="119603"/>
                </a:lnTo>
                <a:lnTo>
                  <a:pt x="11741" y="120000"/>
                </a:lnTo>
                <a:lnTo>
                  <a:pt x="46567" y="53069"/>
                </a:lnTo>
                <a:lnTo>
                  <a:pt x="94726" y="54257"/>
                </a:lnTo>
                <a:lnTo>
                  <a:pt x="108059" y="26930"/>
                </a:lnTo>
                <a:lnTo>
                  <a:pt x="120000" y="26930"/>
                </a:lnTo>
                <a:lnTo>
                  <a:pt x="119601" y="0"/>
                </a:lnTo>
              </a:path>
            </a:pathLst>
          </a:cu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438" name="Google Shape;3438;p95"/>
          <p:cNvSpPr/>
          <p:nvPr/>
        </p:nvSpPr>
        <p:spPr>
          <a:xfrm>
            <a:off x="1757362" y="3149600"/>
            <a:ext cx="5791200" cy="2667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80580"/>
                </a:moveTo>
                <a:lnTo>
                  <a:pt x="0" y="120000"/>
                </a:lnTo>
                <a:lnTo>
                  <a:pt x="64342" y="120000"/>
                </a:lnTo>
                <a:lnTo>
                  <a:pt x="105986" y="30021"/>
                </a:lnTo>
                <a:lnTo>
                  <a:pt x="119999" y="30849"/>
                </a:lnTo>
                <a:lnTo>
                  <a:pt x="119802" y="0"/>
                </a:lnTo>
              </a:path>
            </a:pathLst>
          </a:custGeom>
          <a:noFill/>
          <a:ln w="38100" cap="flat" cmpd="sng">
            <a:solidFill>
              <a:srgbClr val="00FF00"/>
            </a:solidFill>
            <a:prstDash val="solid"/>
            <a:round/>
            <a:headEnd type="triangle" w="med" len="med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439" name="Google Shape;3439;p95"/>
          <p:cNvGrpSpPr/>
          <p:nvPr/>
        </p:nvGrpSpPr>
        <p:grpSpPr>
          <a:xfrm>
            <a:off x="1587500" y="4902200"/>
            <a:ext cx="90487" cy="271462"/>
            <a:chOff x="16040100" y="15882938"/>
            <a:chExt cx="217487" cy="652463"/>
          </a:xfrm>
        </p:grpSpPr>
        <p:sp>
          <p:nvSpPr>
            <p:cNvPr id="3440" name="Google Shape;3440;p95"/>
            <p:cNvSpPr/>
            <p:nvPr/>
          </p:nvSpPr>
          <p:spPr>
            <a:xfrm>
              <a:off x="16040100" y="15882938"/>
              <a:ext cx="217487" cy="219075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441" name="Google Shape;3441;p95"/>
            <p:cNvSpPr/>
            <p:nvPr/>
          </p:nvSpPr>
          <p:spPr>
            <a:xfrm>
              <a:off x="16040100" y="16316325"/>
              <a:ext cx="217487" cy="219075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3442" name="Google Shape;3442;p95"/>
          <p:cNvGrpSpPr/>
          <p:nvPr/>
        </p:nvGrpSpPr>
        <p:grpSpPr>
          <a:xfrm>
            <a:off x="7043737" y="5138737"/>
            <a:ext cx="92075" cy="271462"/>
            <a:chOff x="16040100" y="15882938"/>
            <a:chExt cx="217487" cy="652463"/>
          </a:xfrm>
        </p:grpSpPr>
        <p:sp>
          <p:nvSpPr>
            <p:cNvPr id="3443" name="Google Shape;3443;p95"/>
            <p:cNvSpPr/>
            <p:nvPr/>
          </p:nvSpPr>
          <p:spPr>
            <a:xfrm>
              <a:off x="16040100" y="15882938"/>
              <a:ext cx="217487" cy="219075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444" name="Google Shape;3444;p95"/>
            <p:cNvSpPr/>
            <p:nvPr/>
          </p:nvSpPr>
          <p:spPr>
            <a:xfrm>
              <a:off x="16040100" y="16316325"/>
              <a:ext cx="217487" cy="219075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3445" name="Google Shape;3445;p95"/>
          <p:cNvGrpSpPr/>
          <p:nvPr/>
        </p:nvGrpSpPr>
        <p:grpSpPr>
          <a:xfrm>
            <a:off x="7491412" y="3081337"/>
            <a:ext cx="90487" cy="271462"/>
            <a:chOff x="16040100" y="15882938"/>
            <a:chExt cx="217487" cy="652463"/>
          </a:xfrm>
        </p:grpSpPr>
        <p:sp>
          <p:nvSpPr>
            <p:cNvPr id="3446" name="Google Shape;3446;p95"/>
            <p:cNvSpPr/>
            <p:nvPr/>
          </p:nvSpPr>
          <p:spPr>
            <a:xfrm>
              <a:off x="16040100" y="15882938"/>
              <a:ext cx="217487" cy="219075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447" name="Google Shape;3447;p95"/>
            <p:cNvSpPr/>
            <p:nvPr/>
          </p:nvSpPr>
          <p:spPr>
            <a:xfrm>
              <a:off x="16040100" y="16316325"/>
              <a:ext cx="217487" cy="219075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2" name="Google Shape;3452;p96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453" name="Google Shape;3453;p96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84</a:t>
            </a:fld>
            <a:endParaRPr/>
          </a:p>
        </p:txBody>
      </p:sp>
      <p:sp>
        <p:nvSpPr>
          <p:cNvPr id="3454" name="Google Shape;3454;p96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Causes/costs of congestion: scenario 3</a:t>
            </a: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</p:txBody>
      </p:sp>
      <p:sp>
        <p:nvSpPr>
          <p:cNvPr id="3455" name="Google Shape;3455;p96"/>
          <p:cNvSpPr txBox="1"/>
          <p:nvPr/>
        </p:nvSpPr>
        <p:spPr>
          <a:xfrm>
            <a:off x="333375" y="5153025"/>
            <a:ext cx="8267700" cy="4095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456" name="Google Shape;3456;p96"/>
          <p:cNvSpPr txBox="1"/>
          <p:nvPr/>
        </p:nvSpPr>
        <p:spPr>
          <a:xfrm>
            <a:off x="654050" y="4581525"/>
            <a:ext cx="7781925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another “cost” of congestion: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packet dropped, any “upstream transmission capacity used for that packet was wasted!</a:t>
            </a:r>
            <a:endParaRPr/>
          </a:p>
        </p:txBody>
      </p:sp>
      <p:pic>
        <p:nvPicPr>
          <p:cNvPr id="3457" name="Google Shape;3457;p96" descr="congestion_perf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9925" y="1562100"/>
            <a:ext cx="4421187" cy="2819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58" name="Google Shape;3458;p96"/>
          <p:cNvCxnSpPr/>
          <p:nvPr/>
        </p:nvCxnSpPr>
        <p:spPr>
          <a:xfrm flipH="1">
            <a:off x="6011862" y="2141537"/>
            <a:ext cx="403225" cy="452437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459" name="Google Shape;3459;p96"/>
          <p:cNvCxnSpPr/>
          <p:nvPr/>
        </p:nvCxnSpPr>
        <p:spPr>
          <a:xfrm rot="10800000">
            <a:off x="6223000" y="2141537"/>
            <a:ext cx="192087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460" name="Google Shape;3460;p96"/>
          <p:cNvGrpSpPr/>
          <p:nvPr/>
        </p:nvGrpSpPr>
        <p:grpSpPr>
          <a:xfrm>
            <a:off x="5886450" y="1446212"/>
            <a:ext cx="428625" cy="784225"/>
            <a:chOff x="19786600" y="16181388"/>
            <a:chExt cx="2351087" cy="3606799"/>
          </a:xfrm>
        </p:grpSpPr>
        <p:grpSp>
          <p:nvGrpSpPr>
            <p:cNvPr id="3461" name="Google Shape;3461;p96"/>
            <p:cNvGrpSpPr/>
            <p:nvPr/>
          </p:nvGrpSpPr>
          <p:grpSpPr>
            <a:xfrm>
              <a:off x="19786600" y="17624425"/>
              <a:ext cx="2351087" cy="2163762"/>
              <a:chOff x="9286875" y="21410613"/>
              <a:chExt cx="3211512" cy="2920999"/>
            </a:xfrm>
          </p:grpSpPr>
          <p:sp>
            <p:nvSpPr>
              <p:cNvPr id="3462" name="Google Shape;3462;p96"/>
              <p:cNvSpPr/>
              <p:nvPr/>
            </p:nvSpPr>
            <p:spPr>
              <a:xfrm>
                <a:off x="9286875" y="21640800"/>
                <a:ext cx="3211512" cy="2690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2506" y="15929"/>
                    </a:moveTo>
                    <a:lnTo>
                      <a:pt x="33811" y="8566"/>
                    </a:lnTo>
                    <a:lnTo>
                      <a:pt x="33870" y="8566"/>
                    </a:lnTo>
                    <a:lnTo>
                      <a:pt x="34107" y="8495"/>
                    </a:lnTo>
                    <a:lnTo>
                      <a:pt x="34404" y="8353"/>
                    </a:lnTo>
                    <a:lnTo>
                      <a:pt x="34760" y="8212"/>
                    </a:lnTo>
                    <a:lnTo>
                      <a:pt x="35353" y="7929"/>
                    </a:lnTo>
                    <a:lnTo>
                      <a:pt x="36005" y="7646"/>
                    </a:lnTo>
                    <a:lnTo>
                      <a:pt x="36777" y="7433"/>
                    </a:lnTo>
                    <a:lnTo>
                      <a:pt x="37726" y="7150"/>
                    </a:lnTo>
                    <a:lnTo>
                      <a:pt x="38734" y="6725"/>
                    </a:lnTo>
                    <a:lnTo>
                      <a:pt x="39861" y="6371"/>
                    </a:lnTo>
                    <a:lnTo>
                      <a:pt x="41166" y="5946"/>
                    </a:lnTo>
                    <a:lnTo>
                      <a:pt x="42590" y="5592"/>
                    </a:lnTo>
                    <a:lnTo>
                      <a:pt x="44073" y="5238"/>
                    </a:lnTo>
                    <a:lnTo>
                      <a:pt x="45734" y="4743"/>
                    </a:lnTo>
                    <a:lnTo>
                      <a:pt x="47572" y="4318"/>
                    </a:lnTo>
                    <a:lnTo>
                      <a:pt x="49471" y="3893"/>
                    </a:lnTo>
                    <a:lnTo>
                      <a:pt x="51428" y="3469"/>
                    </a:lnTo>
                    <a:lnTo>
                      <a:pt x="53623" y="3044"/>
                    </a:lnTo>
                    <a:lnTo>
                      <a:pt x="55936" y="2690"/>
                    </a:lnTo>
                    <a:lnTo>
                      <a:pt x="58250" y="2336"/>
                    </a:lnTo>
                    <a:lnTo>
                      <a:pt x="60800" y="1911"/>
                    </a:lnTo>
                    <a:lnTo>
                      <a:pt x="63529" y="1557"/>
                    </a:lnTo>
                    <a:lnTo>
                      <a:pt x="66258" y="1203"/>
                    </a:lnTo>
                    <a:lnTo>
                      <a:pt x="69164" y="920"/>
                    </a:lnTo>
                    <a:lnTo>
                      <a:pt x="72249" y="707"/>
                    </a:lnTo>
                    <a:lnTo>
                      <a:pt x="75392" y="495"/>
                    </a:lnTo>
                    <a:lnTo>
                      <a:pt x="78714" y="212"/>
                    </a:lnTo>
                    <a:lnTo>
                      <a:pt x="82095" y="70"/>
                    </a:lnTo>
                    <a:lnTo>
                      <a:pt x="85654" y="0"/>
                    </a:lnTo>
                    <a:lnTo>
                      <a:pt x="89332" y="0"/>
                    </a:lnTo>
                    <a:lnTo>
                      <a:pt x="93129" y="0"/>
                    </a:lnTo>
                    <a:lnTo>
                      <a:pt x="97043" y="70"/>
                    </a:lnTo>
                    <a:lnTo>
                      <a:pt x="101374" y="2902"/>
                    </a:lnTo>
                    <a:lnTo>
                      <a:pt x="100365" y="16495"/>
                    </a:lnTo>
                    <a:lnTo>
                      <a:pt x="100721" y="16637"/>
                    </a:lnTo>
                    <a:lnTo>
                      <a:pt x="101611" y="17203"/>
                    </a:lnTo>
                    <a:lnTo>
                      <a:pt x="102797" y="18123"/>
                    </a:lnTo>
                    <a:lnTo>
                      <a:pt x="104280" y="19398"/>
                    </a:lnTo>
                    <a:lnTo>
                      <a:pt x="105823" y="21168"/>
                    </a:lnTo>
                    <a:lnTo>
                      <a:pt x="107128" y="23292"/>
                    </a:lnTo>
                    <a:lnTo>
                      <a:pt x="108255" y="25911"/>
                    </a:lnTo>
                    <a:lnTo>
                      <a:pt x="108907" y="28955"/>
                    </a:lnTo>
                    <a:lnTo>
                      <a:pt x="118576" y="39433"/>
                    </a:lnTo>
                    <a:lnTo>
                      <a:pt x="115966" y="67115"/>
                    </a:lnTo>
                    <a:lnTo>
                      <a:pt x="100365" y="76460"/>
                    </a:lnTo>
                    <a:lnTo>
                      <a:pt x="118813" y="82902"/>
                    </a:lnTo>
                    <a:lnTo>
                      <a:pt x="118991" y="83256"/>
                    </a:lnTo>
                    <a:lnTo>
                      <a:pt x="119288" y="84106"/>
                    </a:lnTo>
                    <a:lnTo>
                      <a:pt x="119584" y="85380"/>
                    </a:lnTo>
                    <a:lnTo>
                      <a:pt x="119940" y="87150"/>
                    </a:lnTo>
                    <a:lnTo>
                      <a:pt x="120000" y="89274"/>
                    </a:lnTo>
                    <a:lnTo>
                      <a:pt x="119881" y="91823"/>
                    </a:lnTo>
                    <a:lnTo>
                      <a:pt x="119228" y="94654"/>
                    </a:lnTo>
                    <a:lnTo>
                      <a:pt x="118161" y="97699"/>
                    </a:lnTo>
                    <a:lnTo>
                      <a:pt x="69461" y="120000"/>
                    </a:lnTo>
                    <a:lnTo>
                      <a:pt x="0" y="94017"/>
                    </a:lnTo>
                    <a:lnTo>
                      <a:pt x="1186" y="90973"/>
                    </a:lnTo>
                    <a:lnTo>
                      <a:pt x="11804" y="86584"/>
                    </a:lnTo>
                    <a:lnTo>
                      <a:pt x="11804" y="16495"/>
                    </a:lnTo>
                    <a:lnTo>
                      <a:pt x="11863" y="16424"/>
                    </a:lnTo>
                    <a:lnTo>
                      <a:pt x="12100" y="16212"/>
                    </a:lnTo>
                    <a:lnTo>
                      <a:pt x="12456" y="16000"/>
                    </a:lnTo>
                    <a:lnTo>
                      <a:pt x="12931" y="15575"/>
                    </a:lnTo>
                    <a:lnTo>
                      <a:pt x="13643" y="15150"/>
                    </a:lnTo>
                    <a:lnTo>
                      <a:pt x="14414" y="14654"/>
                    </a:lnTo>
                    <a:lnTo>
                      <a:pt x="15363" y="14230"/>
                    </a:lnTo>
                    <a:lnTo>
                      <a:pt x="16431" y="13734"/>
                    </a:lnTo>
                    <a:lnTo>
                      <a:pt x="17617" y="13380"/>
                    </a:lnTo>
                    <a:lnTo>
                      <a:pt x="18981" y="13097"/>
                    </a:lnTo>
                    <a:lnTo>
                      <a:pt x="20405" y="12955"/>
                    </a:lnTo>
                    <a:lnTo>
                      <a:pt x="21947" y="12743"/>
                    </a:lnTo>
                    <a:lnTo>
                      <a:pt x="23667" y="12814"/>
                    </a:lnTo>
                    <a:lnTo>
                      <a:pt x="25506" y="13097"/>
                    </a:lnTo>
                    <a:lnTo>
                      <a:pt x="27523" y="13522"/>
                    </a:lnTo>
                    <a:lnTo>
                      <a:pt x="29540" y="14230"/>
                    </a:lnTo>
                    <a:lnTo>
                      <a:pt x="32506" y="15929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63" name="Google Shape;3463;p96"/>
              <p:cNvSpPr/>
              <p:nvPr/>
            </p:nvSpPr>
            <p:spPr>
              <a:xfrm>
                <a:off x="10399712" y="21585238"/>
                <a:ext cx="1031875" cy="1166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076" y="4408"/>
                    </a:moveTo>
                    <a:lnTo>
                      <a:pt x="118523" y="4244"/>
                    </a:lnTo>
                    <a:lnTo>
                      <a:pt x="116492" y="3755"/>
                    </a:lnTo>
                    <a:lnTo>
                      <a:pt x="113538" y="3102"/>
                    </a:lnTo>
                    <a:lnTo>
                      <a:pt x="109292" y="2448"/>
                    </a:lnTo>
                    <a:lnTo>
                      <a:pt x="104307" y="1632"/>
                    </a:lnTo>
                    <a:lnTo>
                      <a:pt x="98400" y="979"/>
                    </a:lnTo>
                    <a:lnTo>
                      <a:pt x="91569" y="489"/>
                    </a:lnTo>
                    <a:lnTo>
                      <a:pt x="84184" y="163"/>
                    </a:lnTo>
                    <a:lnTo>
                      <a:pt x="75876" y="0"/>
                    </a:lnTo>
                    <a:lnTo>
                      <a:pt x="67200" y="326"/>
                    </a:lnTo>
                    <a:lnTo>
                      <a:pt x="58153" y="979"/>
                    </a:lnTo>
                    <a:lnTo>
                      <a:pt x="48369" y="2448"/>
                    </a:lnTo>
                    <a:lnTo>
                      <a:pt x="38584" y="4244"/>
                    </a:lnTo>
                    <a:lnTo>
                      <a:pt x="28430" y="6857"/>
                    </a:lnTo>
                    <a:lnTo>
                      <a:pt x="18092" y="9959"/>
                    </a:lnTo>
                    <a:lnTo>
                      <a:pt x="7753" y="14204"/>
                    </a:lnTo>
                    <a:lnTo>
                      <a:pt x="7015" y="16489"/>
                    </a:lnTo>
                    <a:lnTo>
                      <a:pt x="5169" y="23020"/>
                    </a:lnTo>
                    <a:lnTo>
                      <a:pt x="3138" y="33142"/>
                    </a:lnTo>
                    <a:lnTo>
                      <a:pt x="1107" y="46204"/>
                    </a:lnTo>
                    <a:lnTo>
                      <a:pt x="0" y="61714"/>
                    </a:lnTo>
                    <a:lnTo>
                      <a:pt x="923" y="79020"/>
                    </a:lnTo>
                    <a:lnTo>
                      <a:pt x="3876" y="97795"/>
                    </a:lnTo>
                    <a:lnTo>
                      <a:pt x="9969" y="116897"/>
                    </a:lnTo>
                    <a:lnTo>
                      <a:pt x="10707" y="116897"/>
                    </a:lnTo>
                    <a:lnTo>
                      <a:pt x="12184" y="116734"/>
                    </a:lnTo>
                    <a:lnTo>
                      <a:pt x="14769" y="116408"/>
                    </a:lnTo>
                    <a:lnTo>
                      <a:pt x="18276" y="116244"/>
                    </a:lnTo>
                    <a:lnTo>
                      <a:pt x="22892" y="115918"/>
                    </a:lnTo>
                    <a:lnTo>
                      <a:pt x="28246" y="115591"/>
                    </a:lnTo>
                    <a:lnTo>
                      <a:pt x="34707" y="115428"/>
                    </a:lnTo>
                    <a:lnTo>
                      <a:pt x="41538" y="115265"/>
                    </a:lnTo>
                    <a:lnTo>
                      <a:pt x="49292" y="115102"/>
                    </a:lnTo>
                    <a:lnTo>
                      <a:pt x="57784" y="115265"/>
                    </a:lnTo>
                    <a:lnTo>
                      <a:pt x="66830" y="115428"/>
                    </a:lnTo>
                    <a:lnTo>
                      <a:pt x="76615" y="115755"/>
                    </a:lnTo>
                    <a:lnTo>
                      <a:pt x="86769" y="116408"/>
                    </a:lnTo>
                    <a:lnTo>
                      <a:pt x="97476" y="117387"/>
                    </a:lnTo>
                    <a:lnTo>
                      <a:pt x="108553" y="118530"/>
                    </a:lnTo>
                    <a:lnTo>
                      <a:pt x="120000" y="120000"/>
                    </a:lnTo>
                    <a:lnTo>
                      <a:pt x="119446" y="116408"/>
                    </a:lnTo>
                    <a:lnTo>
                      <a:pt x="118338" y="106938"/>
                    </a:lnTo>
                    <a:lnTo>
                      <a:pt x="116492" y="92734"/>
                    </a:lnTo>
                    <a:lnTo>
                      <a:pt x="115015" y="75428"/>
                    </a:lnTo>
                    <a:lnTo>
                      <a:pt x="114092" y="56326"/>
                    </a:lnTo>
                    <a:lnTo>
                      <a:pt x="114092" y="37387"/>
                    </a:lnTo>
                    <a:lnTo>
                      <a:pt x="115753" y="19428"/>
                    </a:lnTo>
                    <a:lnTo>
                      <a:pt x="119076" y="440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64" name="Google Shape;3464;p96"/>
              <p:cNvSpPr/>
              <p:nvPr/>
            </p:nvSpPr>
            <p:spPr>
              <a:xfrm>
                <a:off x="10514012" y="21902738"/>
                <a:ext cx="1700212" cy="1160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72" y="90615"/>
                    </a:moveTo>
                    <a:lnTo>
                      <a:pt x="0" y="105389"/>
                    </a:lnTo>
                    <a:lnTo>
                      <a:pt x="78207" y="120000"/>
                    </a:lnTo>
                    <a:lnTo>
                      <a:pt x="78767" y="119671"/>
                    </a:lnTo>
                    <a:lnTo>
                      <a:pt x="80336" y="118522"/>
                    </a:lnTo>
                    <a:lnTo>
                      <a:pt x="82913" y="116552"/>
                    </a:lnTo>
                    <a:lnTo>
                      <a:pt x="86050" y="113926"/>
                    </a:lnTo>
                    <a:lnTo>
                      <a:pt x="89747" y="110314"/>
                    </a:lnTo>
                    <a:lnTo>
                      <a:pt x="93893" y="105882"/>
                    </a:lnTo>
                    <a:lnTo>
                      <a:pt x="98151" y="100793"/>
                    </a:lnTo>
                    <a:lnTo>
                      <a:pt x="102521" y="94719"/>
                    </a:lnTo>
                    <a:lnTo>
                      <a:pt x="106778" y="87989"/>
                    </a:lnTo>
                    <a:lnTo>
                      <a:pt x="110700" y="80601"/>
                    </a:lnTo>
                    <a:lnTo>
                      <a:pt x="114061" y="72065"/>
                    </a:lnTo>
                    <a:lnTo>
                      <a:pt x="116862" y="62872"/>
                    </a:lnTo>
                    <a:lnTo>
                      <a:pt x="118879" y="52859"/>
                    </a:lnTo>
                    <a:lnTo>
                      <a:pt x="120000" y="41860"/>
                    </a:lnTo>
                    <a:lnTo>
                      <a:pt x="119887" y="30369"/>
                    </a:lnTo>
                    <a:lnTo>
                      <a:pt x="118431" y="17729"/>
                    </a:lnTo>
                    <a:lnTo>
                      <a:pt x="118207" y="17072"/>
                    </a:lnTo>
                    <a:lnTo>
                      <a:pt x="117535" y="15102"/>
                    </a:lnTo>
                    <a:lnTo>
                      <a:pt x="116190" y="12476"/>
                    </a:lnTo>
                    <a:lnTo>
                      <a:pt x="114509" y="9357"/>
                    </a:lnTo>
                    <a:lnTo>
                      <a:pt x="112268" y="6073"/>
                    </a:lnTo>
                    <a:lnTo>
                      <a:pt x="109691" y="3283"/>
                    </a:lnTo>
                    <a:lnTo>
                      <a:pt x="106554" y="1149"/>
                    </a:lnTo>
                    <a:lnTo>
                      <a:pt x="102969" y="0"/>
                    </a:lnTo>
                    <a:lnTo>
                      <a:pt x="103529" y="1969"/>
                    </a:lnTo>
                    <a:lnTo>
                      <a:pt x="104649" y="7222"/>
                    </a:lnTo>
                    <a:lnTo>
                      <a:pt x="106106" y="15430"/>
                    </a:lnTo>
                    <a:lnTo>
                      <a:pt x="107338" y="26101"/>
                    </a:lnTo>
                    <a:lnTo>
                      <a:pt x="107675" y="39069"/>
                    </a:lnTo>
                    <a:lnTo>
                      <a:pt x="106778" y="53187"/>
                    </a:lnTo>
                    <a:lnTo>
                      <a:pt x="103977" y="68618"/>
                    </a:lnTo>
                    <a:lnTo>
                      <a:pt x="99047" y="84705"/>
                    </a:lnTo>
                    <a:lnTo>
                      <a:pt x="98935" y="85034"/>
                    </a:lnTo>
                    <a:lnTo>
                      <a:pt x="98487" y="85526"/>
                    </a:lnTo>
                    <a:lnTo>
                      <a:pt x="97703" y="86347"/>
                    </a:lnTo>
                    <a:lnTo>
                      <a:pt x="96582" y="87660"/>
                    </a:lnTo>
                    <a:lnTo>
                      <a:pt x="95350" y="88809"/>
                    </a:lnTo>
                    <a:lnTo>
                      <a:pt x="93781" y="90287"/>
                    </a:lnTo>
                    <a:lnTo>
                      <a:pt x="91764" y="91764"/>
                    </a:lnTo>
                    <a:lnTo>
                      <a:pt x="89635" y="93077"/>
                    </a:lnTo>
                    <a:lnTo>
                      <a:pt x="87170" y="94391"/>
                    </a:lnTo>
                    <a:lnTo>
                      <a:pt x="84481" y="95540"/>
                    </a:lnTo>
                    <a:lnTo>
                      <a:pt x="81456" y="96525"/>
                    </a:lnTo>
                    <a:lnTo>
                      <a:pt x="78095" y="97181"/>
                    </a:lnTo>
                    <a:lnTo>
                      <a:pt x="74621" y="97346"/>
                    </a:lnTo>
                    <a:lnTo>
                      <a:pt x="70700" y="97181"/>
                    </a:lnTo>
                    <a:lnTo>
                      <a:pt x="66442" y="96689"/>
                    </a:lnTo>
                    <a:lnTo>
                      <a:pt x="62184" y="95376"/>
                    </a:lnTo>
                    <a:lnTo>
                      <a:pt x="62184" y="111135"/>
                    </a:lnTo>
                    <a:lnTo>
                      <a:pt x="2689" y="102270"/>
                    </a:lnTo>
                    <a:lnTo>
                      <a:pt x="672" y="906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65" name="Google Shape;3465;p96"/>
              <p:cNvSpPr/>
              <p:nvPr/>
            </p:nvSpPr>
            <p:spPr>
              <a:xfrm>
                <a:off x="10296525" y="23044150"/>
                <a:ext cx="1249362" cy="4016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43162"/>
                    </a:moveTo>
                    <a:lnTo>
                      <a:pt x="1829" y="0"/>
                    </a:lnTo>
                    <a:lnTo>
                      <a:pt x="0" y="43162"/>
                    </a:lnTo>
                    <a:lnTo>
                      <a:pt x="116493" y="120000"/>
                    </a:lnTo>
                    <a:lnTo>
                      <a:pt x="120000" y="431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66" name="Google Shape;3466;p96"/>
              <p:cNvSpPr/>
              <p:nvPr/>
            </p:nvSpPr>
            <p:spPr>
              <a:xfrm>
                <a:off x="10920412" y="23172738"/>
                <a:ext cx="533400" cy="1825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2173"/>
                    </a:moveTo>
                    <a:lnTo>
                      <a:pt x="1428" y="0"/>
                    </a:lnTo>
                    <a:lnTo>
                      <a:pt x="0" y="50086"/>
                    </a:lnTo>
                    <a:lnTo>
                      <a:pt x="116785" y="120000"/>
                    </a:lnTo>
                    <a:lnTo>
                      <a:pt x="120000" y="5217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67" name="Google Shape;3467;p96"/>
              <p:cNvSpPr/>
              <p:nvPr/>
            </p:nvSpPr>
            <p:spPr>
              <a:xfrm>
                <a:off x="10375900" y="23082250"/>
                <a:ext cx="357187" cy="1349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5058"/>
                    </a:moveTo>
                    <a:lnTo>
                      <a:pt x="0" y="0"/>
                    </a:lnTo>
                    <a:lnTo>
                      <a:pt x="1600" y="57882"/>
                    </a:lnTo>
                    <a:lnTo>
                      <a:pt x="116266" y="120000"/>
                    </a:lnTo>
                    <a:lnTo>
                      <a:pt x="120000" y="550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68" name="Google Shape;3468;p96"/>
              <p:cNvSpPr/>
              <p:nvPr/>
            </p:nvSpPr>
            <p:spPr>
              <a:xfrm>
                <a:off x="9480550" y="23215600"/>
                <a:ext cx="2103437" cy="696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36082"/>
                    </a:moveTo>
                    <a:lnTo>
                      <a:pt x="271" y="36082"/>
                    </a:lnTo>
                    <a:lnTo>
                      <a:pt x="905" y="35535"/>
                    </a:lnTo>
                    <a:lnTo>
                      <a:pt x="2173" y="34988"/>
                    </a:lnTo>
                    <a:lnTo>
                      <a:pt x="3803" y="34168"/>
                    </a:lnTo>
                    <a:lnTo>
                      <a:pt x="5615" y="33075"/>
                    </a:lnTo>
                    <a:lnTo>
                      <a:pt x="7788" y="31708"/>
                    </a:lnTo>
                    <a:lnTo>
                      <a:pt x="10233" y="29794"/>
                    </a:lnTo>
                    <a:lnTo>
                      <a:pt x="12769" y="27881"/>
                    </a:lnTo>
                    <a:lnTo>
                      <a:pt x="15396" y="25694"/>
                    </a:lnTo>
                    <a:lnTo>
                      <a:pt x="18022" y="23234"/>
                    </a:lnTo>
                    <a:lnTo>
                      <a:pt x="20649" y="20227"/>
                    </a:lnTo>
                    <a:lnTo>
                      <a:pt x="23275" y="16947"/>
                    </a:lnTo>
                    <a:lnTo>
                      <a:pt x="25811" y="13120"/>
                    </a:lnTo>
                    <a:lnTo>
                      <a:pt x="27984" y="9293"/>
                    </a:lnTo>
                    <a:lnTo>
                      <a:pt x="30158" y="4920"/>
                    </a:lnTo>
                    <a:lnTo>
                      <a:pt x="31879" y="0"/>
                    </a:lnTo>
                    <a:lnTo>
                      <a:pt x="119999" y="60956"/>
                    </a:lnTo>
                    <a:lnTo>
                      <a:pt x="119818" y="61503"/>
                    </a:lnTo>
                    <a:lnTo>
                      <a:pt x="119366" y="62870"/>
                    </a:lnTo>
                    <a:lnTo>
                      <a:pt x="118550" y="65330"/>
                    </a:lnTo>
                    <a:lnTo>
                      <a:pt x="117464" y="68337"/>
                    </a:lnTo>
                    <a:lnTo>
                      <a:pt x="116105" y="71890"/>
                    </a:lnTo>
                    <a:lnTo>
                      <a:pt x="114566" y="75990"/>
                    </a:lnTo>
                    <a:lnTo>
                      <a:pt x="112935" y="80637"/>
                    </a:lnTo>
                    <a:lnTo>
                      <a:pt x="110943" y="85284"/>
                    </a:lnTo>
                    <a:lnTo>
                      <a:pt x="108860" y="90478"/>
                    </a:lnTo>
                    <a:lnTo>
                      <a:pt x="106777" y="95398"/>
                    </a:lnTo>
                    <a:lnTo>
                      <a:pt x="104513" y="100318"/>
                    </a:lnTo>
                    <a:lnTo>
                      <a:pt x="102158" y="105239"/>
                    </a:lnTo>
                    <a:lnTo>
                      <a:pt x="99803" y="109612"/>
                    </a:lnTo>
                    <a:lnTo>
                      <a:pt x="97539" y="113439"/>
                    </a:lnTo>
                    <a:lnTo>
                      <a:pt x="95184" y="116993"/>
                    </a:lnTo>
                    <a:lnTo>
                      <a:pt x="92920" y="120000"/>
                    </a:lnTo>
                    <a:lnTo>
                      <a:pt x="0" y="3608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69" name="Google Shape;3469;p96"/>
              <p:cNvSpPr/>
              <p:nvPr/>
            </p:nvSpPr>
            <p:spPr>
              <a:xfrm>
                <a:off x="11576050" y="23140988"/>
                <a:ext cx="749300" cy="3317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49" y="119999"/>
                    </a:moveTo>
                    <a:lnTo>
                      <a:pt x="120000" y="48229"/>
                    </a:lnTo>
                    <a:lnTo>
                      <a:pt x="54661" y="0"/>
                    </a:lnTo>
                    <a:lnTo>
                      <a:pt x="1271" y="13779"/>
                    </a:lnTo>
                    <a:lnTo>
                      <a:pt x="0" y="113110"/>
                    </a:lnTo>
                    <a:lnTo>
                      <a:pt x="11949" y="11999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70" name="Google Shape;3470;p96"/>
              <p:cNvSpPr/>
              <p:nvPr/>
            </p:nvSpPr>
            <p:spPr>
              <a:xfrm>
                <a:off x="9640887" y="21715413"/>
                <a:ext cx="398462" cy="1585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762"/>
                    </a:moveTo>
                    <a:lnTo>
                      <a:pt x="119521" y="2642"/>
                    </a:lnTo>
                    <a:lnTo>
                      <a:pt x="117609" y="2402"/>
                    </a:lnTo>
                    <a:lnTo>
                      <a:pt x="114262" y="2162"/>
                    </a:lnTo>
                    <a:lnTo>
                      <a:pt x="109960" y="1801"/>
                    </a:lnTo>
                    <a:lnTo>
                      <a:pt x="104223" y="1321"/>
                    </a:lnTo>
                    <a:lnTo>
                      <a:pt x="98007" y="840"/>
                    </a:lnTo>
                    <a:lnTo>
                      <a:pt x="90836" y="480"/>
                    </a:lnTo>
                    <a:lnTo>
                      <a:pt x="82709" y="120"/>
                    </a:lnTo>
                    <a:lnTo>
                      <a:pt x="74103" y="0"/>
                    </a:lnTo>
                    <a:lnTo>
                      <a:pt x="64063" y="0"/>
                    </a:lnTo>
                    <a:lnTo>
                      <a:pt x="54501" y="240"/>
                    </a:lnTo>
                    <a:lnTo>
                      <a:pt x="43984" y="600"/>
                    </a:lnTo>
                    <a:lnTo>
                      <a:pt x="33466" y="1441"/>
                    </a:lnTo>
                    <a:lnTo>
                      <a:pt x="22470" y="2402"/>
                    </a:lnTo>
                    <a:lnTo>
                      <a:pt x="10996" y="3843"/>
                    </a:lnTo>
                    <a:lnTo>
                      <a:pt x="0" y="5645"/>
                    </a:lnTo>
                    <a:lnTo>
                      <a:pt x="0" y="120000"/>
                    </a:lnTo>
                    <a:lnTo>
                      <a:pt x="478" y="120000"/>
                    </a:lnTo>
                    <a:lnTo>
                      <a:pt x="2868" y="120000"/>
                    </a:lnTo>
                    <a:lnTo>
                      <a:pt x="6693" y="119879"/>
                    </a:lnTo>
                    <a:lnTo>
                      <a:pt x="10996" y="119759"/>
                    </a:lnTo>
                    <a:lnTo>
                      <a:pt x="16733" y="119519"/>
                    </a:lnTo>
                    <a:lnTo>
                      <a:pt x="23426" y="119279"/>
                    </a:lnTo>
                    <a:lnTo>
                      <a:pt x="31075" y="118918"/>
                    </a:lnTo>
                    <a:lnTo>
                      <a:pt x="39681" y="118318"/>
                    </a:lnTo>
                    <a:lnTo>
                      <a:pt x="48764" y="117717"/>
                    </a:lnTo>
                    <a:lnTo>
                      <a:pt x="57848" y="116876"/>
                    </a:lnTo>
                    <a:lnTo>
                      <a:pt x="68366" y="116036"/>
                    </a:lnTo>
                    <a:lnTo>
                      <a:pt x="78406" y="114834"/>
                    </a:lnTo>
                    <a:lnTo>
                      <a:pt x="88924" y="113513"/>
                    </a:lnTo>
                    <a:lnTo>
                      <a:pt x="99442" y="112192"/>
                    </a:lnTo>
                    <a:lnTo>
                      <a:pt x="109960" y="110390"/>
                    </a:lnTo>
                    <a:lnTo>
                      <a:pt x="120000" y="108468"/>
                    </a:lnTo>
                    <a:lnTo>
                      <a:pt x="120000" y="27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71" name="Google Shape;3471;p96"/>
              <p:cNvSpPr/>
              <p:nvPr/>
            </p:nvSpPr>
            <p:spPr>
              <a:xfrm>
                <a:off x="9652000" y="21728113"/>
                <a:ext cx="341312" cy="13382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46"/>
                    </a:moveTo>
                    <a:lnTo>
                      <a:pt x="119441" y="2704"/>
                    </a:lnTo>
                    <a:lnTo>
                      <a:pt x="117767" y="2562"/>
                    </a:lnTo>
                    <a:lnTo>
                      <a:pt x="114418" y="2135"/>
                    </a:lnTo>
                    <a:lnTo>
                      <a:pt x="109953" y="1708"/>
                    </a:lnTo>
                    <a:lnTo>
                      <a:pt x="104372" y="1281"/>
                    </a:lnTo>
                    <a:lnTo>
                      <a:pt x="98232" y="854"/>
                    </a:lnTo>
                    <a:lnTo>
                      <a:pt x="90976" y="569"/>
                    </a:lnTo>
                    <a:lnTo>
                      <a:pt x="83162" y="142"/>
                    </a:lnTo>
                    <a:lnTo>
                      <a:pt x="74232" y="0"/>
                    </a:lnTo>
                    <a:lnTo>
                      <a:pt x="64186" y="0"/>
                    </a:lnTo>
                    <a:lnTo>
                      <a:pt x="54697" y="142"/>
                    </a:lnTo>
                    <a:lnTo>
                      <a:pt x="44093" y="711"/>
                    </a:lnTo>
                    <a:lnTo>
                      <a:pt x="33488" y="1423"/>
                    </a:lnTo>
                    <a:lnTo>
                      <a:pt x="22325" y="2562"/>
                    </a:lnTo>
                    <a:lnTo>
                      <a:pt x="11720" y="3843"/>
                    </a:lnTo>
                    <a:lnTo>
                      <a:pt x="0" y="5693"/>
                    </a:lnTo>
                    <a:lnTo>
                      <a:pt x="0" y="120000"/>
                    </a:lnTo>
                    <a:lnTo>
                      <a:pt x="558" y="120000"/>
                    </a:lnTo>
                    <a:lnTo>
                      <a:pt x="3348" y="120000"/>
                    </a:lnTo>
                    <a:lnTo>
                      <a:pt x="6697" y="119857"/>
                    </a:lnTo>
                    <a:lnTo>
                      <a:pt x="11720" y="119715"/>
                    </a:lnTo>
                    <a:lnTo>
                      <a:pt x="16744" y="119572"/>
                    </a:lnTo>
                    <a:lnTo>
                      <a:pt x="24000" y="119288"/>
                    </a:lnTo>
                    <a:lnTo>
                      <a:pt x="31255" y="118861"/>
                    </a:lnTo>
                    <a:lnTo>
                      <a:pt x="39627" y="118291"/>
                    </a:lnTo>
                    <a:lnTo>
                      <a:pt x="48558" y="117580"/>
                    </a:lnTo>
                    <a:lnTo>
                      <a:pt x="58604" y="116868"/>
                    </a:lnTo>
                    <a:lnTo>
                      <a:pt x="68651" y="115871"/>
                    </a:lnTo>
                    <a:lnTo>
                      <a:pt x="78697" y="114733"/>
                    </a:lnTo>
                    <a:lnTo>
                      <a:pt x="88744" y="113451"/>
                    </a:lnTo>
                    <a:lnTo>
                      <a:pt x="99906" y="111886"/>
                    </a:lnTo>
                    <a:lnTo>
                      <a:pt x="109953" y="110177"/>
                    </a:lnTo>
                    <a:lnTo>
                      <a:pt x="120000" y="108185"/>
                    </a:lnTo>
                    <a:lnTo>
                      <a:pt x="120000" y="284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72" name="Google Shape;3472;p96"/>
              <p:cNvSpPr/>
              <p:nvPr/>
            </p:nvSpPr>
            <p:spPr>
              <a:xfrm>
                <a:off x="9663112" y="21742400"/>
                <a:ext cx="285750" cy="1087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02"/>
                    </a:moveTo>
                    <a:lnTo>
                      <a:pt x="119333" y="2802"/>
                    </a:lnTo>
                    <a:lnTo>
                      <a:pt x="117333" y="2452"/>
                    </a:lnTo>
                    <a:lnTo>
                      <a:pt x="114666" y="2102"/>
                    </a:lnTo>
                    <a:lnTo>
                      <a:pt x="110000" y="1751"/>
                    </a:lnTo>
                    <a:lnTo>
                      <a:pt x="104666" y="1401"/>
                    </a:lnTo>
                    <a:lnTo>
                      <a:pt x="98000" y="700"/>
                    </a:lnTo>
                    <a:lnTo>
                      <a:pt x="90666" y="350"/>
                    </a:lnTo>
                    <a:lnTo>
                      <a:pt x="83333" y="0"/>
                    </a:lnTo>
                    <a:lnTo>
                      <a:pt x="74000" y="0"/>
                    </a:lnTo>
                    <a:lnTo>
                      <a:pt x="64666" y="0"/>
                    </a:lnTo>
                    <a:lnTo>
                      <a:pt x="54000" y="175"/>
                    </a:lnTo>
                    <a:lnTo>
                      <a:pt x="44000" y="525"/>
                    </a:lnTo>
                    <a:lnTo>
                      <a:pt x="33333" y="1401"/>
                    </a:lnTo>
                    <a:lnTo>
                      <a:pt x="22000" y="2452"/>
                    </a:lnTo>
                    <a:lnTo>
                      <a:pt x="11333" y="4029"/>
                    </a:lnTo>
                    <a:lnTo>
                      <a:pt x="0" y="5781"/>
                    </a:lnTo>
                    <a:lnTo>
                      <a:pt x="0" y="120000"/>
                    </a:lnTo>
                    <a:lnTo>
                      <a:pt x="666" y="120000"/>
                    </a:lnTo>
                    <a:lnTo>
                      <a:pt x="2666" y="120000"/>
                    </a:lnTo>
                    <a:lnTo>
                      <a:pt x="6000" y="119824"/>
                    </a:lnTo>
                    <a:lnTo>
                      <a:pt x="11333" y="119649"/>
                    </a:lnTo>
                    <a:lnTo>
                      <a:pt x="17333" y="119474"/>
                    </a:lnTo>
                    <a:lnTo>
                      <a:pt x="23333" y="119299"/>
                    </a:lnTo>
                    <a:lnTo>
                      <a:pt x="31333" y="118773"/>
                    </a:lnTo>
                    <a:lnTo>
                      <a:pt x="40000" y="118423"/>
                    </a:lnTo>
                    <a:lnTo>
                      <a:pt x="48666" y="117547"/>
                    </a:lnTo>
                    <a:lnTo>
                      <a:pt x="58000" y="116846"/>
                    </a:lnTo>
                    <a:lnTo>
                      <a:pt x="68000" y="115970"/>
                    </a:lnTo>
                    <a:lnTo>
                      <a:pt x="78666" y="114744"/>
                    </a:lnTo>
                    <a:lnTo>
                      <a:pt x="88666" y="113518"/>
                    </a:lnTo>
                    <a:lnTo>
                      <a:pt x="99333" y="111941"/>
                    </a:lnTo>
                    <a:lnTo>
                      <a:pt x="110000" y="110014"/>
                    </a:lnTo>
                    <a:lnTo>
                      <a:pt x="120000" y="108087"/>
                    </a:lnTo>
                    <a:lnTo>
                      <a:pt x="120000" y="280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73" name="Google Shape;3473;p96"/>
              <p:cNvSpPr/>
              <p:nvPr/>
            </p:nvSpPr>
            <p:spPr>
              <a:xfrm>
                <a:off x="9672637" y="21755100"/>
                <a:ext cx="231775" cy="84137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999" y="3169"/>
                    </a:moveTo>
                    <a:lnTo>
                      <a:pt x="117534" y="2716"/>
                    </a:lnTo>
                    <a:lnTo>
                      <a:pt x="110136" y="1811"/>
                    </a:lnTo>
                    <a:lnTo>
                      <a:pt x="98630" y="905"/>
                    </a:lnTo>
                    <a:lnTo>
                      <a:pt x="83013" y="226"/>
                    </a:lnTo>
                    <a:lnTo>
                      <a:pt x="64931" y="0"/>
                    </a:lnTo>
                    <a:lnTo>
                      <a:pt x="44383" y="679"/>
                    </a:lnTo>
                    <a:lnTo>
                      <a:pt x="22191" y="2490"/>
                    </a:lnTo>
                    <a:lnTo>
                      <a:pt x="0" y="6113"/>
                    </a:lnTo>
                    <a:lnTo>
                      <a:pt x="0" y="120000"/>
                    </a:lnTo>
                    <a:lnTo>
                      <a:pt x="2465" y="120000"/>
                    </a:lnTo>
                    <a:lnTo>
                      <a:pt x="11506" y="119773"/>
                    </a:lnTo>
                    <a:lnTo>
                      <a:pt x="23835" y="119094"/>
                    </a:lnTo>
                    <a:lnTo>
                      <a:pt x="40273" y="117962"/>
                    </a:lnTo>
                    <a:lnTo>
                      <a:pt x="58356" y="116377"/>
                    </a:lnTo>
                    <a:lnTo>
                      <a:pt x="78904" y="114339"/>
                    </a:lnTo>
                    <a:lnTo>
                      <a:pt x="99452" y="111396"/>
                    </a:lnTo>
                    <a:lnTo>
                      <a:pt x="119999" y="107547"/>
                    </a:lnTo>
                    <a:lnTo>
                      <a:pt x="119999" y="316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74" name="Google Shape;3474;p96"/>
              <p:cNvSpPr/>
              <p:nvPr/>
            </p:nvSpPr>
            <p:spPr>
              <a:xfrm>
                <a:off x="9685337" y="21767800"/>
                <a:ext cx="173037" cy="5921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217"/>
                    </a:moveTo>
                    <a:lnTo>
                      <a:pt x="117798" y="2895"/>
                    </a:lnTo>
                    <a:lnTo>
                      <a:pt x="110091" y="1930"/>
                    </a:lnTo>
                    <a:lnTo>
                      <a:pt x="97981" y="643"/>
                    </a:lnTo>
                    <a:lnTo>
                      <a:pt x="82568" y="0"/>
                    </a:lnTo>
                    <a:lnTo>
                      <a:pt x="64954" y="0"/>
                    </a:lnTo>
                    <a:lnTo>
                      <a:pt x="42935" y="643"/>
                    </a:lnTo>
                    <a:lnTo>
                      <a:pt x="22018" y="2895"/>
                    </a:lnTo>
                    <a:lnTo>
                      <a:pt x="0" y="6756"/>
                    </a:lnTo>
                    <a:lnTo>
                      <a:pt x="0" y="119999"/>
                    </a:lnTo>
                    <a:lnTo>
                      <a:pt x="2201" y="119999"/>
                    </a:lnTo>
                    <a:lnTo>
                      <a:pt x="9908" y="119678"/>
                    </a:lnTo>
                    <a:lnTo>
                      <a:pt x="23119" y="118713"/>
                    </a:lnTo>
                    <a:lnTo>
                      <a:pt x="39633" y="117747"/>
                    </a:lnTo>
                    <a:lnTo>
                      <a:pt x="58348" y="116461"/>
                    </a:lnTo>
                    <a:lnTo>
                      <a:pt x="79266" y="113887"/>
                    </a:lnTo>
                    <a:lnTo>
                      <a:pt x="99082" y="110348"/>
                    </a:lnTo>
                    <a:lnTo>
                      <a:pt x="120000" y="106487"/>
                    </a:lnTo>
                    <a:lnTo>
                      <a:pt x="120000" y="321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75" name="Google Shape;3475;p96"/>
              <p:cNvSpPr/>
              <p:nvPr/>
            </p:nvSpPr>
            <p:spPr>
              <a:xfrm>
                <a:off x="9694862" y="21782088"/>
                <a:ext cx="119062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333"/>
                    </a:moveTo>
                    <a:lnTo>
                      <a:pt x="116800" y="2777"/>
                    </a:lnTo>
                    <a:lnTo>
                      <a:pt x="110400" y="2222"/>
                    </a:lnTo>
                    <a:lnTo>
                      <a:pt x="97600" y="1111"/>
                    </a:lnTo>
                    <a:lnTo>
                      <a:pt x="83200" y="0"/>
                    </a:lnTo>
                    <a:lnTo>
                      <a:pt x="65600" y="0"/>
                    </a:lnTo>
                    <a:lnTo>
                      <a:pt x="44800" y="555"/>
                    </a:lnTo>
                    <a:lnTo>
                      <a:pt x="22400" y="3333"/>
                    </a:lnTo>
                    <a:lnTo>
                      <a:pt x="0" y="7777"/>
                    </a:lnTo>
                    <a:lnTo>
                      <a:pt x="0" y="120000"/>
                    </a:lnTo>
                    <a:lnTo>
                      <a:pt x="3200" y="120000"/>
                    </a:lnTo>
                    <a:lnTo>
                      <a:pt x="11200" y="119444"/>
                    </a:lnTo>
                    <a:lnTo>
                      <a:pt x="24000" y="118888"/>
                    </a:lnTo>
                    <a:lnTo>
                      <a:pt x="40000" y="117222"/>
                    </a:lnTo>
                    <a:lnTo>
                      <a:pt x="59200" y="115555"/>
                    </a:lnTo>
                    <a:lnTo>
                      <a:pt x="80000" y="112777"/>
                    </a:lnTo>
                    <a:lnTo>
                      <a:pt x="100800" y="108333"/>
                    </a:lnTo>
                    <a:lnTo>
                      <a:pt x="120000" y="103888"/>
                    </a:lnTo>
                    <a:lnTo>
                      <a:pt x="120000" y="333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76" name="Google Shape;3476;p96"/>
              <p:cNvSpPr/>
              <p:nvPr/>
            </p:nvSpPr>
            <p:spPr>
              <a:xfrm>
                <a:off x="11133137" y="22764750"/>
                <a:ext cx="174625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0000" y="120000"/>
                    </a:moveTo>
                    <a:lnTo>
                      <a:pt x="72000" y="118918"/>
                    </a:lnTo>
                    <a:lnTo>
                      <a:pt x="82909" y="114594"/>
                    </a:lnTo>
                    <a:lnTo>
                      <a:pt x="92727" y="109189"/>
                    </a:lnTo>
                    <a:lnTo>
                      <a:pt x="102545" y="101621"/>
                    </a:lnTo>
                    <a:lnTo>
                      <a:pt x="109090" y="92972"/>
                    </a:lnTo>
                    <a:lnTo>
                      <a:pt x="115636" y="83243"/>
                    </a:lnTo>
                    <a:lnTo>
                      <a:pt x="118909" y="71351"/>
                    </a:lnTo>
                    <a:lnTo>
                      <a:pt x="120000" y="60540"/>
                    </a:lnTo>
                    <a:lnTo>
                      <a:pt x="118909" y="47567"/>
                    </a:lnTo>
                    <a:lnTo>
                      <a:pt x="115636" y="36756"/>
                    </a:lnTo>
                    <a:lnTo>
                      <a:pt x="109090" y="25945"/>
                    </a:lnTo>
                    <a:lnTo>
                      <a:pt x="102545" y="18378"/>
                    </a:lnTo>
                    <a:lnTo>
                      <a:pt x="92727" y="9729"/>
                    </a:lnTo>
                    <a:lnTo>
                      <a:pt x="82909" y="5405"/>
                    </a:lnTo>
                    <a:lnTo>
                      <a:pt x="72000" y="2162"/>
                    </a:lnTo>
                    <a:lnTo>
                      <a:pt x="60000" y="0"/>
                    </a:lnTo>
                    <a:lnTo>
                      <a:pt x="48000" y="2162"/>
                    </a:lnTo>
                    <a:lnTo>
                      <a:pt x="36000" y="5405"/>
                    </a:lnTo>
                    <a:lnTo>
                      <a:pt x="27272" y="9729"/>
                    </a:lnTo>
                    <a:lnTo>
                      <a:pt x="17454" y="18378"/>
                    </a:lnTo>
                    <a:lnTo>
                      <a:pt x="10909" y="25945"/>
                    </a:lnTo>
                    <a:lnTo>
                      <a:pt x="4363" y="36756"/>
                    </a:lnTo>
                    <a:lnTo>
                      <a:pt x="1090" y="47567"/>
                    </a:lnTo>
                    <a:lnTo>
                      <a:pt x="0" y="60540"/>
                    </a:lnTo>
                    <a:lnTo>
                      <a:pt x="1090" y="71351"/>
                    </a:lnTo>
                    <a:lnTo>
                      <a:pt x="4363" y="83243"/>
                    </a:lnTo>
                    <a:lnTo>
                      <a:pt x="10909" y="92972"/>
                    </a:lnTo>
                    <a:lnTo>
                      <a:pt x="17454" y="101621"/>
                    </a:lnTo>
                    <a:lnTo>
                      <a:pt x="27272" y="109189"/>
                    </a:lnTo>
                    <a:lnTo>
                      <a:pt x="36000" y="114594"/>
                    </a:lnTo>
                    <a:lnTo>
                      <a:pt x="48000" y="118918"/>
                    </a:lnTo>
                    <a:lnTo>
                      <a:pt x="6000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77" name="Google Shape;3477;p96"/>
              <p:cNvSpPr/>
              <p:nvPr/>
            </p:nvSpPr>
            <p:spPr>
              <a:xfrm>
                <a:off x="10598150" y="22769513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8909" y="120000"/>
                    </a:moveTo>
                    <a:lnTo>
                      <a:pt x="82909" y="115636"/>
                    </a:lnTo>
                    <a:lnTo>
                      <a:pt x="104727" y="100363"/>
                    </a:lnTo>
                    <a:lnTo>
                      <a:pt x="115636" y="80727"/>
                    </a:lnTo>
                    <a:lnTo>
                      <a:pt x="120000" y="58909"/>
                    </a:lnTo>
                    <a:lnTo>
                      <a:pt x="115636" y="34909"/>
                    </a:lnTo>
                    <a:lnTo>
                      <a:pt x="104727" y="15272"/>
                    </a:lnTo>
                    <a:lnTo>
                      <a:pt x="82909" y="4363"/>
                    </a:lnTo>
                    <a:lnTo>
                      <a:pt x="58909" y="0"/>
                    </a:lnTo>
                    <a:lnTo>
                      <a:pt x="34909" y="4363"/>
                    </a:lnTo>
                    <a:lnTo>
                      <a:pt x="17454" y="15272"/>
                    </a:lnTo>
                    <a:lnTo>
                      <a:pt x="4363" y="34909"/>
                    </a:lnTo>
                    <a:lnTo>
                      <a:pt x="0" y="58909"/>
                    </a:lnTo>
                    <a:lnTo>
                      <a:pt x="4363" y="80727"/>
                    </a:lnTo>
                    <a:lnTo>
                      <a:pt x="17454" y="100363"/>
                    </a:lnTo>
                    <a:lnTo>
                      <a:pt x="34909" y="115636"/>
                    </a:lnTo>
                    <a:lnTo>
                      <a:pt x="58909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78" name="Google Shape;3478;p96"/>
              <p:cNvSpPr/>
              <p:nvPr/>
            </p:nvSpPr>
            <p:spPr>
              <a:xfrm>
                <a:off x="10747375" y="22772688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1090" y="120000"/>
                    </a:moveTo>
                    <a:lnTo>
                      <a:pt x="85090" y="115636"/>
                    </a:lnTo>
                    <a:lnTo>
                      <a:pt x="102545" y="102545"/>
                    </a:lnTo>
                    <a:lnTo>
                      <a:pt x="115636" y="85090"/>
                    </a:lnTo>
                    <a:lnTo>
                      <a:pt x="120000" y="61090"/>
                    </a:lnTo>
                    <a:lnTo>
                      <a:pt x="115636" y="37090"/>
                    </a:lnTo>
                    <a:lnTo>
                      <a:pt x="102545" y="17454"/>
                    </a:lnTo>
                    <a:lnTo>
                      <a:pt x="85090" y="4363"/>
                    </a:lnTo>
                    <a:lnTo>
                      <a:pt x="61090" y="0"/>
                    </a:lnTo>
                    <a:lnTo>
                      <a:pt x="37090" y="4363"/>
                    </a:lnTo>
                    <a:lnTo>
                      <a:pt x="19636" y="17454"/>
                    </a:lnTo>
                    <a:lnTo>
                      <a:pt x="4363" y="37090"/>
                    </a:lnTo>
                    <a:lnTo>
                      <a:pt x="0" y="61090"/>
                    </a:lnTo>
                    <a:lnTo>
                      <a:pt x="4363" y="85090"/>
                    </a:lnTo>
                    <a:lnTo>
                      <a:pt x="19636" y="102545"/>
                    </a:lnTo>
                    <a:lnTo>
                      <a:pt x="37090" y="115636"/>
                    </a:lnTo>
                    <a:lnTo>
                      <a:pt x="6109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79" name="Google Shape;3479;p96"/>
              <p:cNvSpPr/>
              <p:nvPr/>
            </p:nvSpPr>
            <p:spPr>
              <a:xfrm>
                <a:off x="10161587" y="21575713"/>
                <a:ext cx="247650" cy="11938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923" y="2393"/>
                    </a:moveTo>
                    <a:lnTo>
                      <a:pt x="33846" y="4787"/>
                    </a:lnTo>
                    <a:lnTo>
                      <a:pt x="25384" y="11648"/>
                    </a:lnTo>
                    <a:lnTo>
                      <a:pt x="14615" y="22340"/>
                    </a:lnTo>
                    <a:lnTo>
                      <a:pt x="5384" y="36542"/>
                    </a:lnTo>
                    <a:lnTo>
                      <a:pt x="0" y="53776"/>
                    </a:lnTo>
                    <a:lnTo>
                      <a:pt x="769" y="73723"/>
                    </a:lnTo>
                    <a:lnTo>
                      <a:pt x="10769" y="96063"/>
                    </a:lnTo>
                    <a:lnTo>
                      <a:pt x="33076" y="120000"/>
                    </a:lnTo>
                    <a:lnTo>
                      <a:pt x="115384" y="119042"/>
                    </a:lnTo>
                    <a:lnTo>
                      <a:pt x="112307" y="115531"/>
                    </a:lnTo>
                    <a:lnTo>
                      <a:pt x="103846" y="105797"/>
                    </a:lnTo>
                    <a:lnTo>
                      <a:pt x="94615" y="91595"/>
                    </a:lnTo>
                    <a:lnTo>
                      <a:pt x="85384" y="73882"/>
                    </a:lnTo>
                    <a:lnTo>
                      <a:pt x="80000" y="54574"/>
                    </a:lnTo>
                    <a:lnTo>
                      <a:pt x="82307" y="35106"/>
                    </a:lnTo>
                    <a:lnTo>
                      <a:pt x="95384" y="16914"/>
                    </a:lnTo>
                    <a:lnTo>
                      <a:pt x="120000" y="1436"/>
                    </a:lnTo>
                    <a:lnTo>
                      <a:pt x="120000" y="1276"/>
                    </a:lnTo>
                    <a:lnTo>
                      <a:pt x="120000" y="957"/>
                    </a:lnTo>
                    <a:lnTo>
                      <a:pt x="118461" y="638"/>
                    </a:lnTo>
                    <a:lnTo>
                      <a:pt x="113076" y="0"/>
                    </a:lnTo>
                    <a:lnTo>
                      <a:pt x="103076" y="0"/>
                    </a:lnTo>
                    <a:lnTo>
                      <a:pt x="88461" y="159"/>
                    </a:lnTo>
                    <a:lnTo>
                      <a:pt x="66923" y="1117"/>
                    </a:lnTo>
                    <a:lnTo>
                      <a:pt x="36923" y="239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80" name="Google Shape;3480;p96"/>
              <p:cNvSpPr/>
              <p:nvPr/>
            </p:nvSpPr>
            <p:spPr>
              <a:xfrm>
                <a:off x="11437937" y="21428075"/>
                <a:ext cx="336550" cy="1331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858"/>
                    </a:moveTo>
                    <a:lnTo>
                      <a:pt x="116603" y="1573"/>
                    </a:lnTo>
                    <a:lnTo>
                      <a:pt x="108679" y="4719"/>
                    </a:lnTo>
                    <a:lnTo>
                      <a:pt x="98490" y="11013"/>
                    </a:lnTo>
                    <a:lnTo>
                      <a:pt x="88301" y="21168"/>
                    </a:lnTo>
                    <a:lnTo>
                      <a:pt x="79811" y="36328"/>
                    </a:lnTo>
                    <a:lnTo>
                      <a:pt x="75283" y="57353"/>
                    </a:lnTo>
                    <a:lnTo>
                      <a:pt x="77547" y="84815"/>
                    </a:lnTo>
                    <a:lnTo>
                      <a:pt x="89433" y="120000"/>
                    </a:lnTo>
                    <a:lnTo>
                      <a:pt x="21509" y="120000"/>
                    </a:lnTo>
                    <a:lnTo>
                      <a:pt x="19245" y="116424"/>
                    </a:lnTo>
                    <a:lnTo>
                      <a:pt x="13584" y="106698"/>
                    </a:lnTo>
                    <a:lnTo>
                      <a:pt x="6792" y="92252"/>
                    </a:lnTo>
                    <a:lnTo>
                      <a:pt x="1698" y="74517"/>
                    </a:lnTo>
                    <a:lnTo>
                      <a:pt x="0" y="54922"/>
                    </a:lnTo>
                    <a:lnTo>
                      <a:pt x="3396" y="34898"/>
                    </a:lnTo>
                    <a:lnTo>
                      <a:pt x="16415" y="16305"/>
                    </a:lnTo>
                    <a:lnTo>
                      <a:pt x="38490" y="0"/>
                    </a:lnTo>
                    <a:lnTo>
                      <a:pt x="120000" y="8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81" name="Google Shape;3481;p96"/>
              <p:cNvSpPr/>
              <p:nvPr/>
            </p:nvSpPr>
            <p:spPr>
              <a:xfrm>
                <a:off x="10169525" y="21647150"/>
                <a:ext cx="217487" cy="10414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664" y="2195"/>
                    </a:moveTo>
                    <a:lnTo>
                      <a:pt x="34160" y="4573"/>
                    </a:lnTo>
                    <a:lnTo>
                      <a:pt x="26277" y="11341"/>
                    </a:lnTo>
                    <a:lnTo>
                      <a:pt x="16642" y="22317"/>
                    </a:lnTo>
                    <a:lnTo>
                      <a:pt x="6131" y="36402"/>
                    </a:lnTo>
                    <a:lnTo>
                      <a:pt x="0" y="53780"/>
                    </a:lnTo>
                    <a:lnTo>
                      <a:pt x="875" y="73719"/>
                    </a:lnTo>
                    <a:lnTo>
                      <a:pt x="10510" y="95853"/>
                    </a:lnTo>
                    <a:lnTo>
                      <a:pt x="33284" y="120000"/>
                    </a:lnTo>
                    <a:lnTo>
                      <a:pt x="115620" y="118902"/>
                    </a:lnTo>
                    <a:lnTo>
                      <a:pt x="111240" y="115426"/>
                    </a:lnTo>
                    <a:lnTo>
                      <a:pt x="104233" y="105731"/>
                    </a:lnTo>
                    <a:lnTo>
                      <a:pt x="93722" y="91280"/>
                    </a:lnTo>
                    <a:lnTo>
                      <a:pt x="84963" y="73719"/>
                    </a:lnTo>
                    <a:lnTo>
                      <a:pt x="80583" y="54329"/>
                    </a:lnTo>
                    <a:lnTo>
                      <a:pt x="82335" y="35121"/>
                    </a:lnTo>
                    <a:lnTo>
                      <a:pt x="94598" y="16646"/>
                    </a:lnTo>
                    <a:lnTo>
                      <a:pt x="120000" y="1280"/>
                    </a:lnTo>
                    <a:lnTo>
                      <a:pt x="120000" y="1097"/>
                    </a:lnTo>
                    <a:lnTo>
                      <a:pt x="120000" y="731"/>
                    </a:lnTo>
                    <a:lnTo>
                      <a:pt x="118248" y="365"/>
                    </a:lnTo>
                    <a:lnTo>
                      <a:pt x="112992" y="0"/>
                    </a:lnTo>
                    <a:lnTo>
                      <a:pt x="104233" y="0"/>
                    </a:lnTo>
                    <a:lnTo>
                      <a:pt x="88467" y="182"/>
                    </a:lnTo>
                    <a:lnTo>
                      <a:pt x="67445" y="914"/>
                    </a:lnTo>
                    <a:lnTo>
                      <a:pt x="37664" y="219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82" name="Google Shape;3482;p96"/>
              <p:cNvSpPr/>
              <p:nvPr/>
            </p:nvSpPr>
            <p:spPr>
              <a:xfrm>
                <a:off x="10179050" y="21717000"/>
                <a:ext cx="184150" cy="8890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241" y="2357"/>
                    </a:moveTo>
                    <a:lnTo>
                      <a:pt x="34137" y="4500"/>
                    </a:lnTo>
                    <a:lnTo>
                      <a:pt x="24827" y="11357"/>
                    </a:lnTo>
                    <a:lnTo>
                      <a:pt x="15517" y="22071"/>
                    </a:lnTo>
                    <a:lnTo>
                      <a:pt x="5172" y="36214"/>
                    </a:lnTo>
                    <a:lnTo>
                      <a:pt x="0" y="53571"/>
                    </a:lnTo>
                    <a:lnTo>
                      <a:pt x="1034" y="73714"/>
                    </a:lnTo>
                    <a:lnTo>
                      <a:pt x="10344" y="96000"/>
                    </a:lnTo>
                    <a:lnTo>
                      <a:pt x="33103" y="120000"/>
                    </a:lnTo>
                    <a:lnTo>
                      <a:pt x="115862" y="118928"/>
                    </a:lnTo>
                    <a:lnTo>
                      <a:pt x="111724" y="115285"/>
                    </a:lnTo>
                    <a:lnTo>
                      <a:pt x="104482" y="105642"/>
                    </a:lnTo>
                    <a:lnTo>
                      <a:pt x="94137" y="91285"/>
                    </a:lnTo>
                    <a:lnTo>
                      <a:pt x="84827" y="73714"/>
                    </a:lnTo>
                    <a:lnTo>
                      <a:pt x="79655" y="54642"/>
                    </a:lnTo>
                    <a:lnTo>
                      <a:pt x="81724" y="35142"/>
                    </a:lnTo>
                    <a:lnTo>
                      <a:pt x="94137" y="16928"/>
                    </a:lnTo>
                    <a:lnTo>
                      <a:pt x="120000" y="1285"/>
                    </a:lnTo>
                    <a:lnTo>
                      <a:pt x="120000" y="1071"/>
                    </a:lnTo>
                    <a:lnTo>
                      <a:pt x="120000" y="857"/>
                    </a:lnTo>
                    <a:lnTo>
                      <a:pt x="117931" y="428"/>
                    </a:lnTo>
                    <a:lnTo>
                      <a:pt x="112758" y="0"/>
                    </a:lnTo>
                    <a:lnTo>
                      <a:pt x="103448" y="0"/>
                    </a:lnTo>
                    <a:lnTo>
                      <a:pt x="88965" y="214"/>
                    </a:lnTo>
                    <a:lnTo>
                      <a:pt x="67241" y="857"/>
                    </a:lnTo>
                    <a:lnTo>
                      <a:pt x="37241" y="235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83" name="Google Shape;3483;p96"/>
              <p:cNvSpPr/>
              <p:nvPr/>
            </p:nvSpPr>
            <p:spPr>
              <a:xfrm>
                <a:off x="10186987" y="21786850"/>
                <a:ext cx="153987" cy="7350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113" y="2332"/>
                    </a:moveTo>
                    <a:lnTo>
                      <a:pt x="33402" y="4406"/>
                    </a:lnTo>
                    <a:lnTo>
                      <a:pt x="24742" y="11403"/>
                    </a:lnTo>
                    <a:lnTo>
                      <a:pt x="14845" y="22030"/>
                    </a:lnTo>
                    <a:lnTo>
                      <a:pt x="4948" y="36285"/>
                    </a:lnTo>
                    <a:lnTo>
                      <a:pt x="0" y="53650"/>
                    </a:lnTo>
                    <a:lnTo>
                      <a:pt x="0" y="73866"/>
                    </a:lnTo>
                    <a:lnTo>
                      <a:pt x="11134" y="95896"/>
                    </a:lnTo>
                    <a:lnTo>
                      <a:pt x="32164" y="119999"/>
                    </a:lnTo>
                    <a:lnTo>
                      <a:pt x="115051" y="119222"/>
                    </a:lnTo>
                    <a:lnTo>
                      <a:pt x="110103" y="115593"/>
                    </a:lnTo>
                    <a:lnTo>
                      <a:pt x="102680" y="105745"/>
                    </a:lnTo>
                    <a:lnTo>
                      <a:pt x="92783" y="91490"/>
                    </a:lnTo>
                    <a:lnTo>
                      <a:pt x="84123" y="73866"/>
                    </a:lnTo>
                    <a:lnTo>
                      <a:pt x="80412" y="54686"/>
                    </a:lnTo>
                    <a:lnTo>
                      <a:pt x="82886" y="35248"/>
                    </a:lnTo>
                    <a:lnTo>
                      <a:pt x="94020" y="16846"/>
                    </a:lnTo>
                    <a:lnTo>
                      <a:pt x="120000" y="1295"/>
                    </a:lnTo>
                    <a:lnTo>
                      <a:pt x="120000" y="1036"/>
                    </a:lnTo>
                    <a:lnTo>
                      <a:pt x="120000" y="777"/>
                    </a:lnTo>
                    <a:lnTo>
                      <a:pt x="117525" y="259"/>
                    </a:lnTo>
                    <a:lnTo>
                      <a:pt x="112577" y="0"/>
                    </a:lnTo>
                    <a:lnTo>
                      <a:pt x="103917" y="0"/>
                    </a:lnTo>
                    <a:lnTo>
                      <a:pt x="87835" y="0"/>
                    </a:lnTo>
                    <a:lnTo>
                      <a:pt x="66804" y="777"/>
                    </a:lnTo>
                    <a:lnTo>
                      <a:pt x="37113" y="233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84" name="Google Shape;3484;p96"/>
              <p:cNvSpPr/>
              <p:nvPr/>
            </p:nvSpPr>
            <p:spPr>
              <a:xfrm>
                <a:off x="10194925" y="21856700"/>
                <a:ext cx="122237" cy="5826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402" y="2615"/>
                    </a:moveTo>
                    <a:lnTo>
                      <a:pt x="34285" y="4904"/>
                    </a:lnTo>
                    <a:lnTo>
                      <a:pt x="26493" y="11771"/>
                    </a:lnTo>
                    <a:lnTo>
                      <a:pt x="15584" y="22234"/>
                    </a:lnTo>
                    <a:lnTo>
                      <a:pt x="6233" y="36621"/>
                    </a:lnTo>
                    <a:lnTo>
                      <a:pt x="0" y="53623"/>
                    </a:lnTo>
                    <a:lnTo>
                      <a:pt x="0" y="73896"/>
                    </a:lnTo>
                    <a:lnTo>
                      <a:pt x="10909" y="96130"/>
                    </a:lnTo>
                    <a:lnTo>
                      <a:pt x="32727" y="120000"/>
                    </a:lnTo>
                    <a:lnTo>
                      <a:pt x="115324" y="119019"/>
                    </a:lnTo>
                    <a:lnTo>
                      <a:pt x="110649" y="115422"/>
                    </a:lnTo>
                    <a:lnTo>
                      <a:pt x="102857" y="105613"/>
                    </a:lnTo>
                    <a:lnTo>
                      <a:pt x="93506" y="91553"/>
                    </a:lnTo>
                    <a:lnTo>
                      <a:pt x="84155" y="73896"/>
                    </a:lnTo>
                    <a:lnTo>
                      <a:pt x="79480" y="54931"/>
                    </a:lnTo>
                    <a:lnTo>
                      <a:pt x="82597" y="34986"/>
                    </a:lnTo>
                    <a:lnTo>
                      <a:pt x="95064" y="17002"/>
                    </a:lnTo>
                    <a:lnTo>
                      <a:pt x="120000" y="1634"/>
                    </a:lnTo>
                    <a:lnTo>
                      <a:pt x="120000" y="653"/>
                    </a:lnTo>
                    <a:lnTo>
                      <a:pt x="118441" y="326"/>
                    </a:lnTo>
                    <a:lnTo>
                      <a:pt x="112207" y="0"/>
                    </a:lnTo>
                    <a:lnTo>
                      <a:pt x="102857" y="0"/>
                    </a:lnTo>
                    <a:lnTo>
                      <a:pt x="87272" y="326"/>
                    </a:lnTo>
                    <a:lnTo>
                      <a:pt x="67012" y="1307"/>
                    </a:lnTo>
                    <a:lnTo>
                      <a:pt x="37402" y="261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85" name="Google Shape;3485;p96"/>
              <p:cNvSpPr/>
              <p:nvPr/>
            </p:nvSpPr>
            <p:spPr>
              <a:xfrm>
                <a:off x="10204450" y="21928138"/>
                <a:ext cx="88900" cy="430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428" y="2214"/>
                    </a:moveTo>
                    <a:lnTo>
                      <a:pt x="34285" y="4428"/>
                    </a:lnTo>
                    <a:lnTo>
                      <a:pt x="25714" y="11070"/>
                    </a:lnTo>
                    <a:lnTo>
                      <a:pt x="12857" y="21697"/>
                    </a:lnTo>
                    <a:lnTo>
                      <a:pt x="4285" y="36309"/>
                    </a:lnTo>
                    <a:lnTo>
                      <a:pt x="0" y="54022"/>
                    </a:lnTo>
                    <a:lnTo>
                      <a:pt x="0" y="73505"/>
                    </a:lnTo>
                    <a:lnTo>
                      <a:pt x="8571" y="96088"/>
                    </a:lnTo>
                    <a:lnTo>
                      <a:pt x="32142" y="120000"/>
                    </a:lnTo>
                    <a:lnTo>
                      <a:pt x="115714" y="118671"/>
                    </a:lnTo>
                    <a:lnTo>
                      <a:pt x="111428" y="115571"/>
                    </a:lnTo>
                    <a:lnTo>
                      <a:pt x="102857" y="105387"/>
                    </a:lnTo>
                    <a:lnTo>
                      <a:pt x="94285" y="91217"/>
                    </a:lnTo>
                    <a:lnTo>
                      <a:pt x="85714" y="73505"/>
                    </a:lnTo>
                    <a:lnTo>
                      <a:pt x="79285" y="54464"/>
                    </a:lnTo>
                    <a:lnTo>
                      <a:pt x="83571" y="34538"/>
                    </a:lnTo>
                    <a:lnTo>
                      <a:pt x="94285" y="16383"/>
                    </a:lnTo>
                    <a:lnTo>
                      <a:pt x="119999" y="1328"/>
                    </a:lnTo>
                    <a:lnTo>
                      <a:pt x="119999" y="885"/>
                    </a:lnTo>
                    <a:lnTo>
                      <a:pt x="117857" y="442"/>
                    </a:lnTo>
                    <a:lnTo>
                      <a:pt x="111428" y="0"/>
                    </a:lnTo>
                    <a:lnTo>
                      <a:pt x="102857" y="0"/>
                    </a:lnTo>
                    <a:lnTo>
                      <a:pt x="89999" y="0"/>
                    </a:lnTo>
                    <a:lnTo>
                      <a:pt x="66428" y="885"/>
                    </a:lnTo>
                    <a:lnTo>
                      <a:pt x="36428" y="221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86" name="Google Shape;3486;p96"/>
              <p:cNvSpPr/>
              <p:nvPr/>
            </p:nvSpPr>
            <p:spPr>
              <a:xfrm>
                <a:off x="11447462" y="21509038"/>
                <a:ext cx="295275" cy="11620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83"/>
                    </a:moveTo>
                    <a:lnTo>
                      <a:pt x="117419" y="1803"/>
                    </a:lnTo>
                    <a:lnTo>
                      <a:pt x="109032" y="4754"/>
                    </a:lnTo>
                    <a:lnTo>
                      <a:pt x="98709" y="10983"/>
                    </a:lnTo>
                    <a:lnTo>
                      <a:pt x="88387" y="21311"/>
                    </a:lnTo>
                    <a:lnTo>
                      <a:pt x="80000" y="36229"/>
                    </a:lnTo>
                    <a:lnTo>
                      <a:pt x="75483" y="57377"/>
                    </a:lnTo>
                    <a:lnTo>
                      <a:pt x="78709" y="84754"/>
                    </a:lnTo>
                    <a:lnTo>
                      <a:pt x="89677" y="120000"/>
                    </a:lnTo>
                    <a:lnTo>
                      <a:pt x="21935" y="120000"/>
                    </a:lnTo>
                    <a:lnTo>
                      <a:pt x="20000" y="116557"/>
                    </a:lnTo>
                    <a:lnTo>
                      <a:pt x="14193" y="106721"/>
                    </a:lnTo>
                    <a:lnTo>
                      <a:pt x="7741" y="92295"/>
                    </a:lnTo>
                    <a:lnTo>
                      <a:pt x="1935" y="74426"/>
                    </a:lnTo>
                    <a:lnTo>
                      <a:pt x="0" y="54918"/>
                    </a:lnTo>
                    <a:lnTo>
                      <a:pt x="3870" y="34918"/>
                    </a:lnTo>
                    <a:lnTo>
                      <a:pt x="16129" y="16065"/>
                    </a:lnTo>
                    <a:lnTo>
                      <a:pt x="38709" y="0"/>
                    </a:lnTo>
                    <a:lnTo>
                      <a:pt x="120000" y="98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87" name="Google Shape;3487;p96"/>
              <p:cNvSpPr/>
              <p:nvPr/>
            </p:nvSpPr>
            <p:spPr>
              <a:xfrm>
                <a:off x="11460162" y="21590000"/>
                <a:ext cx="250825" cy="9921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68"/>
                    </a:moveTo>
                    <a:lnTo>
                      <a:pt x="116202" y="1728"/>
                    </a:lnTo>
                    <a:lnTo>
                      <a:pt x="109367" y="4800"/>
                    </a:lnTo>
                    <a:lnTo>
                      <a:pt x="98734" y="10944"/>
                    </a:lnTo>
                    <a:lnTo>
                      <a:pt x="88101" y="21120"/>
                    </a:lnTo>
                    <a:lnTo>
                      <a:pt x="79746" y="36288"/>
                    </a:lnTo>
                    <a:lnTo>
                      <a:pt x="75949" y="57216"/>
                    </a:lnTo>
                    <a:lnTo>
                      <a:pt x="78227" y="84672"/>
                    </a:lnTo>
                    <a:lnTo>
                      <a:pt x="89620" y="120000"/>
                    </a:lnTo>
                    <a:lnTo>
                      <a:pt x="22025" y="120000"/>
                    </a:lnTo>
                    <a:lnTo>
                      <a:pt x="18987" y="116544"/>
                    </a:lnTo>
                    <a:lnTo>
                      <a:pt x="13670" y="106752"/>
                    </a:lnTo>
                    <a:lnTo>
                      <a:pt x="6835" y="92160"/>
                    </a:lnTo>
                    <a:lnTo>
                      <a:pt x="1518" y="74304"/>
                    </a:lnTo>
                    <a:lnTo>
                      <a:pt x="0" y="54912"/>
                    </a:lnTo>
                    <a:lnTo>
                      <a:pt x="3797" y="34944"/>
                    </a:lnTo>
                    <a:lnTo>
                      <a:pt x="15949" y="16128"/>
                    </a:lnTo>
                    <a:lnTo>
                      <a:pt x="38734" y="0"/>
                    </a:lnTo>
                    <a:lnTo>
                      <a:pt x="120000" y="76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88" name="Google Shape;3488;p96"/>
              <p:cNvSpPr/>
              <p:nvPr/>
            </p:nvSpPr>
            <p:spPr>
              <a:xfrm>
                <a:off x="11469687" y="21670963"/>
                <a:ext cx="207962" cy="820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28"/>
                    </a:moveTo>
                    <a:lnTo>
                      <a:pt x="117251" y="1624"/>
                    </a:lnTo>
                    <a:lnTo>
                      <a:pt x="109007" y="4874"/>
                    </a:lnTo>
                    <a:lnTo>
                      <a:pt x="99847" y="10909"/>
                    </a:lnTo>
                    <a:lnTo>
                      <a:pt x="88854" y="21121"/>
                    </a:lnTo>
                    <a:lnTo>
                      <a:pt x="80610" y="36208"/>
                    </a:lnTo>
                    <a:lnTo>
                      <a:pt x="76946" y="57330"/>
                    </a:lnTo>
                    <a:lnTo>
                      <a:pt x="78778" y="84951"/>
                    </a:lnTo>
                    <a:lnTo>
                      <a:pt x="90687" y="120000"/>
                    </a:lnTo>
                    <a:lnTo>
                      <a:pt x="22900" y="120000"/>
                    </a:lnTo>
                    <a:lnTo>
                      <a:pt x="21068" y="116518"/>
                    </a:lnTo>
                    <a:lnTo>
                      <a:pt x="14656" y="106769"/>
                    </a:lnTo>
                    <a:lnTo>
                      <a:pt x="8244" y="92147"/>
                    </a:lnTo>
                    <a:lnTo>
                      <a:pt x="1832" y="74274"/>
                    </a:lnTo>
                    <a:lnTo>
                      <a:pt x="0" y="54777"/>
                    </a:lnTo>
                    <a:lnTo>
                      <a:pt x="3664" y="35048"/>
                    </a:lnTo>
                    <a:lnTo>
                      <a:pt x="16488" y="16247"/>
                    </a:lnTo>
                    <a:lnTo>
                      <a:pt x="39389" y="0"/>
                    </a:lnTo>
                    <a:lnTo>
                      <a:pt x="120000" y="92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89" name="Google Shape;3489;p96"/>
              <p:cNvSpPr/>
              <p:nvPr/>
            </p:nvSpPr>
            <p:spPr>
              <a:xfrm>
                <a:off x="11482387" y="21750338"/>
                <a:ext cx="165100" cy="652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1167"/>
                    </a:moveTo>
                    <a:lnTo>
                      <a:pt x="116538" y="2043"/>
                    </a:lnTo>
                    <a:lnTo>
                      <a:pt x="108461" y="4963"/>
                    </a:lnTo>
                    <a:lnTo>
                      <a:pt x="99230" y="11094"/>
                    </a:lnTo>
                    <a:lnTo>
                      <a:pt x="87692" y="21313"/>
                    </a:lnTo>
                    <a:lnTo>
                      <a:pt x="79615" y="36496"/>
                    </a:lnTo>
                    <a:lnTo>
                      <a:pt x="75000" y="57226"/>
                    </a:lnTo>
                    <a:lnTo>
                      <a:pt x="77307" y="84963"/>
                    </a:lnTo>
                    <a:lnTo>
                      <a:pt x="88846" y="120000"/>
                    </a:lnTo>
                    <a:lnTo>
                      <a:pt x="21923" y="120000"/>
                    </a:lnTo>
                    <a:lnTo>
                      <a:pt x="19615" y="116496"/>
                    </a:lnTo>
                    <a:lnTo>
                      <a:pt x="12692" y="106569"/>
                    </a:lnTo>
                    <a:lnTo>
                      <a:pt x="6923" y="92262"/>
                    </a:lnTo>
                    <a:lnTo>
                      <a:pt x="2307" y="74452"/>
                    </a:lnTo>
                    <a:lnTo>
                      <a:pt x="0" y="54890"/>
                    </a:lnTo>
                    <a:lnTo>
                      <a:pt x="4615" y="35036"/>
                    </a:lnTo>
                    <a:lnTo>
                      <a:pt x="17307" y="16058"/>
                    </a:lnTo>
                    <a:lnTo>
                      <a:pt x="39230" y="0"/>
                    </a:lnTo>
                    <a:lnTo>
                      <a:pt x="120000" y="116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90" name="Google Shape;3490;p96"/>
              <p:cNvSpPr/>
              <p:nvPr/>
            </p:nvSpPr>
            <p:spPr>
              <a:xfrm>
                <a:off x="11493500" y="21831300"/>
                <a:ext cx="120650" cy="47942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94"/>
                    </a:moveTo>
                    <a:lnTo>
                      <a:pt x="116842" y="1589"/>
                    </a:lnTo>
                    <a:lnTo>
                      <a:pt x="110526" y="4768"/>
                    </a:lnTo>
                    <a:lnTo>
                      <a:pt x="97894" y="11125"/>
                    </a:lnTo>
                    <a:lnTo>
                      <a:pt x="88421" y="21059"/>
                    </a:lnTo>
                    <a:lnTo>
                      <a:pt x="80526" y="36556"/>
                    </a:lnTo>
                    <a:lnTo>
                      <a:pt x="77368" y="57615"/>
                    </a:lnTo>
                    <a:lnTo>
                      <a:pt x="78947" y="85033"/>
                    </a:lnTo>
                    <a:lnTo>
                      <a:pt x="90000" y="120000"/>
                    </a:lnTo>
                    <a:lnTo>
                      <a:pt x="22105" y="120000"/>
                    </a:lnTo>
                    <a:lnTo>
                      <a:pt x="20526" y="116821"/>
                    </a:lnTo>
                    <a:lnTo>
                      <a:pt x="14210" y="106887"/>
                    </a:lnTo>
                    <a:lnTo>
                      <a:pt x="6315" y="92185"/>
                    </a:lnTo>
                    <a:lnTo>
                      <a:pt x="1578" y="74701"/>
                    </a:lnTo>
                    <a:lnTo>
                      <a:pt x="0" y="54834"/>
                    </a:lnTo>
                    <a:lnTo>
                      <a:pt x="3157" y="35364"/>
                    </a:lnTo>
                    <a:lnTo>
                      <a:pt x="15789" y="16291"/>
                    </a:lnTo>
                    <a:lnTo>
                      <a:pt x="39473" y="0"/>
                    </a:lnTo>
                    <a:lnTo>
                      <a:pt x="120000" y="79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91" name="Google Shape;3491;p96"/>
              <p:cNvSpPr txBox="1"/>
              <p:nvPr/>
            </p:nvSpPr>
            <p:spPr>
              <a:xfrm>
                <a:off x="9907587" y="21713825"/>
                <a:ext cx="36512" cy="152082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92" name="Google Shape;3492;p96"/>
              <p:cNvSpPr/>
              <p:nvPr/>
            </p:nvSpPr>
            <p:spPr>
              <a:xfrm>
                <a:off x="10444162" y="21691600"/>
                <a:ext cx="595312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200" y="11181"/>
                    </a:moveTo>
                    <a:lnTo>
                      <a:pt x="10240" y="13363"/>
                    </a:lnTo>
                    <a:lnTo>
                      <a:pt x="8000" y="20181"/>
                    </a:lnTo>
                    <a:lnTo>
                      <a:pt x="5440" y="30545"/>
                    </a:lnTo>
                    <a:lnTo>
                      <a:pt x="2560" y="44454"/>
                    </a:lnTo>
                    <a:lnTo>
                      <a:pt x="640" y="60818"/>
                    </a:lnTo>
                    <a:lnTo>
                      <a:pt x="0" y="79090"/>
                    </a:lnTo>
                    <a:lnTo>
                      <a:pt x="2240" y="99000"/>
                    </a:lnTo>
                    <a:lnTo>
                      <a:pt x="7360" y="120000"/>
                    </a:lnTo>
                    <a:lnTo>
                      <a:pt x="7360" y="119181"/>
                    </a:lnTo>
                    <a:lnTo>
                      <a:pt x="7360" y="116454"/>
                    </a:lnTo>
                    <a:lnTo>
                      <a:pt x="7360" y="112090"/>
                    </a:lnTo>
                    <a:lnTo>
                      <a:pt x="7360" y="106636"/>
                    </a:lnTo>
                    <a:lnTo>
                      <a:pt x="8000" y="100090"/>
                    </a:lnTo>
                    <a:lnTo>
                      <a:pt x="8960" y="93000"/>
                    </a:lnTo>
                    <a:lnTo>
                      <a:pt x="10560" y="85090"/>
                    </a:lnTo>
                    <a:lnTo>
                      <a:pt x="12480" y="76636"/>
                    </a:lnTo>
                    <a:lnTo>
                      <a:pt x="15680" y="68454"/>
                    </a:lnTo>
                    <a:lnTo>
                      <a:pt x="19520" y="60545"/>
                    </a:lnTo>
                    <a:lnTo>
                      <a:pt x="24000" y="52909"/>
                    </a:lnTo>
                    <a:lnTo>
                      <a:pt x="29760" y="45818"/>
                    </a:lnTo>
                    <a:lnTo>
                      <a:pt x="37120" y="39545"/>
                    </a:lnTo>
                    <a:lnTo>
                      <a:pt x="45120" y="34636"/>
                    </a:lnTo>
                    <a:lnTo>
                      <a:pt x="55360" y="31090"/>
                    </a:lnTo>
                    <a:lnTo>
                      <a:pt x="66560" y="28909"/>
                    </a:lnTo>
                    <a:lnTo>
                      <a:pt x="67200" y="28363"/>
                    </a:lnTo>
                    <a:lnTo>
                      <a:pt x="69440" y="27272"/>
                    </a:lnTo>
                    <a:lnTo>
                      <a:pt x="72640" y="25090"/>
                    </a:lnTo>
                    <a:lnTo>
                      <a:pt x="78400" y="22363"/>
                    </a:lnTo>
                    <a:lnTo>
                      <a:pt x="85440" y="18818"/>
                    </a:lnTo>
                    <a:lnTo>
                      <a:pt x="94720" y="14727"/>
                    </a:lnTo>
                    <a:lnTo>
                      <a:pt x="106240" y="9818"/>
                    </a:lnTo>
                    <a:lnTo>
                      <a:pt x="120000" y="4636"/>
                    </a:lnTo>
                    <a:lnTo>
                      <a:pt x="119360" y="4363"/>
                    </a:lnTo>
                    <a:lnTo>
                      <a:pt x="117120" y="4090"/>
                    </a:lnTo>
                    <a:lnTo>
                      <a:pt x="114240" y="3545"/>
                    </a:lnTo>
                    <a:lnTo>
                      <a:pt x="109760" y="2727"/>
                    </a:lnTo>
                    <a:lnTo>
                      <a:pt x="104320" y="1909"/>
                    </a:lnTo>
                    <a:lnTo>
                      <a:pt x="98240" y="1363"/>
                    </a:lnTo>
                    <a:lnTo>
                      <a:pt x="91200" y="818"/>
                    </a:lnTo>
                    <a:lnTo>
                      <a:pt x="83520" y="272"/>
                    </a:lnTo>
                    <a:lnTo>
                      <a:pt x="75200" y="0"/>
                    </a:lnTo>
                    <a:lnTo>
                      <a:pt x="66560" y="272"/>
                    </a:lnTo>
                    <a:lnTo>
                      <a:pt x="57600" y="545"/>
                    </a:lnTo>
                    <a:lnTo>
                      <a:pt x="48320" y="1363"/>
                    </a:lnTo>
                    <a:lnTo>
                      <a:pt x="39040" y="2727"/>
                    </a:lnTo>
                    <a:lnTo>
                      <a:pt x="29440" y="4909"/>
                    </a:lnTo>
                    <a:lnTo>
                      <a:pt x="20160" y="7636"/>
                    </a:lnTo>
                    <a:lnTo>
                      <a:pt x="11200" y="11181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93" name="Google Shape;3493;p96"/>
              <p:cNvSpPr/>
              <p:nvPr/>
            </p:nvSpPr>
            <p:spPr>
              <a:xfrm>
                <a:off x="9621837" y="22210713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69397"/>
                    </a:lnTo>
                    <a:lnTo>
                      <a:pt x="1967" y="63614"/>
                    </a:lnTo>
                    <a:lnTo>
                      <a:pt x="4327" y="53493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6024"/>
                    </a:lnTo>
                    <a:lnTo>
                      <a:pt x="21245" y="17349"/>
                    </a:lnTo>
                    <a:lnTo>
                      <a:pt x="28327" y="8674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0120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6506"/>
                    </a:lnTo>
                    <a:lnTo>
                      <a:pt x="113704" y="63614"/>
                    </a:lnTo>
                    <a:lnTo>
                      <a:pt x="108983" y="59277"/>
                    </a:lnTo>
                    <a:lnTo>
                      <a:pt x="103081" y="52048"/>
                    </a:lnTo>
                    <a:lnTo>
                      <a:pt x="96000" y="46265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0361"/>
                    </a:lnTo>
                    <a:lnTo>
                      <a:pt x="39737" y="33253"/>
                    </a:lnTo>
                    <a:lnTo>
                      <a:pt x="30295" y="41927"/>
                    </a:lnTo>
                    <a:lnTo>
                      <a:pt x="21639" y="53493"/>
                    </a:lnTo>
                    <a:lnTo>
                      <a:pt x="12983" y="69397"/>
                    </a:lnTo>
                    <a:lnTo>
                      <a:pt x="5901" y="91084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94" name="Google Shape;3494;p96"/>
              <p:cNvSpPr/>
              <p:nvPr/>
            </p:nvSpPr>
            <p:spPr>
              <a:xfrm>
                <a:off x="9621837" y="21896388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70843"/>
                    </a:lnTo>
                    <a:lnTo>
                      <a:pt x="1967" y="63614"/>
                    </a:lnTo>
                    <a:lnTo>
                      <a:pt x="4327" y="54939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4578"/>
                    </a:lnTo>
                    <a:lnTo>
                      <a:pt x="21245" y="17349"/>
                    </a:lnTo>
                    <a:lnTo>
                      <a:pt x="28327" y="10120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1566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5060"/>
                    </a:lnTo>
                    <a:lnTo>
                      <a:pt x="113704" y="62168"/>
                    </a:lnTo>
                    <a:lnTo>
                      <a:pt x="108983" y="57831"/>
                    </a:lnTo>
                    <a:lnTo>
                      <a:pt x="103081" y="52048"/>
                    </a:lnTo>
                    <a:lnTo>
                      <a:pt x="96000" y="47710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1807"/>
                    </a:lnTo>
                    <a:lnTo>
                      <a:pt x="39737" y="34698"/>
                    </a:lnTo>
                    <a:lnTo>
                      <a:pt x="30295" y="41927"/>
                    </a:lnTo>
                    <a:lnTo>
                      <a:pt x="21639" y="54939"/>
                    </a:lnTo>
                    <a:lnTo>
                      <a:pt x="12983" y="70843"/>
                    </a:lnTo>
                    <a:lnTo>
                      <a:pt x="5901" y="92530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95" name="Google Shape;3495;p96"/>
              <p:cNvSpPr/>
              <p:nvPr/>
            </p:nvSpPr>
            <p:spPr>
              <a:xfrm>
                <a:off x="10077450" y="21742400"/>
                <a:ext cx="787400" cy="1455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0" y="115943"/>
                    </a:lnTo>
                    <a:lnTo>
                      <a:pt x="36290" y="119999"/>
                    </a:lnTo>
                    <a:lnTo>
                      <a:pt x="34596" y="104296"/>
                    </a:lnTo>
                    <a:lnTo>
                      <a:pt x="120000" y="111363"/>
                    </a:lnTo>
                    <a:lnTo>
                      <a:pt x="118548" y="105081"/>
                    </a:lnTo>
                    <a:lnTo>
                      <a:pt x="59274" y="101155"/>
                    </a:lnTo>
                    <a:lnTo>
                      <a:pt x="57822" y="87677"/>
                    </a:lnTo>
                    <a:lnTo>
                      <a:pt x="17419" y="87677"/>
                    </a:lnTo>
                    <a:lnTo>
                      <a:pt x="16451" y="85976"/>
                    </a:lnTo>
                    <a:lnTo>
                      <a:pt x="13548" y="81134"/>
                    </a:lnTo>
                    <a:lnTo>
                      <a:pt x="9919" y="73151"/>
                    </a:lnTo>
                    <a:lnTo>
                      <a:pt x="6290" y="62813"/>
                    </a:lnTo>
                    <a:lnTo>
                      <a:pt x="3629" y="50381"/>
                    </a:lnTo>
                    <a:lnTo>
                      <a:pt x="2661" y="36117"/>
                    </a:lnTo>
                    <a:lnTo>
                      <a:pt x="4838" y="20676"/>
                    </a:lnTo>
                    <a:lnTo>
                      <a:pt x="10161" y="39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96" name="Google Shape;3496;p96"/>
              <p:cNvSpPr/>
              <p:nvPr/>
            </p:nvSpPr>
            <p:spPr>
              <a:xfrm>
                <a:off x="10466387" y="21410613"/>
                <a:ext cx="1012825" cy="198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120000"/>
                    </a:moveTo>
                    <a:lnTo>
                      <a:pt x="752" y="119040"/>
                    </a:lnTo>
                    <a:lnTo>
                      <a:pt x="2633" y="114240"/>
                    </a:lnTo>
                    <a:lnTo>
                      <a:pt x="5830" y="109440"/>
                    </a:lnTo>
                    <a:lnTo>
                      <a:pt x="9968" y="101760"/>
                    </a:lnTo>
                    <a:lnTo>
                      <a:pt x="15235" y="94080"/>
                    </a:lnTo>
                    <a:lnTo>
                      <a:pt x="21253" y="85440"/>
                    </a:lnTo>
                    <a:lnTo>
                      <a:pt x="28401" y="77760"/>
                    </a:lnTo>
                    <a:lnTo>
                      <a:pt x="36112" y="70080"/>
                    </a:lnTo>
                    <a:lnTo>
                      <a:pt x="44576" y="62400"/>
                    </a:lnTo>
                    <a:lnTo>
                      <a:pt x="53793" y="57600"/>
                    </a:lnTo>
                    <a:lnTo>
                      <a:pt x="63385" y="53760"/>
                    </a:lnTo>
                    <a:lnTo>
                      <a:pt x="73354" y="52800"/>
                    </a:lnTo>
                    <a:lnTo>
                      <a:pt x="83887" y="53760"/>
                    </a:lnTo>
                    <a:lnTo>
                      <a:pt x="94608" y="58560"/>
                    </a:lnTo>
                    <a:lnTo>
                      <a:pt x="105517" y="67200"/>
                    </a:lnTo>
                    <a:lnTo>
                      <a:pt x="116614" y="79680"/>
                    </a:lnTo>
                    <a:lnTo>
                      <a:pt x="120000" y="0"/>
                    </a:lnTo>
                    <a:lnTo>
                      <a:pt x="119247" y="0"/>
                    </a:lnTo>
                    <a:lnTo>
                      <a:pt x="116614" y="0"/>
                    </a:lnTo>
                    <a:lnTo>
                      <a:pt x="112664" y="0"/>
                    </a:lnTo>
                    <a:lnTo>
                      <a:pt x="107398" y="960"/>
                    </a:lnTo>
                    <a:lnTo>
                      <a:pt x="100815" y="1920"/>
                    </a:lnTo>
                    <a:lnTo>
                      <a:pt x="93291" y="2880"/>
                    </a:lnTo>
                    <a:lnTo>
                      <a:pt x="85015" y="5760"/>
                    </a:lnTo>
                    <a:lnTo>
                      <a:pt x="76175" y="7680"/>
                    </a:lnTo>
                    <a:lnTo>
                      <a:pt x="66583" y="12480"/>
                    </a:lnTo>
                    <a:lnTo>
                      <a:pt x="56802" y="16320"/>
                    </a:lnTo>
                    <a:lnTo>
                      <a:pt x="46833" y="21120"/>
                    </a:lnTo>
                    <a:lnTo>
                      <a:pt x="36865" y="28800"/>
                    </a:lnTo>
                    <a:lnTo>
                      <a:pt x="27084" y="35520"/>
                    </a:lnTo>
                    <a:lnTo>
                      <a:pt x="17492" y="45120"/>
                    </a:lnTo>
                    <a:lnTo>
                      <a:pt x="8463" y="55680"/>
                    </a:lnTo>
                    <a:lnTo>
                      <a:pt x="0" y="68160"/>
                    </a:ln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97" name="Google Shape;3497;p96"/>
              <p:cNvSpPr/>
              <p:nvPr/>
            </p:nvSpPr>
            <p:spPr>
              <a:xfrm>
                <a:off x="9869487" y="23231475"/>
                <a:ext cx="1706562" cy="5651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0679" y="115955"/>
                    </a:moveTo>
                    <a:lnTo>
                      <a:pt x="50902" y="115617"/>
                    </a:lnTo>
                    <a:lnTo>
                      <a:pt x="51683" y="114943"/>
                    </a:lnTo>
                    <a:lnTo>
                      <a:pt x="52688" y="113595"/>
                    </a:lnTo>
                    <a:lnTo>
                      <a:pt x="54139" y="111910"/>
                    </a:lnTo>
                    <a:lnTo>
                      <a:pt x="55925" y="109550"/>
                    </a:lnTo>
                    <a:lnTo>
                      <a:pt x="57823" y="106853"/>
                    </a:lnTo>
                    <a:lnTo>
                      <a:pt x="60055" y="103820"/>
                    </a:lnTo>
                    <a:lnTo>
                      <a:pt x="62288" y="100449"/>
                    </a:lnTo>
                    <a:lnTo>
                      <a:pt x="64744" y="96741"/>
                    </a:lnTo>
                    <a:lnTo>
                      <a:pt x="66976" y="92359"/>
                    </a:lnTo>
                    <a:lnTo>
                      <a:pt x="69320" y="88314"/>
                    </a:lnTo>
                    <a:lnTo>
                      <a:pt x="71441" y="83595"/>
                    </a:lnTo>
                    <a:lnTo>
                      <a:pt x="73451" y="78876"/>
                    </a:lnTo>
                    <a:lnTo>
                      <a:pt x="75237" y="73820"/>
                    </a:lnTo>
                    <a:lnTo>
                      <a:pt x="76800" y="68764"/>
                    </a:lnTo>
                    <a:lnTo>
                      <a:pt x="78027" y="63707"/>
                    </a:lnTo>
                    <a:lnTo>
                      <a:pt x="0" y="6067"/>
                    </a:lnTo>
                    <a:lnTo>
                      <a:pt x="6027" y="0"/>
                    </a:lnTo>
                    <a:lnTo>
                      <a:pt x="120000" y="84606"/>
                    </a:lnTo>
                    <a:lnTo>
                      <a:pt x="115311" y="92359"/>
                    </a:lnTo>
                    <a:lnTo>
                      <a:pt x="82381" y="67078"/>
                    </a:lnTo>
                    <a:lnTo>
                      <a:pt x="82269" y="67415"/>
                    </a:lnTo>
                    <a:lnTo>
                      <a:pt x="82046" y="68426"/>
                    </a:lnTo>
                    <a:lnTo>
                      <a:pt x="81488" y="69775"/>
                    </a:lnTo>
                    <a:lnTo>
                      <a:pt x="80818" y="72134"/>
                    </a:lnTo>
                    <a:lnTo>
                      <a:pt x="79925" y="74831"/>
                    </a:lnTo>
                    <a:lnTo>
                      <a:pt x="78809" y="77865"/>
                    </a:lnTo>
                    <a:lnTo>
                      <a:pt x="77469" y="81573"/>
                    </a:lnTo>
                    <a:lnTo>
                      <a:pt x="75795" y="85280"/>
                    </a:lnTo>
                    <a:lnTo>
                      <a:pt x="73897" y="89325"/>
                    </a:lnTo>
                    <a:lnTo>
                      <a:pt x="71776" y="93707"/>
                    </a:lnTo>
                    <a:lnTo>
                      <a:pt x="69320" y="98089"/>
                    </a:lnTo>
                    <a:lnTo>
                      <a:pt x="66641" y="102134"/>
                    </a:lnTo>
                    <a:lnTo>
                      <a:pt x="63627" y="106853"/>
                    </a:lnTo>
                    <a:lnTo>
                      <a:pt x="60279" y="111235"/>
                    </a:lnTo>
                    <a:lnTo>
                      <a:pt x="56706" y="115617"/>
                    </a:lnTo>
                    <a:lnTo>
                      <a:pt x="52688" y="120000"/>
                    </a:lnTo>
                    <a:lnTo>
                      <a:pt x="50679" y="11595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98" name="Google Shape;3498;p96"/>
              <p:cNvSpPr/>
              <p:nvPr/>
            </p:nvSpPr>
            <p:spPr>
              <a:xfrm>
                <a:off x="9520237" y="23379113"/>
                <a:ext cx="1738312" cy="5064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369" y="120000"/>
                    </a:lnTo>
                    <a:lnTo>
                      <a:pt x="120000" y="120000"/>
                    </a:lnTo>
                    <a:lnTo>
                      <a:pt x="361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499" name="Google Shape;3499;p96"/>
              <p:cNvSpPr/>
              <p:nvPr/>
            </p:nvSpPr>
            <p:spPr>
              <a:xfrm>
                <a:off x="9812337" y="23310850"/>
                <a:ext cx="1717675" cy="452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421"/>
                    </a:moveTo>
                    <a:lnTo>
                      <a:pt x="117338" y="119999"/>
                    </a:lnTo>
                    <a:lnTo>
                      <a:pt x="120000" y="119578"/>
                    </a:lnTo>
                    <a:lnTo>
                      <a:pt x="3659" y="0"/>
                    </a:lnTo>
                    <a:lnTo>
                      <a:pt x="0" y="42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00" name="Google Shape;3500;p96"/>
              <p:cNvSpPr/>
              <p:nvPr/>
            </p:nvSpPr>
            <p:spPr>
              <a:xfrm>
                <a:off x="9672637" y="23334663"/>
                <a:ext cx="1725612" cy="5000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681" y="120000"/>
                    </a:lnTo>
                    <a:lnTo>
                      <a:pt x="120000" y="117333"/>
                    </a:lnTo>
                    <a:lnTo>
                      <a:pt x="34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grpSp>
          <p:nvGrpSpPr>
            <p:cNvPr id="3501" name="Google Shape;3501;p96"/>
            <p:cNvGrpSpPr/>
            <p:nvPr/>
          </p:nvGrpSpPr>
          <p:grpSpPr>
            <a:xfrm>
              <a:off x="20329525" y="16933862"/>
              <a:ext cx="1560512" cy="2173287"/>
              <a:chOff x="20259675" y="16408400"/>
              <a:chExt cx="1630362" cy="2698750"/>
            </a:xfrm>
          </p:grpSpPr>
          <p:sp>
            <p:nvSpPr>
              <p:cNvPr id="3502" name="Google Shape;3502;p96"/>
              <p:cNvSpPr txBox="1"/>
              <p:nvPr/>
            </p:nvSpPr>
            <p:spPr>
              <a:xfrm>
                <a:off x="20358100" y="16500475"/>
                <a:ext cx="1531937" cy="2606675"/>
              </a:xfrm>
              <a:prstGeom prst="rect">
                <a:avLst/>
              </a:prstGeom>
              <a:solidFill>
                <a:srgbClr val="969696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03" name="Google Shape;3503;p96"/>
              <p:cNvSpPr txBox="1"/>
              <p:nvPr/>
            </p:nvSpPr>
            <p:spPr>
              <a:xfrm>
                <a:off x="20266025" y="16408400"/>
                <a:ext cx="1531937" cy="2606675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3504" name="Google Shape;3504;p96"/>
              <p:cNvCxnSpPr/>
              <p:nvPr/>
            </p:nvCxnSpPr>
            <p:spPr>
              <a:xfrm>
                <a:off x="20266025" y="16957675"/>
                <a:ext cx="1531937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505" name="Google Shape;3505;p96"/>
              <p:cNvCxnSpPr/>
              <p:nvPr/>
            </p:nvCxnSpPr>
            <p:spPr>
              <a:xfrm>
                <a:off x="20288250" y="1752917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506" name="Google Shape;3506;p96"/>
              <p:cNvCxnSpPr/>
              <p:nvPr/>
            </p:nvCxnSpPr>
            <p:spPr>
              <a:xfrm>
                <a:off x="20262850" y="1805622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507" name="Google Shape;3507;p96"/>
              <p:cNvCxnSpPr/>
              <p:nvPr/>
            </p:nvCxnSpPr>
            <p:spPr>
              <a:xfrm>
                <a:off x="20259675" y="18534063"/>
                <a:ext cx="1535112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sp>
          <p:nvSpPr>
            <p:cNvPr id="3508" name="Google Shape;3508;p96"/>
            <p:cNvSpPr txBox="1"/>
            <p:nvPr/>
          </p:nvSpPr>
          <p:spPr>
            <a:xfrm>
              <a:off x="20334288" y="16181388"/>
              <a:ext cx="1520825" cy="581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Host A</a:t>
              </a:r>
              <a:endParaRPr/>
            </a:p>
          </p:txBody>
        </p:sp>
      </p:grpSp>
      <p:cxnSp>
        <p:nvCxnSpPr>
          <p:cNvPr id="3509" name="Google Shape;3509;p96"/>
          <p:cNvCxnSpPr/>
          <p:nvPr/>
        </p:nvCxnSpPr>
        <p:spPr>
          <a:xfrm flipH="1">
            <a:off x="5419725" y="3175000"/>
            <a:ext cx="638175" cy="635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510" name="Google Shape;3510;p96"/>
          <p:cNvGrpSpPr/>
          <p:nvPr/>
        </p:nvGrpSpPr>
        <p:grpSpPr>
          <a:xfrm>
            <a:off x="5008562" y="2474912"/>
            <a:ext cx="428625" cy="784225"/>
            <a:chOff x="19786600" y="16181388"/>
            <a:chExt cx="2351087" cy="3606799"/>
          </a:xfrm>
        </p:grpSpPr>
        <p:grpSp>
          <p:nvGrpSpPr>
            <p:cNvPr id="3511" name="Google Shape;3511;p96"/>
            <p:cNvGrpSpPr/>
            <p:nvPr/>
          </p:nvGrpSpPr>
          <p:grpSpPr>
            <a:xfrm>
              <a:off x="19786600" y="17624425"/>
              <a:ext cx="2351087" cy="2163762"/>
              <a:chOff x="9286875" y="21410613"/>
              <a:chExt cx="3211512" cy="2920999"/>
            </a:xfrm>
          </p:grpSpPr>
          <p:sp>
            <p:nvSpPr>
              <p:cNvPr id="3512" name="Google Shape;3512;p96"/>
              <p:cNvSpPr/>
              <p:nvPr/>
            </p:nvSpPr>
            <p:spPr>
              <a:xfrm>
                <a:off x="9286875" y="21640800"/>
                <a:ext cx="3211512" cy="2690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2506" y="15929"/>
                    </a:moveTo>
                    <a:lnTo>
                      <a:pt x="33811" y="8566"/>
                    </a:lnTo>
                    <a:lnTo>
                      <a:pt x="33870" y="8566"/>
                    </a:lnTo>
                    <a:lnTo>
                      <a:pt x="34107" y="8495"/>
                    </a:lnTo>
                    <a:lnTo>
                      <a:pt x="34404" y="8353"/>
                    </a:lnTo>
                    <a:lnTo>
                      <a:pt x="34760" y="8212"/>
                    </a:lnTo>
                    <a:lnTo>
                      <a:pt x="35353" y="7929"/>
                    </a:lnTo>
                    <a:lnTo>
                      <a:pt x="36005" y="7646"/>
                    </a:lnTo>
                    <a:lnTo>
                      <a:pt x="36777" y="7433"/>
                    </a:lnTo>
                    <a:lnTo>
                      <a:pt x="37726" y="7150"/>
                    </a:lnTo>
                    <a:lnTo>
                      <a:pt x="38734" y="6725"/>
                    </a:lnTo>
                    <a:lnTo>
                      <a:pt x="39861" y="6371"/>
                    </a:lnTo>
                    <a:lnTo>
                      <a:pt x="41166" y="5946"/>
                    </a:lnTo>
                    <a:lnTo>
                      <a:pt x="42590" y="5592"/>
                    </a:lnTo>
                    <a:lnTo>
                      <a:pt x="44073" y="5238"/>
                    </a:lnTo>
                    <a:lnTo>
                      <a:pt x="45734" y="4743"/>
                    </a:lnTo>
                    <a:lnTo>
                      <a:pt x="47572" y="4318"/>
                    </a:lnTo>
                    <a:lnTo>
                      <a:pt x="49471" y="3893"/>
                    </a:lnTo>
                    <a:lnTo>
                      <a:pt x="51428" y="3469"/>
                    </a:lnTo>
                    <a:lnTo>
                      <a:pt x="53623" y="3044"/>
                    </a:lnTo>
                    <a:lnTo>
                      <a:pt x="55936" y="2690"/>
                    </a:lnTo>
                    <a:lnTo>
                      <a:pt x="58250" y="2336"/>
                    </a:lnTo>
                    <a:lnTo>
                      <a:pt x="60800" y="1911"/>
                    </a:lnTo>
                    <a:lnTo>
                      <a:pt x="63529" y="1557"/>
                    </a:lnTo>
                    <a:lnTo>
                      <a:pt x="66258" y="1203"/>
                    </a:lnTo>
                    <a:lnTo>
                      <a:pt x="69164" y="920"/>
                    </a:lnTo>
                    <a:lnTo>
                      <a:pt x="72249" y="707"/>
                    </a:lnTo>
                    <a:lnTo>
                      <a:pt x="75392" y="495"/>
                    </a:lnTo>
                    <a:lnTo>
                      <a:pt x="78714" y="212"/>
                    </a:lnTo>
                    <a:lnTo>
                      <a:pt x="82095" y="70"/>
                    </a:lnTo>
                    <a:lnTo>
                      <a:pt x="85654" y="0"/>
                    </a:lnTo>
                    <a:lnTo>
                      <a:pt x="89332" y="0"/>
                    </a:lnTo>
                    <a:lnTo>
                      <a:pt x="93129" y="0"/>
                    </a:lnTo>
                    <a:lnTo>
                      <a:pt x="97043" y="70"/>
                    </a:lnTo>
                    <a:lnTo>
                      <a:pt x="101374" y="2902"/>
                    </a:lnTo>
                    <a:lnTo>
                      <a:pt x="100365" y="16495"/>
                    </a:lnTo>
                    <a:lnTo>
                      <a:pt x="100721" y="16637"/>
                    </a:lnTo>
                    <a:lnTo>
                      <a:pt x="101611" y="17203"/>
                    </a:lnTo>
                    <a:lnTo>
                      <a:pt x="102797" y="18123"/>
                    </a:lnTo>
                    <a:lnTo>
                      <a:pt x="104280" y="19398"/>
                    </a:lnTo>
                    <a:lnTo>
                      <a:pt x="105823" y="21168"/>
                    </a:lnTo>
                    <a:lnTo>
                      <a:pt x="107128" y="23292"/>
                    </a:lnTo>
                    <a:lnTo>
                      <a:pt x="108255" y="25911"/>
                    </a:lnTo>
                    <a:lnTo>
                      <a:pt x="108907" y="28955"/>
                    </a:lnTo>
                    <a:lnTo>
                      <a:pt x="118576" y="39433"/>
                    </a:lnTo>
                    <a:lnTo>
                      <a:pt x="115966" y="67115"/>
                    </a:lnTo>
                    <a:lnTo>
                      <a:pt x="100365" y="76460"/>
                    </a:lnTo>
                    <a:lnTo>
                      <a:pt x="118813" y="82902"/>
                    </a:lnTo>
                    <a:lnTo>
                      <a:pt x="118991" y="83256"/>
                    </a:lnTo>
                    <a:lnTo>
                      <a:pt x="119288" y="84106"/>
                    </a:lnTo>
                    <a:lnTo>
                      <a:pt x="119584" y="85380"/>
                    </a:lnTo>
                    <a:lnTo>
                      <a:pt x="119940" y="87150"/>
                    </a:lnTo>
                    <a:lnTo>
                      <a:pt x="120000" y="89274"/>
                    </a:lnTo>
                    <a:lnTo>
                      <a:pt x="119881" y="91823"/>
                    </a:lnTo>
                    <a:lnTo>
                      <a:pt x="119228" y="94654"/>
                    </a:lnTo>
                    <a:lnTo>
                      <a:pt x="118161" y="97699"/>
                    </a:lnTo>
                    <a:lnTo>
                      <a:pt x="69461" y="120000"/>
                    </a:lnTo>
                    <a:lnTo>
                      <a:pt x="0" y="94017"/>
                    </a:lnTo>
                    <a:lnTo>
                      <a:pt x="1186" y="90973"/>
                    </a:lnTo>
                    <a:lnTo>
                      <a:pt x="11804" y="86584"/>
                    </a:lnTo>
                    <a:lnTo>
                      <a:pt x="11804" y="16495"/>
                    </a:lnTo>
                    <a:lnTo>
                      <a:pt x="11863" y="16424"/>
                    </a:lnTo>
                    <a:lnTo>
                      <a:pt x="12100" y="16212"/>
                    </a:lnTo>
                    <a:lnTo>
                      <a:pt x="12456" y="16000"/>
                    </a:lnTo>
                    <a:lnTo>
                      <a:pt x="12931" y="15575"/>
                    </a:lnTo>
                    <a:lnTo>
                      <a:pt x="13643" y="15150"/>
                    </a:lnTo>
                    <a:lnTo>
                      <a:pt x="14414" y="14654"/>
                    </a:lnTo>
                    <a:lnTo>
                      <a:pt x="15363" y="14230"/>
                    </a:lnTo>
                    <a:lnTo>
                      <a:pt x="16431" y="13734"/>
                    </a:lnTo>
                    <a:lnTo>
                      <a:pt x="17617" y="13380"/>
                    </a:lnTo>
                    <a:lnTo>
                      <a:pt x="18981" y="13097"/>
                    </a:lnTo>
                    <a:lnTo>
                      <a:pt x="20405" y="12955"/>
                    </a:lnTo>
                    <a:lnTo>
                      <a:pt x="21947" y="12743"/>
                    </a:lnTo>
                    <a:lnTo>
                      <a:pt x="23667" y="12814"/>
                    </a:lnTo>
                    <a:lnTo>
                      <a:pt x="25506" y="13097"/>
                    </a:lnTo>
                    <a:lnTo>
                      <a:pt x="27523" y="13522"/>
                    </a:lnTo>
                    <a:lnTo>
                      <a:pt x="29540" y="14230"/>
                    </a:lnTo>
                    <a:lnTo>
                      <a:pt x="32506" y="15929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13" name="Google Shape;3513;p96"/>
              <p:cNvSpPr/>
              <p:nvPr/>
            </p:nvSpPr>
            <p:spPr>
              <a:xfrm>
                <a:off x="10399712" y="21585238"/>
                <a:ext cx="1031875" cy="11668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076" y="4408"/>
                    </a:moveTo>
                    <a:lnTo>
                      <a:pt x="118523" y="4244"/>
                    </a:lnTo>
                    <a:lnTo>
                      <a:pt x="116492" y="3755"/>
                    </a:lnTo>
                    <a:lnTo>
                      <a:pt x="113538" y="3102"/>
                    </a:lnTo>
                    <a:lnTo>
                      <a:pt x="109292" y="2448"/>
                    </a:lnTo>
                    <a:lnTo>
                      <a:pt x="104307" y="1632"/>
                    </a:lnTo>
                    <a:lnTo>
                      <a:pt x="98400" y="979"/>
                    </a:lnTo>
                    <a:lnTo>
                      <a:pt x="91569" y="489"/>
                    </a:lnTo>
                    <a:lnTo>
                      <a:pt x="84184" y="163"/>
                    </a:lnTo>
                    <a:lnTo>
                      <a:pt x="75876" y="0"/>
                    </a:lnTo>
                    <a:lnTo>
                      <a:pt x="67200" y="326"/>
                    </a:lnTo>
                    <a:lnTo>
                      <a:pt x="58153" y="979"/>
                    </a:lnTo>
                    <a:lnTo>
                      <a:pt x="48369" y="2448"/>
                    </a:lnTo>
                    <a:lnTo>
                      <a:pt x="38584" y="4244"/>
                    </a:lnTo>
                    <a:lnTo>
                      <a:pt x="28430" y="6857"/>
                    </a:lnTo>
                    <a:lnTo>
                      <a:pt x="18092" y="9959"/>
                    </a:lnTo>
                    <a:lnTo>
                      <a:pt x="7753" y="14204"/>
                    </a:lnTo>
                    <a:lnTo>
                      <a:pt x="7015" y="16489"/>
                    </a:lnTo>
                    <a:lnTo>
                      <a:pt x="5169" y="23020"/>
                    </a:lnTo>
                    <a:lnTo>
                      <a:pt x="3138" y="33142"/>
                    </a:lnTo>
                    <a:lnTo>
                      <a:pt x="1107" y="46204"/>
                    </a:lnTo>
                    <a:lnTo>
                      <a:pt x="0" y="61714"/>
                    </a:lnTo>
                    <a:lnTo>
                      <a:pt x="923" y="79020"/>
                    </a:lnTo>
                    <a:lnTo>
                      <a:pt x="3876" y="97795"/>
                    </a:lnTo>
                    <a:lnTo>
                      <a:pt x="9969" y="116897"/>
                    </a:lnTo>
                    <a:lnTo>
                      <a:pt x="10707" y="116897"/>
                    </a:lnTo>
                    <a:lnTo>
                      <a:pt x="12184" y="116734"/>
                    </a:lnTo>
                    <a:lnTo>
                      <a:pt x="14769" y="116408"/>
                    </a:lnTo>
                    <a:lnTo>
                      <a:pt x="18276" y="116244"/>
                    </a:lnTo>
                    <a:lnTo>
                      <a:pt x="22892" y="115918"/>
                    </a:lnTo>
                    <a:lnTo>
                      <a:pt x="28246" y="115591"/>
                    </a:lnTo>
                    <a:lnTo>
                      <a:pt x="34707" y="115428"/>
                    </a:lnTo>
                    <a:lnTo>
                      <a:pt x="41538" y="115265"/>
                    </a:lnTo>
                    <a:lnTo>
                      <a:pt x="49292" y="115102"/>
                    </a:lnTo>
                    <a:lnTo>
                      <a:pt x="57784" y="115265"/>
                    </a:lnTo>
                    <a:lnTo>
                      <a:pt x="66830" y="115428"/>
                    </a:lnTo>
                    <a:lnTo>
                      <a:pt x="76615" y="115755"/>
                    </a:lnTo>
                    <a:lnTo>
                      <a:pt x="86769" y="116408"/>
                    </a:lnTo>
                    <a:lnTo>
                      <a:pt x="97476" y="117387"/>
                    </a:lnTo>
                    <a:lnTo>
                      <a:pt x="108553" y="118530"/>
                    </a:lnTo>
                    <a:lnTo>
                      <a:pt x="120000" y="120000"/>
                    </a:lnTo>
                    <a:lnTo>
                      <a:pt x="119446" y="116408"/>
                    </a:lnTo>
                    <a:lnTo>
                      <a:pt x="118338" y="106938"/>
                    </a:lnTo>
                    <a:lnTo>
                      <a:pt x="116492" y="92734"/>
                    </a:lnTo>
                    <a:lnTo>
                      <a:pt x="115015" y="75428"/>
                    </a:lnTo>
                    <a:lnTo>
                      <a:pt x="114092" y="56326"/>
                    </a:lnTo>
                    <a:lnTo>
                      <a:pt x="114092" y="37387"/>
                    </a:lnTo>
                    <a:lnTo>
                      <a:pt x="115753" y="19428"/>
                    </a:lnTo>
                    <a:lnTo>
                      <a:pt x="119076" y="440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14" name="Google Shape;3514;p96"/>
              <p:cNvSpPr/>
              <p:nvPr/>
            </p:nvSpPr>
            <p:spPr>
              <a:xfrm>
                <a:off x="10514012" y="21902738"/>
                <a:ext cx="1700212" cy="1160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72" y="90615"/>
                    </a:moveTo>
                    <a:lnTo>
                      <a:pt x="0" y="105389"/>
                    </a:lnTo>
                    <a:lnTo>
                      <a:pt x="78207" y="120000"/>
                    </a:lnTo>
                    <a:lnTo>
                      <a:pt x="78767" y="119671"/>
                    </a:lnTo>
                    <a:lnTo>
                      <a:pt x="80336" y="118522"/>
                    </a:lnTo>
                    <a:lnTo>
                      <a:pt x="82913" y="116552"/>
                    </a:lnTo>
                    <a:lnTo>
                      <a:pt x="86050" y="113926"/>
                    </a:lnTo>
                    <a:lnTo>
                      <a:pt x="89747" y="110314"/>
                    </a:lnTo>
                    <a:lnTo>
                      <a:pt x="93893" y="105882"/>
                    </a:lnTo>
                    <a:lnTo>
                      <a:pt x="98151" y="100793"/>
                    </a:lnTo>
                    <a:lnTo>
                      <a:pt x="102521" y="94719"/>
                    </a:lnTo>
                    <a:lnTo>
                      <a:pt x="106778" y="87989"/>
                    </a:lnTo>
                    <a:lnTo>
                      <a:pt x="110700" y="80601"/>
                    </a:lnTo>
                    <a:lnTo>
                      <a:pt x="114061" y="72065"/>
                    </a:lnTo>
                    <a:lnTo>
                      <a:pt x="116862" y="62872"/>
                    </a:lnTo>
                    <a:lnTo>
                      <a:pt x="118879" y="52859"/>
                    </a:lnTo>
                    <a:lnTo>
                      <a:pt x="120000" y="41860"/>
                    </a:lnTo>
                    <a:lnTo>
                      <a:pt x="119887" y="30369"/>
                    </a:lnTo>
                    <a:lnTo>
                      <a:pt x="118431" y="17729"/>
                    </a:lnTo>
                    <a:lnTo>
                      <a:pt x="118207" y="17072"/>
                    </a:lnTo>
                    <a:lnTo>
                      <a:pt x="117535" y="15102"/>
                    </a:lnTo>
                    <a:lnTo>
                      <a:pt x="116190" y="12476"/>
                    </a:lnTo>
                    <a:lnTo>
                      <a:pt x="114509" y="9357"/>
                    </a:lnTo>
                    <a:lnTo>
                      <a:pt x="112268" y="6073"/>
                    </a:lnTo>
                    <a:lnTo>
                      <a:pt x="109691" y="3283"/>
                    </a:lnTo>
                    <a:lnTo>
                      <a:pt x="106554" y="1149"/>
                    </a:lnTo>
                    <a:lnTo>
                      <a:pt x="102969" y="0"/>
                    </a:lnTo>
                    <a:lnTo>
                      <a:pt x="103529" y="1969"/>
                    </a:lnTo>
                    <a:lnTo>
                      <a:pt x="104649" y="7222"/>
                    </a:lnTo>
                    <a:lnTo>
                      <a:pt x="106106" y="15430"/>
                    </a:lnTo>
                    <a:lnTo>
                      <a:pt x="107338" y="26101"/>
                    </a:lnTo>
                    <a:lnTo>
                      <a:pt x="107675" y="39069"/>
                    </a:lnTo>
                    <a:lnTo>
                      <a:pt x="106778" y="53187"/>
                    </a:lnTo>
                    <a:lnTo>
                      <a:pt x="103977" y="68618"/>
                    </a:lnTo>
                    <a:lnTo>
                      <a:pt x="99047" y="84705"/>
                    </a:lnTo>
                    <a:lnTo>
                      <a:pt x="98935" y="85034"/>
                    </a:lnTo>
                    <a:lnTo>
                      <a:pt x="98487" y="85526"/>
                    </a:lnTo>
                    <a:lnTo>
                      <a:pt x="97703" y="86347"/>
                    </a:lnTo>
                    <a:lnTo>
                      <a:pt x="96582" y="87660"/>
                    </a:lnTo>
                    <a:lnTo>
                      <a:pt x="95350" y="88809"/>
                    </a:lnTo>
                    <a:lnTo>
                      <a:pt x="93781" y="90287"/>
                    </a:lnTo>
                    <a:lnTo>
                      <a:pt x="91764" y="91764"/>
                    </a:lnTo>
                    <a:lnTo>
                      <a:pt x="89635" y="93077"/>
                    </a:lnTo>
                    <a:lnTo>
                      <a:pt x="87170" y="94391"/>
                    </a:lnTo>
                    <a:lnTo>
                      <a:pt x="84481" y="95540"/>
                    </a:lnTo>
                    <a:lnTo>
                      <a:pt x="81456" y="96525"/>
                    </a:lnTo>
                    <a:lnTo>
                      <a:pt x="78095" y="97181"/>
                    </a:lnTo>
                    <a:lnTo>
                      <a:pt x="74621" y="97346"/>
                    </a:lnTo>
                    <a:lnTo>
                      <a:pt x="70700" y="97181"/>
                    </a:lnTo>
                    <a:lnTo>
                      <a:pt x="66442" y="96689"/>
                    </a:lnTo>
                    <a:lnTo>
                      <a:pt x="62184" y="95376"/>
                    </a:lnTo>
                    <a:lnTo>
                      <a:pt x="62184" y="111135"/>
                    </a:lnTo>
                    <a:lnTo>
                      <a:pt x="2689" y="102270"/>
                    </a:lnTo>
                    <a:lnTo>
                      <a:pt x="672" y="906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15" name="Google Shape;3515;p96"/>
              <p:cNvSpPr/>
              <p:nvPr/>
            </p:nvSpPr>
            <p:spPr>
              <a:xfrm>
                <a:off x="10296525" y="23044150"/>
                <a:ext cx="1249362" cy="4016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43162"/>
                    </a:moveTo>
                    <a:lnTo>
                      <a:pt x="1829" y="0"/>
                    </a:lnTo>
                    <a:lnTo>
                      <a:pt x="0" y="43162"/>
                    </a:lnTo>
                    <a:lnTo>
                      <a:pt x="116493" y="120000"/>
                    </a:lnTo>
                    <a:lnTo>
                      <a:pt x="120000" y="431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16" name="Google Shape;3516;p96"/>
              <p:cNvSpPr/>
              <p:nvPr/>
            </p:nvSpPr>
            <p:spPr>
              <a:xfrm>
                <a:off x="10920412" y="23172738"/>
                <a:ext cx="533400" cy="1825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2173"/>
                    </a:moveTo>
                    <a:lnTo>
                      <a:pt x="1428" y="0"/>
                    </a:lnTo>
                    <a:lnTo>
                      <a:pt x="0" y="50086"/>
                    </a:lnTo>
                    <a:lnTo>
                      <a:pt x="116785" y="120000"/>
                    </a:lnTo>
                    <a:lnTo>
                      <a:pt x="120000" y="5217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17" name="Google Shape;3517;p96"/>
              <p:cNvSpPr/>
              <p:nvPr/>
            </p:nvSpPr>
            <p:spPr>
              <a:xfrm>
                <a:off x="10375900" y="23082250"/>
                <a:ext cx="357187" cy="1349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55058"/>
                    </a:moveTo>
                    <a:lnTo>
                      <a:pt x="0" y="0"/>
                    </a:lnTo>
                    <a:lnTo>
                      <a:pt x="1600" y="57882"/>
                    </a:lnTo>
                    <a:lnTo>
                      <a:pt x="116266" y="120000"/>
                    </a:lnTo>
                    <a:lnTo>
                      <a:pt x="120000" y="550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18" name="Google Shape;3518;p96"/>
              <p:cNvSpPr/>
              <p:nvPr/>
            </p:nvSpPr>
            <p:spPr>
              <a:xfrm>
                <a:off x="9480550" y="23215600"/>
                <a:ext cx="2103437" cy="696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36082"/>
                    </a:moveTo>
                    <a:lnTo>
                      <a:pt x="271" y="36082"/>
                    </a:lnTo>
                    <a:lnTo>
                      <a:pt x="905" y="35535"/>
                    </a:lnTo>
                    <a:lnTo>
                      <a:pt x="2173" y="34988"/>
                    </a:lnTo>
                    <a:lnTo>
                      <a:pt x="3803" y="34168"/>
                    </a:lnTo>
                    <a:lnTo>
                      <a:pt x="5615" y="33075"/>
                    </a:lnTo>
                    <a:lnTo>
                      <a:pt x="7788" y="31708"/>
                    </a:lnTo>
                    <a:lnTo>
                      <a:pt x="10233" y="29794"/>
                    </a:lnTo>
                    <a:lnTo>
                      <a:pt x="12769" y="27881"/>
                    </a:lnTo>
                    <a:lnTo>
                      <a:pt x="15396" y="25694"/>
                    </a:lnTo>
                    <a:lnTo>
                      <a:pt x="18022" y="23234"/>
                    </a:lnTo>
                    <a:lnTo>
                      <a:pt x="20649" y="20227"/>
                    </a:lnTo>
                    <a:lnTo>
                      <a:pt x="23275" y="16947"/>
                    </a:lnTo>
                    <a:lnTo>
                      <a:pt x="25811" y="13120"/>
                    </a:lnTo>
                    <a:lnTo>
                      <a:pt x="27984" y="9293"/>
                    </a:lnTo>
                    <a:lnTo>
                      <a:pt x="30158" y="4920"/>
                    </a:lnTo>
                    <a:lnTo>
                      <a:pt x="31879" y="0"/>
                    </a:lnTo>
                    <a:lnTo>
                      <a:pt x="119999" y="60956"/>
                    </a:lnTo>
                    <a:lnTo>
                      <a:pt x="119818" y="61503"/>
                    </a:lnTo>
                    <a:lnTo>
                      <a:pt x="119366" y="62870"/>
                    </a:lnTo>
                    <a:lnTo>
                      <a:pt x="118550" y="65330"/>
                    </a:lnTo>
                    <a:lnTo>
                      <a:pt x="117464" y="68337"/>
                    </a:lnTo>
                    <a:lnTo>
                      <a:pt x="116105" y="71890"/>
                    </a:lnTo>
                    <a:lnTo>
                      <a:pt x="114566" y="75990"/>
                    </a:lnTo>
                    <a:lnTo>
                      <a:pt x="112935" y="80637"/>
                    </a:lnTo>
                    <a:lnTo>
                      <a:pt x="110943" y="85284"/>
                    </a:lnTo>
                    <a:lnTo>
                      <a:pt x="108860" y="90478"/>
                    </a:lnTo>
                    <a:lnTo>
                      <a:pt x="106777" y="95398"/>
                    </a:lnTo>
                    <a:lnTo>
                      <a:pt x="104513" y="100318"/>
                    </a:lnTo>
                    <a:lnTo>
                      <a:pt x="102158" y="105239"/>
                    </a:lnTo>
                    <a:lnTo>
                      <a:pt x="99803" y="109612"/>
                    </a:lnTo>
                    <a:lnTo>
                      <a:pt x="97539" y="113439"/>
                    </a:lnTo>
                    <a:lnTo>
                      <a:pt x="95184" y="116993"/>
                    </a:lnTo>
                    <a:lnTo>
                      <a:pt x="92920" y="120000"/>
                    </a:lnTo>
                    <a:lnTo>
                      <a:pt x="0" y="3608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19" name="Google Shape;3519;p96"/>
              <p:cNvSpPr/>
              <p:nvPr/>
            </p:nvSpPr>
            <p:spPr>
              <a:xfrm>
                <a:off x="11576050" y="23140988"/>
                <a:ext cx="749300" cy="3317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49" y="119999"/>
                    </a:moveTo>
                    <a:lnTo>
                      <a:pt x="120000" y="48229"/>
                    </a:lnTo>
                    <a:lnTo>
                      <a:pt x="54661" y="0"/>
                    </a:lnTo>
                    <a:lnTo>
                      <a:pt x="1271" y="13779"/>
                    </a:lnTo>
                    <a:lnTo>
                      <a:pt x="0" y="113110"/>
                    </a:lnTo>
                    <a:lnTo>
                      <a:pt x="11949" y="11999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20" name="Google Shape;3520;p96"/>
              <p:cNvSpPr/>
              <p:nvPr/>
            </p:nvSpPr>
            <p:spPr>
              <a:xfrm>
                <a:off x="9640887" y="21715413"/>
                <a:ext cx="398462" cy="1585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762"/>
                    </a:moveTo>
                    <a:lnTo>
                      <a:pt x="119521" y="2642"/>
                    </a:lnTo>
                    <a:lnTo>
                      <a:pt x="117609" y="2402"/>
                    </a:lnTo>
                    <a:lnTo>
                      <a:pt x="114262" y="2162"/>
                    </a:lnTo>
                    <a:lnTo>
                      <a:pt x="109960" y="1801"/>
                    </a:lnTo>
                    <a:lnTo>
                      <a:pt x="104223" y="1321"/>
                    </a:lnTo>
                    <a:lnTo>
                      <a:pt x="98007" y="840"/>
                    </a:lnTo>
                    <a:lnTo>
                      <a:pt x="90836" y="480"/>
                    </a:lnTo>
                    <a:lnTo>
                      <a:pt x="82709" y="120"/>
                    </a:lnTo>
                    <a:lnTo>
                      <a:pt x="74103" y="0"/>
                    </a:lnTo>
                    <a:lnTo>
                      <a:pt x="64063" y="0"/>
                    </a:lnTo>
                    <a:lnTo>
                      <a:pt x="54501" y="240"/>
                    </a:lnTo>
                    <a:lnTo>
                      <a:pt x="43984" y="600"/>
                    </a:lnTo>
                    <a:lnTo>
                      <a:pt x="33466" y="1441"/>
                    </a:lnTo>
                    <a:lnTo>
                      <a:pt x="22470" y="2402"/>
                    </a:lnTo>
                    <a:lnTo>
                      <a:pt x="10996" y="3843"/>
                    </a:lnTo>
                    <a:lnTo>
                      <a:pt x="0" y="5645"/>
                    </a:lnTo>
                    <a:lnTo>
                      <a:pt x="0" y="120000"/>
                    </a:lnTo>
                    <a:lnTo>
                      <a:pt x="478" y="120000"/>
                    </a:lnTo>
                    <a:lnTo>
                      <a:pt x="2868" y="120000"/>
                    </a:lnTo>
                    <a:lnTo>
                      <a:pt x="6693" y="119879"/>
                    </a:lnTo>
                    <a:lnTo>
                      <a:pt x="10996" y="119759"/>
                    </a:lnTo>
                    <a:lnTo>
                      <a:pt x="16733" y="119519"/>
                    </a:lnTo>
                    <a:lnTo>
                      <a:pt x="23426" y="119279"/>
                    </a:lnTo>
                    <a:lnTo>
                      <a:pt x="31075" y="118918"/>
                    </a:lnTo>
                    <a:lnTo>
                      <a:pt x="39681" y="118318"/>
                    </a:lnTo>
                    <a:lnTo>
                      <a:pt x="48764" y="117717"/>
                    </a:lnTo>
                    <a:lnTo>
                      <a:pt x="57848" y="116876"/>
                    </a:lnTo>
                    <a:lnTo>
                      <a:pt x="68366" y="116036"/>
                    </a:lnTo>
                    <a:lnTo>
                      <a:pt x="78406" y="114834"/>
                    </a:lnTo>
                    <a:lnTo>
                      <a:pt x="88924" y="113513"/>
                    </a:lnTo>
                    <a:lnTo>
                      <a:pt x="99442" y="112192"/>
                    </a:lnTo>
                    <a:lnTo>
                      <a:pt x="109960" y="110390"/>
                    </a:lnTo>
                    <a:lnTo>
                      <a:pt x="120000" y="108468"/>
                    </a:lnTo>
                    <a:lnTo>
                      <a:pt x="120000" y="276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21" name="Google Shape;3521;p96"/>
              <p:cNvSpPr/>
              <p:nvPr/>
            </p:nvSpPr>
            <p:spPr>
              <a:xfrm>
                <a:off x="9652000" y="21728113"/>
                <a:ext cx="341312" cy="13382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46"/>
                    </a:moveTo>
                    <a:lnTo>
                      <a:pt x="119441" y="2704"/>
                    </a:lnTo>
                    <a:lnTo>
                      <a:pt x="117767" y="2562"/>
                    </a:lnTo>
                    <a:lnTo>
                      <a:pt x="114418" y="2135"/>
                    </a:lnTo>
                    <a:lnTo>
                      <a:pt x="109953" y="1708"/>
                    </a:lnTo>
                    <a:lnTo>
                      <a:pt x="104372" y="1281"/>
                    </a:lnTo>
                    <a:lnTo>
                      <a:pt x="98232" y="854"/>
                    </a:lnTo>
                    <a:lnTo>
                      <a:pt x="90976" y="569"/>
                    </a:lnTo>
                    <a:lnTo>
                      <a:pt x="83162" y="142"/>
                    </a:lnTo>
                    <a:lnTo>
                      <a:pt x="74232" y="0"/>
                    </a:lnTo>
                    <a:lnTo>
                      <a:pt x="64186" y="0"/>
                    </a:lnTo>
                    <a:lnTo>
                      <a:pt x="54697" y="142"/>
                    </a:lnTo>
                    <a:lnTo>
                      <a:pt x="44093" y="711"/>
                    </a:lnTo>
                    <a:lnTo>
                      <a:pt x="33488" y="1423"/>
                    </a:lnTo>
                    <a:lnTo>
                      <a:pt x="22325" y="2562"/>
                    </a:lnTo>
                    <a:lnTo>
                      <a:pt x="11720" y="3843"/>
                    </a:lnTo>
                    <a:lnTo>
                      <a:pt x="0" y="5693"/>
                    </a:lnTo>
                    <a:lnTo>
                      <a:pt x="0" y="120000"/>
                    </a:lnTo>
                    <a:lnTo>
                      <a:pt x="558" y="120000"/>
                    </a:lnTo>
                    <a:lnTo>
                      <a:pt x="3348" y="120000"/>
                    </a:lnTo>
                    <a:lnTo>
                      <a:pt x="6697" y="119857"/>
                    </a:lnTo>
                    <a:lnTo>
                      <a:pt x="11720" y="119715"/>
                    </a:lnTo>
                    <a:lnTo>
                      <a:pt x="16744" y="119572"/>
                    </a:lnTo>
                    <a:lnTo>
                      <a:pt x="24000" y="119288"/>
                    </a:lnTo>
                    <a:lnTo>
                      <a:pt x="31255" y="118861"/>
                    </a:lnTo>
                    <a:lnTo>
                      <a:pt x="39627" y="118291"/>
                    </a:lnTo>
                    <a:lnTo>
                      <a:pt x="48558" y="117580"/>
                    </a:lnTo>
                    <a:lnTo>
                      <a:pt x="58604" y="116868"/>
                    </a:lnTo>
                    <a:lnTo>
                      <a:pt x="68651" y="115871"/>
                    </a:lnTo>
                    <a:lnTo>
                      <a:pt x="78697" y="114733"/>
                    </a:lnTo>
                    <a:lnTo>
                      <a:pt x="88744" y="113451"/>
                    </a:lnTo>
                    <a:lnTo>
                      <a:pt x="99906" y="111886"/>
                    </a:lnTo>
                    <a:lnTo>
                      <a:pt x="109953" y="110177"/>
                    </a:lnTo>
                    <a:lnTo>
                      <a:pt x="120000" y="108185"/>
                    </a:lnTo>
                    <a:lnTo>
                      <a:pt x="120000" y="284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22" name="Google Shape;3522;p96"/>
              <p:cNvSpPr/>
              <p:nvPr/>
            </p:nvSpPr>
            <p:spPr>
              <a:xfrm>
                <a:off x="9663112" y="21742400"/>
                <a:ext cx="285750" cy="1087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2802"/>
                    </a:moveTo>
                    <a:lnTo>
                      <a:pt x="119333" y="2802"/>
                    </a:lnTo>
                    <a:lnTo>
                      <a:pt x="117333" y="2452"/>
                    </a:lnTo>
                    <a:lnTo>
                      <a:pt x="114666" y="2102"/>
                    </a:lnTo>
                    <a:lnTo>
                      <a:pt x="110000" y="1751"/>
                    </a:lnTo>
                    <a:lnTo>
                      <a:pt x="104666" y="1401"/>
                    </a:lnTo>
                    <a:lnTo>
                      <a:pt x="98000" y="700"/>
                    </a:lnTo>
                    <a:lnTo>
                      <a:pt x="90666" y="350"/>
                    </a:lnTo>
                    <a:lnTo>
                      <a:pt x="83333" y="0"/>
                    </a:lnTo>
                    <a:lnTo>
                      <a:pt x="74000" y="0"/>
                    </a:lnTo>
                    <a:lnTo>
                      <a:pt x="64666" y="0"/>
                    </a:lnTo>
                    <a:lnTo>
                      <a:pt x="54000" y="175"/>
                    </a:lnTo>
                    <a:lnTo>
                      <a:pt x="44000" y="525"/>
                    </a:lnTo>
                    <a:lnTo>
                      <a:pt x="33333" y="1401"/>
                    </a:lnTo>
                    <a:lnTo>
                      <a:pt x="22000" y="2452"/>
                    </a:lnTo>
                    <a:lnTo>
                      <a:pt x="11333" y="4029"/>
                    </a:lnTo>
                    <a:lnTo>
                      <a:pt x="0" y="5781"/>
                    </a:lnTo>
                    <a:lnTo>
                      <a:pt x="0" y="120000"/>
                    </a:lnTo>
                    <a:lnTo>
                      <a:pt x="666" y="120000"/>
                    </a:lnTo>
                    <a:lnTo>
                      <a:pt x="2666" y="120000"/>
                    </a:lnTo>
                    <a:lnTo>
                      <a:pt x="6000" y="119824"/>
                    </a:lnTo>
                    <a:lnTo>
                      <a:pt x="11333" y="119649"/>
                    </a:lnTo>
                    <a:lnTo>
                      <a:pt x="17333" y="119474"/>
                    </a:lnTo>
                    <a:lnTo>
                      <a:pt x="23333" y="119299"/>
                    </a:lnTo>
                    <a:lnTo>
                      <a:pt x="31333" y="118773"/>
                    </a:lnTo>
                    <a:lnTo>
                      <a:pt x="40000" y="118423"/>
                    </a:lnTo>
                    <a:lnTo>
                      <a:pt x="48666" y="117547"/>
                    </a:lnTo>
                    <a:lnTo>
                      <a:pt x="58000" y="116846"/>
                    </a:lnTo>
                    <a:lnTo>
                      <a:pt x="68000" y="115970"/>
                    </a:lnTo>
                    <a:lnTo>
                      <a:pt x="78666" y="114744"/>
                    </a:lnTo>
                    <a:lnTo>
                      <a:pt x="88666" y="113518"/>
                    </a:lnTo>
                    <a:lnTo>
                      <a:pt x="99333" y="111941"/>
                    </a:lnTo>
                    <a:lnTo>
                      <a:pt x="110000" y="110014"/>
                    </a:lnTo>
                    <a:lnTo>
                      <a:pt x="120000" y="108087"/>
                    </a:lnTo>
                    <a:lnTo>
                      <a:pt x="120000" y="280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23" name="Google Shape;3523;p96"/>
              <p:cNvSpPr/>
              <p:nvPr/>
            </p:nvSpPr>
            <p:spPr>
              <a:xfrm>
                <a:off x="9672637" y="21755100"/>
                <a:ext cx="231775" cy="84137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9999" y="3169"/>
                    </a:moveTo>
                    <a:lnTo>
                      <a:pt x="117534" y="2716"/>
                    </a:lnTo>
                    <a:lnTo>
                      <a:pt x="110136" y="1811"/>
                    </a:lnTo>
                    <a:lnTo>
                      <a:pt x="98630" y="905"/>
                    </a:lnTo>
                    <a:lnTo>
                      <a:pt x="83013" y="226"/>
                    </a:lnTo>
                    <a:lnTo>
                      <a:pt x="64931" y="0"/>
                    </a:lnTo>
                    <a:lnTo>
                      <a:pt x="44383" y="679"/>
                    </a:lnTo>
                    <a:lnTo>
                      <a:pt x="22191" y="2490"/>
                    </a:lnTo>
                    <a:lnTo>
                      <a:pt x="0" y="6113"/>
                    </a:lnTo>
                    <a:lnTo>
                      <a:pt x="0" y="120000"/>
                    </a:lnTo>
                    <a:lnTo>
                      <a:pt x="2465" y="120000"/>
                    </a:lnTo>
                    <a:lnTo>
                      <a:pt x="11506" y="119773"/>
                    </a:lnTo>
                    <a:lnTo>
                      <a:pt x="23835" y="119094"/>
                    </a:lnTo>
                    <a:lnTo>
                      <a:pt x="40273" y="117962"/>
                    </a:lnTo>
                    <a:lnTo>
                      <a:pt x="58356" y="116377"/>
                    </a:lnTo>
                    <a:lnTo>
                      <a:pt x="78904" y="114339"/>
                    </a:lnTo>
                    <a:lnTo>
                      <a:pt x="99452" y="111396"/>
                    </a:lnTo>
                    <a:lnTo>
                      <a:pt x="119999" y="107547"/>
                    </a:lnTo>
                    <a:lnTo>
                      <a:pt x="119999" y="3169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24" name="Google Shape;3524;p96"/>
              <p:cNvSpPr/>
              <p:nvPr/>
            </p:nvSpPr>
            <p:spPr>
              <a:xfrm>
                <a:off x="9685337" y="21767800"/>
                <a:ext cx="173037" cy="5921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217"/>
                    </a:moveTo>
                    <a:lnTo>
                      <a:pt x="117798" y="2895"/>
                    </a:lnTo>
                    <a:lnTo>
                      <a:pt x="110091" y="1930"/>
                    </a:lnTo>
                    <a:lnTo>
                      <a:pt x="97981" y="643"/>
                    </a:lnTo>
                    <a:lnTo>
                      <a:pt x="82568" y="0"/>
                    </a:lnTo>
                    <a:lnTo>
                      <a:pt x="64954" y="0"/>
                    </a:lnTo>
                    <a:lnTo>
                      <a:pt x="42935" y="643"/>
                    </a:lnTo>
                    <a:lnTo>
                      <a:pt x="22018" y="2895"/>
                    </a:lnTo>
                    <a:lnTo>
                      <a:pt x="0" y="6756"/>
                    </a:lnTo>
                    <a:lnTo>
                      <a:pt x="0" y="119999"/>
                    </a:lnTo>
                    <a:lnTo>
                      <a:pt x="2201" y="119999"/>
                    </a:lnTo>
                    <a:lnTo>
                      <a:pt x="9908" y="119678"/>
                    </a:lnTo>
                    <a:lnTo>
                      <a:pt x="23119" y="118713"/>
                    </a:lnTo>
                    <a:lnTo>
                      <a:pt x="39633" y="117747"/>
                    </a:lnTo>
                    <a:lnTo>
                      <a:pt x="58348" y="116461"/>
                    </a:lnTo>
                    <a:lnTo>
                      <a:pt x="79266" y="113887"/>
                    </a:lnTo>
                    <a:lnTo>
                      <a:pt x="99082" y="110348"/>
                    </a:lnTo>
                    <a:lnTo>
                      <a:pt x="120000" y="106487"/>
                    </a:lnTo>
                    <a:lnTo>
                      <a:pt x="120000" y="321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25" name="Google Shape;3525;p96"/>
              <p:cNvSpPr/>
              <p:nvPr/>
            </p:nvSpPr>
            <p:spPr>
              <a:xfrm>
                <a:off x="9694862" y="21782088"/>
                <a:ext cx="119062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3333"/>
                    </a:moveTo>
                    <a:lnTo>
                      <a:pt x="116800" y="2777"/>
                    </a:lnTo>
                    <a:lnTo>
                      <a:pt x="110400" y="2222"/>
                    </a:lnTo>
                    <a:lnTo>
                      <a:pt x="97600" y="1111"/>
                    </a:lnTo>
                    <a:lnTo>
                      <a:pt x="83200" y="0"/>
                    </a:lnTo>
                    <a:lnTo>
                      <a:pt x="65600" y="0"/>
                    </a:lnTo>
                    <a:lnTo>
                      <a:pt x="44800" y="555"/>
                    </a:lnTo>
                    <a:lnTo>
                      <a:pt x="22400" y="3333"/>
                    </a:lnTo>
                    <a:lnTo>
                      <a:pt x="0" y="7777"/>
                    </a:lnTo>
                    <a:lnTo>
                      <a:pt x="0" y="120000"/>
                    </a:lnTo>
                    <a:lnTo>
                      <a:pt x="3200" y="120000"/>
                    </a:lnTo>
                    <a:lnTo>
                      <a:pt x="11200" y="119444"/>
                    </a:lnTo>
                    <a:lnTo>
                      <a:pt x="24000" y="118888"/>
                    </a:lnTo>
                    <a:lnTo>
                      <a:pt x="40000" y="117222"/>
                    </a:lnTo>
                    <a:lnTo>
                      <a:pt x="59200" y="115555"/>
                    </a:lnTo>
                    <a:lnTo>
                      <a:pt x="80000" y="112777"/>
                    </a:lnTo>
                    <a:lnTo>
                      <a:pt x="100800" y="108333"/>
                    </a:lnTo>
                    <a:lnTo>
                      <a:pt x="120000" y="103888"/>
                    </a:lnTo>
                    <a:lnTo>
                      <a:pt x="120000" y="333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26" name="Google Shape;3526;p96"/>
              <p:cNvSpPr/>
              <p:nvPr/>
            </p:nvSpPr>
            <p:spPr>
              <a:xfrm>
                <a:off x="11133137" y="22764750"/>
                <a:ext cx="174625" cy="176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0000" y="120000"/>
                    </a:moveTo>
                    <a:lnTo>
                      <a:pt x="72000" y="118918"/>
                    </a:lnTo>
                    <a:lnTo>
                      <a:pt x="82909" y="114594"/>
                    </a:lnTo>
                    <a:lnTo>
                      <a:pt x="92727" y="109189"/>
                    </a:lnTo>
                    <a:lnTo>
                      <a:pt x="102545" y="101621"/>
                    </a:lnTo>
                    <a:lnTo>
                      <a:pt x="109090" y="92972"/>
                    </a:lnTo>
                    <a:lnTo>
                      <a:pt x="115636" y="83243"/>
                    </a:lnTo>
                    <a:lnTo>
                      <a:pt x="118909" y="71351"/>
                    </a:lnTo>
                    <a:lnTo>
                      <a:pt x="120000" y="60540"/>
                    </a:lnTo>
                    <a:lnTo>
                      <a:pt x="118909" y="47567"/>
                    </a:lnTo>
                    <a:lnTo>
                      <a:pt x="115636" y="36756"/>
                    </a:lnTo>
                    <a:lnTo>
                      <a:pt x="109090" y="25945"/>
                    </a:lnTo>
                    <a:lnTo>
                      <a:pt x="102545" y="18378"/>
                    </a:lnTo>
                    <a:lnTo>
                      <a:pt x="92727" y="9729"/>
                    </a:lnTo>
                    <a:lnTo>
                      <a:pt x="82909" y="5405"/>
                    </a:lnTo>
                    <a:lnTo>
                      <a:pt x="72000" y="2162"/>
                    </a:lnTo>
                    <a:lnTo>
                      <a:pt x="60000" y="0"/>
                    </a:lnTo>
                    <a:lnTo>
                      <a:pt x="48000" y="2162"/>
                    </a:lnTo>
                    <a:lnTo>
                      <a:pt x="36000" y="5405"/>
                    </a:lnTo>
                    <a:lnTo>
                      <a:pt x="27272" y="9729"/>
                    </a:lnTo>
                    <a:lnTo>
                      <a:pt x="17454" y="18378"/>
                    </a:lnTo>
                    <a:lnTo>
                      <a:pt x="10909" y="25945"/>
                    </a:lnTo>
                    <a:lnTo>
                      <a:pt x="4363" y="36756"/>
                    </a:lnTo>
                    <a:lnTo>
                      <a:pt x="1090" y="47567"/>
                    </a:lnTo>
                    <a:lnTo>
                      <a:pt x="0" y="60540"/>
                    </a:lnTo>
                    <a:lnTo>
                      <a:pt x="1090" y="71351"/>
                    </a:lnTo>
                    <a:lnTo>
                      <a:pt x="4363" y="83243"/>
                    </a:lnTo>
                    <a:lnTo>
                      <a:pt x="10909" y="92972"/>
                    </a:lnTo>
                    <a:lnTo>
                      <a:pt x="17454" y="101621"/>
                    </a:lnTo>
                    <a:lnTo>
                      <a:pt x="27272" y="109189"/>
                    </a:lnTo>
                    <a:lnTo>
                      <a:pt x="36000" y="114594"/>
                    </a:lnTo>
                    <a:lnTo>
                      <a:pt x="48000" y="118918"/>
                    </a:lnTo>
                    <a:lnTo>
                      <a:pt x="6000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27" name="Google Shape;3527;p96"/>
              <p:cNvSpPr/>
              <p:nvPr/>
            </p:nvSpPr>
            <p:spPr>
              <a:xfrm>
                <a:off x="10598150" y="22769513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8909" y="120000"/>
                    </a:moveTo>
                    <a:lnTo>
                      <a:pt x="82909" y="115636"/>
                    </a:lnTo>
                    <a:lnTo>
                      <a:pt x="104727" y="100363"/>
                    </a:lnTo>
                    <a:lnTo>
                      <a:pt x="115636" y="80727"/>
                    </a:lnTo>
                    <a:lnTo>
                      <a:pt x="120000" y="58909"/>
                    </a:lnTo>
                    <a:lnTo>
                      <a:pt x="115636" y="34909"/>
                    </a:lnTo>
                    <a:lnTo>
                      <a:pt x="104727" y="15272"/>
                    </a:lnTo>
                    <a:lnTo>
                      <a:pt x="82909" y="4363"/>
                    </a:lnTo>
                    <a:lnTo>
                      <a:pt x="58909" y="0"/>
                    </a:lnTo>
                    <a:lnTo>
                      <a:pt x="34909" y="4363"/>
                    </a:lnTo>
                    <a:lnTo>
                      <a:pt x="17454" y="15272"/>
                    </a:lnTo>
                    <a:lnTo>
                      <a:pt x="4363" y="34909"/>
                    </a:lnTo>
                    <a:lnTo>
                      <a:pt x="0" y="58909"/>
                    </a:lnTo>
                    <a:lnTo>
                      <a:pt x="4363" y="80727"/>
                    </a:lnTo>
                    <a:lnTo>
                      <a:pt x="17454" y="100363"/>
                    </a:lnTo>
                    <a:lnTo>
                      <a:pt x="34909" y="115636"/>
                    </a:lnTo>
                    <a:lnTo>
                      <a:pt x="58909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28" name="Google Shape;3528;p96"/>
              <p:cNvSpPr/>
              <p:nvPr/>
            </p:nvSpPr>
            <p:spPr>
              <a:xfrm>
                <a:off x="10747375" y="22772688"/>
                <a:ext cx="87312" cy="873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61090" y="120000"/>
                    </a:moveTo>
                    <a:lnTo>
                      <a:pt x="85090" y="115636"/>
                    </a:lnTo>
                    <a:lnTo>
                      <a:pt x="102545" y="102545"/>
                    </a:lnTo>
                    <a:lnTo>
                      <a:pt x="115636" y="85090"/>
                    </a:lnTo>
                    <a:lnTo>
                      <a:pt x="120000" y="61090"/>
                    </a:lnTo>
                    <a:lnTo>
                      <a:pt x="115636" y="37090"/>
                    </a:lnTo>
                    <a:lnTo>
                      <a:pt x="102545" y="17454"/>
                    </a:lnTo>
                    <a:lnTo>
                      <a:pt x="85090" y="4363"/>
                    </a:lnTo>
                    <a:lnTo>
                      <a:pt x="61090" y="0"/>
                    </a:lnTo>
                    <a:lnTo>
                      <a:pt x="37090" y="4363"/>
                    </a:lnTo>
                    <a:lnTo>
                      <a:pt x="19636" y="17454"/>
                    </a:lnTo>
                    <a:lnTo>
                      <a:pt x="4363" y="37090"/>
                    </a:lnTo>
                    <a:lnTo>
                      <a:pt x="0" y="61090"/>
                    </a:lnTo>
                    <a:lnTo>
                      <a:pt x="4363" y="85090"/>
                    </a:lnTo>
                    <a:lnTo>
                      <a:pt x="19636" y="102545"/>
                    </a:lnTo>
                    <a:lnTo>
                      <a:pt x="37090" y="115636"/>
                    </a:lnTo>
                    <a:lnTo>
                      <a:pt x="6109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29" name="Google Shape;3529;p96"/>
              <p:cNvSpPr/>
              <p:nvPr/>
            </p:nvSpPr>
            <p:spPr>
              <a:xfrm>
                <a:off x="10161587" y="21575713"/>
                <a:ext cx="247650" cy="11938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923" y="2393"/>
                    </a:moveTo>
                    <a:lnTo>
                      <a:pt x="33846" y="4787"/>
                    </a:lnTo>
                    <a:lnTo>
                      <a:pt x="25384" y="11648"/>
                    </a:lnTo>
                    <a:lnTo>
                      <a:pt x="14615" y="22340"/>
                    </a:lnTo>
                    <a:lnTo>
                      <a:pt x="5384" y="36542"/>
                    </a:lnTo>
                    <a:lnTo>
                      <a:pt x="0" y="53776"/>
                    </a:lnTo>
                    <a:lnTo>
                      <a:pt x="769" y="73723"/>
                    </a:lnTo>
                    <a:lnTo>
                      <a:pt x="10769" y="96063"/>
                    </a:lnTo>
                    <a:lnTo>
                      <a:pt x="33076" y="120000"/>
                    </a:lnTo>
                    <a:lnTo>
                      <a:pt x="115384" y="119042"/>
                    </a:lnTo>
                    <a:lnTo>
                      <a:pt x="112307" y="115531"/>
                    </a:lnTo>
                    <a:lnTo>
                      <a:pt x="103846" y="105797"/>
                    </a:lnTo>
                    <a:lnTo>
                      <a:pt x="94615" y="91595"/>
                    </a:lnTo>
                    <a:lnTo>
                      <a:pt x="85384" y="73882"/>
                    </a:lnTo>
                    <a:lnTo>
                      <a:pt x="80000" y="54574"/>
                    </a:lnTo>
                    <a:lnTo>
                      <a:pt x="82307" y="35106"/>
                    </a:lnTo>
                    <a:lnTo>
                      <a:pt x="95384" y="16914"/>
                    </a:lnTo>
                    <a:lnTo>
                      <a:pt x="120000" y="1436"/>
                    </a:lnTo>
                    <a:lnTo>
                      <a:pt x="120000" y="1276"/>
                    </a:lnTo>
                    <a:lnTo>
                      <a:pt x="120000" y="957"/>
                    </a:lnTo>
                    <a:lnTo>
                      <a:pt x="118461" y="638"/>
                    </a:lnTo>
                    <a:lnTo>
                      <a:pt x="113076" y="0"/>
                    </a:lnTo>
                    <a:lnTo>
                      <a:pt x="103076" y="0"/>
                    </a:lnTo>
                    <a:lnTo>
                      <a:pt x="88461" y="159"/>
                    </a:lnTo>
                    <a:lnTo>
                      <a:pt x="66923" y="1117"/>
                    </a:lnTo>
                    <a:lnTo>
                      <a:pt x="36923" y="239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30" name="Google Shape;3530;p96"/>
              <p:cNvSpPr/>
              <p:nvPr/>
            </p:nvSpPr>
            <p:spPr>
              <a:xfrm>
                <a:off x="11437937" y="21428075"/>
                <a:ext cx="336550" cy="13319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858"/>
                    </a:moveTo>
                    <a:lnTo>
                      <a:pt x="116603" y="1573"/>
                    </a:lnTo>
                    <a:lnTo>
                      <a:pt x="108679" y="4719"/>
                    </a:lnTo>
                    <a:lnTo>
                      <a:pt x="98490" y="11013"/>
                    </a:lnTo>
                    <a:lnTo>
                      <a:pt x="88301" y="21168"/>
                    </a:lnTo>
                    <a:lnTo>
                      <a:pt x="79811" y="36328"/>
                    </a:lnTo>
                    <a:lnTo>
                      <a:pt x="75283" y="57353"/>
                    </a:lnTo>
                    <a:lnTo>
                      <a:pt x="77547" y="84815"/>
                    </a:lnTo>
                    <a:lnTo>
                      <a:pt x="89433" y="120000"/>
                    </a:lnTo>
                    <a:lnTo>
                      <a:pt x="21509" y="120000"/>
                    </a:lnTo>
                    <a:lnTo>
                      <a:pt x="19245" y="116424"/>
                    </a:lnTo>
                    <a:lnTo>
                      <a:pt x="13584" y="106698"/>
                    </a:lnTo>
                    <a:lnTo>
                      <a:pt x="6792" y="92252"/>
                    </a:lnTo>
                    <a:lnTo>
                      <a:pt x="1698" y="74517"/>
                    </a:lnTo>
                    <a:lnTo>
                      <a:pt x="0" y="54922"/>
                    </a:lnTo>
                    <a:lnTo>
                      <a:pt x="3396" y="34898"/>
                    </a:lnTo>
                    <a:lnTo>
                      <a:pt x="16415" y="16305"/>
                    </a:lnTo>
                    <a:lnTo>
                      <a:pt x="38490" y="0"/>
                    </a:lnTo>
                    <a:lnTo>
                      <a:pt x="120000" y="85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31" name="Google Shape;3531;p96"/>
              <p:cNvSpPr/>
              <p:nvPr/>
            </p:nvSpPr>
            <p:spPr>
              <a:xfrm>
                <a:off x="10169525" y="21647150"/>
                <a:ext cx="217487" cy="10414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664" y="2195"/>
                    </a:moveTo>
                    <a:lnTo>
                      <a:pt x="34160" y="4573"/>
                    </a:lnTo>
                    <a:lnTo>
                      <a:pt x="26277" y="11341"/>
                    </a:lnTo>
                    <a:lnTo>
                      <a:pt x="16642" y="22317"/>
                    </a:lnTo>
                    <a:lnTo>
                      <a:pt x="6131" y="36402"/>
                    </a:lnTo>
                    <a:lnTo>
                      <a:pt x="0" y="53780"/>
                    </a:lnTo>
                    <a:lnTo>
                      <a:pt x="875" y="73719"/>
                    </a:lnTo>
                    <a:lnTo>
                      <a:pt x="10510" y="95853"/>
                    </a:lnTo>
                    <a:lnTo>
                      <a:pt x="33284" y="120000"/>
                    </a:lnTo>
                    <a:lnTo>
                      <a:pt x="115620" y="118902"/>
                    </a:lnTo>
                    <a:lnTo>
                      <a:pt x="111240" y="115426"/>
                    </a:lnTo>
                    <a:lnTo>
                      <a:pt x="104233" y="105731"/>
                    </a:lnTo>
                    <a:lnTo>
                      <a:pt x="93722" y="91280"/>
                    </a:lnTo>
                    <a:lnTo>
                      <a:pt x="84963" y="73719"/>
                    </a:lnTo>
                    <a:lnTo>
                      <a:pt x="80583" y="54329"/>
                    </a:lnTo>
                    <a:lnTo>
                      <a:pt x="82335" y="35121"/>
                    </a:lnTo>
                    <a:lnTo>
                      <a:pt x="94598" y="16646"/>
                    </a:lnTo>
                    <a:lnTo>
                      <a:pt x="120000" y="1280"/>
                    </a:lnTo>
                    <a:lnTo>
                      <a:pt x="120000" y="1097"/>
                    </a:lnTo>
                    <a:lnTo>
                      <a:pt x="120000" y="731"/>
                    </a:lnTo>
                    <a:lnTo>
                      <a:pt x="118248" y="365"/>
                    </a:lnTo>
                    <a:lnTo>
                      <a:pt x="112992" y="0"/>
                    </a:lnTo>
                    <a:lnTo>
                      <a:pt x="104233" y="0"/>
                    </a:lnTo>
                    <a:lnTo>
                      <a:pt x="88467" y="182"/>
                    </a:lnTo>
                    <a:lnTo>
                      <a:pt x="67445" y="914"/>
                    </a:lnTo>
                    <a:lnTo>
                      <a:pt x="37664" y="219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32" name="Google Shape;3532;p96"/>
              <p:cNvSpPr/>
              <p:nvPr/>
            </p:nvSpPr>
            <p:spPr>
              <a:xfrm>
                <a:off x="10179050" y="21717000"/>
                <a:ext cx="184150" cy="8890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241" y="2357"/>
                    </a:moveTo>
                    <a:lnTo>
                      <a:pt x="34137" y="4500"/>
                    </a:lnTo>
                    <a:lnTo>
                      <a:pt x="24827" y="11357"/>
                    </a:lnTo>
                    <a:lnTo>
                      <a:pt x="15517" y="22071"/>
                    </a:lnTo>
                    <a:lnTo>
                      <a:pt x="5172" y="36214"/>
                    </a:lnTo>
                    <a:lnTo>
                      <a:pt x="0" y="53571"/>
                    </a:lnTo>
                    <a:lnTo>
                      <a:pt x="1034" y="73714"/>
                    </a:lnTo>
                    <a:lnTo>
                      <a:pt x="10344" y="96000"/>
                    </a:lnTo>
                    <a:lnTo>
                      <a:pt x="33103" y="120000"/>
                    </a:lnTo>
                    <a:lnTo>
                      <a:pt x="115862" y="118928"/>
                    </a:lnTo>
                    <a:lnTo>
                      <a:pt x="111724" y="115285"/>
                    </a:lnTo>
                    <a:lnTo>
                      <a:pt x="104482" y="105642"/>
                    </a:lnTo>
                    <a:lnTo>
                      <a:pt x="94137" y="91285"/>
                    </a:lnTo>
                    <a:lnTo>
                      <a:pt x="84827" y="73714"/>
                    </a:lnTo>
                    <a:lnTo>
                      <a:pt x="79655" y="54642"/>
                    </a:lnTo>
                    <a:lnTo>
                      <a:pt x="81724" y="35142"/>
                    </a:lnTo>
                    <a:lnTo>
                      <a:pt x="94137" y="16928"/>
                    </a:lnTo>
                    <a:lnTo>
                      <a:pt x="120000" y="1285"/>
                    </a:lnTo>
                    <a:lnTo>
                      <a:pt x="120000" y="1071"/>
                    </a:lnTo>
                    <a:lnTo>
                      <a:pt x="120000" y="857"/>
                    </a:lnTo>
                    <a:lnTo>
                      <a:pt x="117931" y="428"/>
                    </a:lnTo>
                    <a:lnTo>
                      <a:pt x="112758" y="0"/>
                    </a:lnTo>
                    <a:lnTo>
                      <a:pt x="103448" y="0"/>
                    </a:lnTo>
                    <a:lnTo>
                      <a:pt x="88965" y="214"/>
                    </a:lnTo>
                    <a:lnTo>
                      <a:pt x="67241" y="857"/>
                    </a:lnTo>
                    <a:lnTo>
                      <a:pt x="37241" y="235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33" name="Google Shape;3533;p96"/>
              <p:cNvSpPr/>
              <p:nvPr/>
            </p:nvSpPr>
            <p:spPr>
              <a:xfrm>
                <a:off x="10186987" y="21786850"/>
                <a:ext cx="153987" cy="7350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113" y="2332"/>
                    </a:moveTo>
                    <a:lnTo>
                      <a:pt x="33402" y="4406"/>
                    </a:lnTo>
                    <a:lnTo>
                      <a:pt x="24742" y="11403"/>
                    </a:lnTo>
                    <a:lnTo>
                      <a:pt x="14845" y="22030"/>
                    </a:lnTo>
                    <a:lnTo>
                      <a:pt x="4948" y="36285"/>
                    </a:lnTo>
                    <a:lnTo>
                      <a:pt x="0" y="53650"/>
                    </a:lnTo>
                    <a:lnTo>
                      <a:pt x="0" y="73866"/>
                    </a:lnTo>
                    <a:lnTo>
                      <a:pt x="11134" y="95896"/>
                    </a:lnTo>
                    <a:lnTo>
                      <a:pt x="32164" y="119999"/>
                    </a:lnTo>
                    <a:lnTo>
                      <a:pt x="115051" y="119222"/>
                    </a:lnTo>
                    <a:lnTo>
                      <a:pt x="110103" y="115593"/>
                    </a:lnTo>
                    <a:lnTo>
                      <a:pt x="102680" y="105745"/>
                    </a:lnTo>
                    <a:lnTo>
                      <a:pt x="92783" y="91490"/>
                    </a:lnTo>
                    <a:lnTo>
                      <a:pt x="84123" y="73866"/>
                    </a:lnTo>
                    <a:lnTo>
                      <a:pt x="80412" y="54686"/>
                    </a:lnTo>
                    <a:lnTo>
                      <a:pt x="82886" y="35248"/>
                    </a:lnTo>
                    <a:lnTo>
                      <a:pt x="94020" y="16846"/>
                    </a:lnTo>
                    <a:lnTo>
                      <a:pt x="120000" y="1295"/>
                    </a:lnTo>
                    <a:lnTo>
                      <a:pt x="120000" y="1036"/>
                    </a:lnTo>
                    <a:lnTo>
                      <a:pt x="120000" y="777"/>
                    </a:lnTo>
                    <a:lnTo>
                      <a:pt x="117525" y="259"/>
                    </a:lnTo>
                    <a:lnTo>
                      <a:pt x="112577" y="0"/>
                    </a:lnTo>
                    <a:lnTo>
                      <a:pt x="103917" y="0"/>
                    </a:lnTo>
                    <a:lnTo>
                      <a:pt x="87835" y="0"/>
                    </a:lnTo>
                    <a:lnTo>
                      <a:pt x="66804" y="777"/>
                    </a:lnTo>
                    <a:lnTo>
                      <a:pt x="37113" y="2332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34" name="Google Shape;3534;p96"/>
              <p:cNvSpPr/>
              <p:nvPr/>
            </p:nvSpPr>
            <p:spPr>
              <a:xfrm>
                <a:off x="10194925" y="21856700"/>
                <a:ext cx="122237" cy="5826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7402" y="2615"/>
                    </a:moveTo>
                    <a:lnTo>
                      <a:pt x="34285" y="4904"/>
                    </a:lnTo>
                    <a:lnTo>
                      <a:pt x="26493" y="11771"/>
                    </a:lnTo>
                    <a:lnTo>
                      <a:pt x="15584" y="22234"/>
                    </a:lnTo>
                    <a:lnTo>
                      <a:pt x="6233" y="36621"/>
                    </a:lnTo>
                    <a:lnTo>
                      <a:pt x="0" y="53623"/>
                    </a:lnTo>
                    <a:lnTo>
                      <a:pt x="0" y="73896"/>
                    </a:lnTo>
                    <a:lnTo>
                      <a:pt x="10909" y="96130"/>
                    </a:lnTo>
                    <a:lnTo>
                      <a:pt x="32727" y="120000"/>
                    </a:lnTo>
                    <a:lnTo>
                      <a:pt x="115324" y="119019"/>
                    </a:lnTo>
                    <a:lnTo>
                      <a:pt x="110649" y="115422"/>
                    </a:lnTo>
                    <a:lnTo>
                      <a:pt x="102857" y="105613"/>
                    </a:lnTo>
                    <a:lnTo>
                      <a:pt x="93506" y="91553"/>
                    </a:lnTo>
                    <a:lnTo>
                      <a:pt x="84155" y="73896"/>
                    </a:lnTo>
                    <a:lnTo>
                      <a:pt x="79480" y="54931"/>
                    </a:lnTo>
                    <a:lnTo>
                      <a:pt x="82597" y="34986"/>
                    </a:lnTo>
                    <a:lnTo>
                      <a:pt x="95064" y="17002"/>
                    </a:lnTo>
                    <a:lnTo>
                      <a:pt x="120000" y="1634"/>
                    </a:lnTo>
                    <a:lnTo>
                      <a:pt x="120000" y="653"/>
                    </a:lnTo>
                    <a:lnTo>
                      <a:pt x="118441" y="326"/>
                    </a:lnTo>
                    <a:lnTo>
                      <a:pt x="112207" y="0"/>
                    </a:lnTo>
                    <a:lnTo>
                      <a:pt x="102857" y="0"/>
                    </a:lnTo>
                    <a:lnTo>
                      <a:pt x="87272" y="326"/>
                    </a:lnTo>
                    <a:lnTo>
                      <a:pt x="67012" y="1307"/>
                    </a:lnTo>
                    <a:lnTo>
                      <a:pt x="37402" y="2615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35" name="Google Shape;3535;p96"/>
              <p:cNvSpPr/>
              <p:nvPr/>
            </p:nvSpPr>
            <p:spPr>
              <a:xfrm>
                <a:off x="10204450" y="21928138"/>
                <a:ext cx="88900" cy="4302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36428" y="2214"/>
                    </a:moveTo>
                    <a:lnTo>
                      <a:pt x="34285" y="4428"/>
                    </a:lnTo>
                    <a:lnTo>
                      <a:pt x="25714" y="11070"/>
                    </a:lnTo>
                    <a:lnTo>
                      <a:pt x="12857" y="21697"/>
                    </a:lnTo>
                    <a:lnTo>
                      <a:pt x="4285" y="36309"/>
                    </a:lnTo>
                    <a:lnTo>
                      <a:pt x="0" y="54022"/>
                    </a:lnTo>
                    <a:lnTo>
                      <a:pt x="0" y="73505"/>
                    </a:lnTo>
                    <a:lnTo>
                      <a:pt x="8571" y="96088"/>
                    </a:lnTo>
                    <a:lnTo>
                      <a:pt x="32142" y="120000"/>
                    </a:lnTo>
                    <a:lnTo>
                      <a:pt x="115714" y="118671"/>
                    </a:lnTo>
                    <a:lnTo>
                      <a:pt x="111428" y="115571"/>
                    </a:lnTo>
                    <a:lnTo>
                      <a:pt x="102857" y="105387"/>
                    </a:lnTo>
                    <a:lnTo>
                      <a:pt x="94285" y="91217"/>
                    </a:lnTo>
                    <a:lnTo>
                      <a:pt x="85714" y="73505"/>
                    </a:lnTo>
                    <a:lnTo>
                      <a:pt x="79285" y="54464"/>
                    </a:lnTo>
                    <a:lnTo>
                      <a:pt x="83571" y="34538"/>
                    </a:lnTo>
                    <a:lnTo>
                      <a:pt x="94285" y="16383"/>
                    </a:lnTo>
                    <a:lnTo>
                      <a:pt x="119999" y="1328"/>
                    </a:lnTo>
                    <a:lnTo>
                      <a:pt x="119999" y="885"/>
                    </a:lnTo>
                    <a:lnTo>
                      <a:pt x="117857" y="442"/>
                    </a:lnTo>
                    <a:lnTo>
                      <a:pt x="111428" y="0"/>
                    </a:lnTo>
                    <a:lnTo>
                      <a:pt x="102857" y="0"/>
                    </a:lnTo>
                    <a:lnTo>
                      <a:pt x="89999" y="0"/>
                    </a:lnTo>
                    <a:lnTo>
                      <a:pt x="66428" y="885"/>
                    </a:lnTo>
                    <a:lnTo>
                      <a:pt x="36428" y="221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36" name="Google Shape;3536;p96"/>
              <p:cNvSpPr/>
              <p:nvPr/>
            </p:nvSpPr>
            <p:spPr>
              <a:xfrm>
                <a:off x="11447462" y="21509038"/>
                <a:ext cx="295275" cy="11620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83"/>
                    </a:moveTo>
                    <a:lnTo>
                      <a:pt x="117419" y="1803"/>
                    </a:lnTo>
                    <a:lnTo>
                      <a:pt x="109032" y="4754"/>
                    </a:lnTo>
                    <a:lnTo>
                      <a:pt x="98709" y="10983"/>
                    </a:lnTo>
                    <a:lnTo>
                      <a:pt x="88387" y="21311"/>
                    </a:lnTo>
                    <a:lnTo>
                      <a:pt x="80000" y="36229"/>
                    </a:lnTo>
                    <a:lnTo>
                      <a:pt x="75483" y="57377"/>
                    </a:lnTo>
                    <a:lnTo>
                      <a:pt x="78709" y="84754"/>
                    </a:lnTo>
                    <a:lnTo>
                      <a:pt x="89677" y="120000"/>
                    </a:lnTo>
                    <a:lnTo>
                      <a:pt x="21935" y="120000"/>
                    </a:lnTo>
                    <a:lnTo>
                      <a:pt x="20000" y="116557"/>
                    </a:lnTo>
                    <a:lnTo>
                      <a:pt x="14193" y="106721"/>
                    </a:lnTo>
                    <a:lnTo>
                      <a:pt x="7741" y="92295"/>
                    </a:lnTo>
                    <a:lnTo>
                      <a:pt x="1935" y="74426"/>
                    </a:lnTo>
                    <a:lnTo>
                      <a:pt x="0" y="54918"/>
                    </a:lnTo>
                    <a:lnTo>
                      <a:pt x="3870" y="34918"/>
                    </a:lnTo>
                    <a:lnTo>
                      <a:pt x="16129" y="16065"/>
                    </a:lnTo>
                    <a:lnTo>
                      <a:pt x="38709" y="0"/>
                    </a:lnTo>
                    <a:lnTo>
                      <a:pt x="120000" y="983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37" name="Google Shape;3537;p96"/>
              <p:cNvSpPr/>
              <p:nvPr/>
            </p:nvSpPr>
            <p:spPr>
              <a:xfrm>
                <a:off x="11460162" y="21590000"/>
                <a:ext cx="250825" cy="99218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68"/>
                    </a:moveTo>
                    <a:lnTo>
                      <a:pt x="116202" y="1728"/>
                    </a:lnTo>
                    <a:lnTo>
                      <a:pt x="109367" y="4800"/>
                    </a:lnTo>
                    <a:lnTo>
                      <a:pt x="98734" y="10944"/>
                    </a:lnTo>
                    <a:lnTo>
                      <a:pt x="88101" y="21120"/>
                    </a:lnTo>
                    <a:lnTo>
                      <a:pt x="79746" y="36288"/>
                    </a:lnTo>
                    <a:lnTo>
                      <a:pt x="75949" y="57216"/>
                    </a:lnTo>
                    <a:lnTo>
                      <a:pt x="78227" y="84672"/>
                    </a:lnTo>
                    <a:lnTo>
                      <a:pt x="89620" y="120000"/>
                    </a:lnTo>
                    <a:lnTo>
                      <a:pt x="22025" y="120000"/>
                    </a:lnTo>
                    <a:lnTo>
                      <a:pt x="18987" y="116544"/>
                    </a:lnTo>
                    <a:lnTo>
                      <a:pt x="13670" y="106752"/>
                    </a:lnTo>
                    <a:lnTo>
                      <a:pt x="6835" y="92160"/>
                    </a:lnTo>
                    <a:lnTo>
                      <a:pt x="1518" y="74304"/>
                    </a:lnTo>
                    <a:lnTo>
                      <a:pt x="0" y="54912"/>
                    </a:lnTo>
                    <a:lnTo>
                      <a:pt x="3797" y="34944"/>
                    </a:lnTo>
                    <a:lnTo>
                      <a:pt x="15949" y="16128"/>
                    </a:lnTo>
                    <a:lnTo>
                      <a:pt x="38734" y="0"/>
                    </a:lnTo>
                    <a:lnTo>
                      <a:pt x="120000" y="76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38" name="Google Shape;3538;p96"/>
              <p:cNvSpPr/>
              <p:nvPr/>
            </p:nvSpPr>
            <p:spPr>
              <a:xfrm>
                <a:off x="11469687" y="21670963"/>
                <a:ext cx="207962" cy="820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928"/>
                    </a:moveTo>
                    <a:lnTo>
                      <a:pt x="117251" y="1624"/>
                    </a:lnTo>
                    <a:lnTo>
                      <a:pt x="109007" y="4874"/>
                    </a:lnTo>
                    <a:lnTo>
                      <a:pt x="99847" y="10909"/>
                    </a:lnTo>
                    <a:lnTo>
                      <a:pt x="88854" y="21121"/>
                    </a:lnTo>
                    <a:lnTo>
                      <a:pt x="80610" y="36208"/>
                    </a:lnTo>
                    <a:lnTo>
                      <a:pt x="76946" y="57330"/>
                    </a:lnTo>
                    <a:lnTo>
                      <a:pt x="78778" y="84951"/>
                    </a:lnTo>
                    <a:lnTo>
                      <a:pt x="90687" y="120000"/>
                    </a:lnTo>
                    <a:lnTo>
                      <a:pt x="22900" y="120000"/>
                    </a:lnTo>
                    <a:lnTo>
                      <a:pt x="21068" y="116518"/>
                    </a:lnTo>
                    <a:lnTo>
                      <a:pt x="14656" y="106769"/>
                    </a:lnTo>
                    <a:lnTo>
                      <a:pt x="8244" y="92147"/>
                    </a:lnTo>
                    <a:lnTo>
                      <a:pt x="1832" y="74274"/>
                    </a:lnTo>
                    <a:lnTo>
                      <a:pt x="0" y="54777"/>
                    </a:lnTo>
                    <a:lnTo>
                      <a:pt x="3664" y="35048"/>
                    </a:lnTo>
                    <a:lnTo>
                      <a:pt x="16488" y="16247"/>
                    </a:lnTo>
                    <a:lnTo>
                      <a:pt x="39389" y="0"/>
                    </a:lnTo>
                    <a:lnTo>
                      <a:pt x="120000" y="928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39" name="Google Shape;3539;p96"/>
              <p:cNvSpPr/>
              <p:nvPr/>
            </p:nvSpPr>
            <p:spPr>
              <a:xfrm>
                <a:off x="11482387" y="21750338"/>
                <a:ext cx="165100" cy="6524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1167"/>
                    </a:moveTo>
                    <a:lnTo>
                      <a:pt x="116538" y="2043"/>
                    </a:lnTo>
                    <a:lnTo>
                      <a:pt x="108461" y="4963"/>
                    </a:lnTo>
                    <a:lnTo>
                      <a:pt x="99230" y="11094"/>
                    </a:lnTo>
                    <a:lnTo>
                      <a:pt x="87692" y="21313"/>
                    </a:lnTo>
                    <a:lnTo>
                      <a:pt x="79615" y="36496"/>
                    </a:lnTo>
                    <a:lnTo>
                      <a:pt x="75000" y="57226"/>
                    </a:lnTo>
                    <a:lnTo>
                      <a:pt x="77307" y="84963"/>
                    </a:lnTo>
                    <a:lnTo>
                      <a:pt x="88846" y="120000"/>
                    </a:lnTo>
                    <a:lnTo>
                      <a:pt x="21923" y="120000"/>
                    </a:lnTo>
                    <a:lnTo>
                      <a:pt x="19615" y="116496"/>
                    </a:lnTo>
                    <a:lnTo>
                      <a:pt x="12692" y="106569"/>
                    </a:lnTo>
                    <a:lnTo>
                      <a:pt x="6923" y="92262"/>
                    </a:lnTo>
                    <a:lnTo>
                      <a:pt x="2307" y="74452"/>
                    </a:lnTo>
                    <a:lnTo>
                      <a:pt x="0" y="54890"/>
                    </a:lnTo>
                    <a:lnTo>
                      <a:pt x="4615" y="35036"/>
                    </a:lnTo>
                    <a:lnTo>
                      <a:pt x="17307" y="16058"/>
                    </a:lnTo>
                    <a:lnTo>
                      <a:pt x="39230" y="0"/>
                    </a:lnTo>
                    <a:lnTo>
                      <a:pt x="120000" y="1167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40" name="Google Shape;3540;p96"/>
              <p:cNvSpPr/>
              <p:nvPr/>
            </p:nvSpPr>
            <p:spPr>
              <a:xfrm>
                <a:off x="11493500" y="21831300"/>
                <a:ext cx="120650" cy="479425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20000" y="794"/>
                    </a:moveTo>
                    <a:lnTo>
                      <a:pt x="116842" y="1589"/>
                    </a:lnTo>
                    <a:lnTo>
                      <a:pt x="110526" y="4768"/>
                    </a:lnTo>
                    <a:lnTo>
                      <a:pt x="97894" y="11125"/>
                    </a:lnTo>
                    <a:lnTo>
                      <a:pt x="88421" y="21059"/>
                    </a:lnTo>
                    <a:lnTo>
                      <a:pt x="80526" y="36556"/>
                    </a:lnTo>
                    <a:lnTo>
                      <a:pt x="77368" y="57615"/>
                    </a:lnTo>
                    <a:lnTo>
                      <a:pt x="78947" y="85033"/>
                    </a:lnTo>
                    <a:lnTo>
                      <a:pt x="90000" y="120000"/>
                    </a:lnTo>
                    <a:lnTo>
                      <a:pt x="22105" y="120000"/>
                    </a:lnTo>
                    <a:lnTo>
                      <a:pt x="20526" y="116821"/>
                    </a:lnTo>
                    <a:lnTo>
                      <a:pt x="14210" y="106887"/>
                    </a:lnTo>
                    <a:lnTo>
                      <a:pt x="6315" y="92185"/>
                    </a:lnTo>
                    <a:lnTo>
                      <a:pt x="1578" y="74701"/>
                    </a:lnTo>
                    <a:lnTo>
                      <a:pt x="0" y="54834"/>
                    </a:lnTo>
                    <a:lnTo>
                      <a:pt x="3157" y="35364"/>
                    </a:lnTo>
                    <a:lnTo>
                      <a:pt x="15789" y="16291"/>
                    </a:lnTo>
                    <a:lnTo>
                      <a:pt x="39473" y="0"/>
                    </a:lnTo>
                    <a:lnTo>
                      <a:pt x="120000" y="794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41" name="Google Shape;3541;p96"/>
              <p:cNvSpPr txBox="1"/>
              <p:nvPr/>
            </p:nvSpPr>
            <p:spPr>
              <a:xfrm>
                <a:off x="9907587" y="21713825"/>
                <a:ext cx="36512" cy="1520825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42" name="Google Shape;3542;p96"/>
              <p:cNvSpPr/>
              <p:nvPr/>
            </p:nvSpPr>
            <p:spPr>
              <a:xfrm>
                <a:off x="10444162" y="21691600"/>
                <a:ext cx="595312" cy="69850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11200" y="11181"/>
                    </a:moveTo>
                    <a:lnTo>
                      <a:pt x="10240" y="13363"/>
                    </a:lnTo>
                    <a:lnTo>
                      <a:pt x="8000" y="20181"/>
                    </a:lnTo>
                    <a:lnTo>
                      <a:pt x="5440" y="30545"/>
                    </a:lnTo>
                    <a:lnTo>
                      <a:pt x="2560" y="44454"/>
                    </a:lnTo>
                    <a:lnTo>
                      <a:pt x="640" y="60818"/>
                    </a:lnTo>
                    <a:lnTo>
                      <a:pt x="0" y="79090"/>
                    </a:lnTo>
                    <a:lnTo>
                      <a:pt x="2240" y="99000"/>
                    </a:lnTo>
                    <a:lnTo>
                      <a:pt x="7360" y="120000"/>
                    </a:lnTo>
                    <a:lnTo>
                      <a:pt x="7360" y="119181"/>
                    </a:lnTo>
                    <a:lnTo>
                      <a:pt x="7360" y="116454"/>
                    </a:lnTo>
                    <a:lnTo>
                      <a:pt x="7360" y="112090"/>
                    </a:lnTo>
                    <a:lnTo>
                      <a:pt x="7360" y="106636"/>
                    </a:lnTo>
                    <a:lnTo>
                      <a:pt x="8000" y="100090"/>
                    </a:lnTo>
                    <a:lnTo>
                      <a:pt x="8960" y="93000"/>
                    </a:lnTo>
                    <a:lnTo>
                      <a:pt x="10560" y="85090"/>
                    </a:lnTo>
                    <a:lnTo>
                      <a:pt x="12480" y="76636"/>
                    </a:lnTo>
                    <a:lnTo>
                      <a:pt x="15680" y="68454"/>
                    </a:lnTo>
                    <a:lnTo>
                      <a:pt x="19520" y="60545"/>
                    </a:lnTo>
                    <a:lnTo>
                      <a:pt x="24000" y="52909"/>
                    </a:lnTo>
                    <a:lnTo>
                      <a:pt x="29760" y="45818"/>
                    </a:lnTo>
                    <a:lnTo>
                      <a:pt x="37120" y="39545"/>
                    </a:lnTo>
                    <a:lnTo>
                      <a:pt x="45120" y="34636"/>
                    </a:lnTo>
                    <a:lnTo>
                      <a:pt x="55360" y="31090"/>
                    </a:lnTo>
                    <a:lnTo>
                      <a:pt x="66560" y="28909"/>
                    </a:lnTo>
                    <a:lnTo>
                      <a:pt x="67200" y="28363"/>
                    </a:lnTo>
                    <a:lnTo>
                      <a:pt x="69440" y="27272"/>
                    </a:lnTo>
                    <a:lnTo>
                      <a:pt x="72640" y="25090"/>
                    </a:lnTo>
                    <a:lnTo>
                      <a:pt x="78400" y="22363"/>
                    </a:lnTo>
                    <a:lnTo>
                      <a:pt x="85440" y="18818"/>
                    </a:lnTo>
                    <a:lnTo>
                      <a:pt x="94720" y="14727"/>
                    </a:lnTo>
                    <a:lnTo>
                      <a:pt x="106240" y="9818"/>
                    </a:lnTo>
                    <a:lnTo>
                      <a:pt x="120000" y="4636"/>
                    </a:lnTo>
                    <a:lnTo>
                      <a:pt x="119360" y="4363"/>
                    </a:lnTo>
                    <a:lnTo>
                      <a:pt x="117120" y="4090"/>
                    </a:lnTo>
                    <a:lnTo>
                      <a:pt x="114240" y="3545"/>
                    </a:lnTo>
                    <a:lnTo>
                      <a:pt x="109760" y="2727"/>
                    </a:lnTo>
                    <a:lnTo>
                      <a:pt x="104320" y="1909"/>
                    </a:lnTo>
                    <a:lnTo>
                      <a:pt x="98240" y="1363"/>
                    </a:lnTo>
                    <a:lnTo>
                      <a:pt x="91200" y="818"/>
                    </a:lnTo>
                    <a:lnTo>
                      <a:pt x="83520" y="272"/>
                    </a:lnTo>
                    <a:lnTo>
                      <a:pt x="75200" y="0"/>
                    </a:lnTo>
                    <a:lnTo>
                      <a:pt x="66560" y="272"/>
                    </a:lnTo>
                    <a:lnTo>
                      <a:pt x="57600" y="545"/>
                    </a:lnTo>
                    <a:lnTo>
                      <a:pt x="48320" y="1363"/>
                    </a:lnTo>
                    <a:lnTo>
                      <a:pt x="39040" y="2727"/>
                    </a:lnTo>
                    <a:lnTo>
                      <a:pt x="29440" y="4909"/>
                    </a:lnTo>
                    <a:lnTo>
                      <a:pt x="20160" y="7636"/>
                    </a:lnTo>
                    <a:lnTo>
                      <a:pt x="11200" y="11181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43" name="Google Shape;3543;p96"/>
              <p:cNvSpPr/>
              <p:nvPr/>
            </p:nvSpPr>
            <p:spPr>
              <a:xfrm>
                <a:off x="9621837" y="22210713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69397"/>
                    </a:lnTo>
                    <a:lnTo>
                      <a:pt x="1967" y="63614"/>
                    </a:lnTo>
                    <a:lnTo>
                      <a:pt x="4327" y="53493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6024"/>
                    </a:lnTo>
                    <a:lnTo>
                      <a:pt x="21245" y="17349"/>
                    </a:lnTo>
                    <a:lnTo>
                      <a:pt x="28327" y="8674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0120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6506"/>
                    </a:lnTo>
                    <a:lnTo>
                      <a:pt x="113704" y="63614"/>
                    </a:lnTo>
                    <a:lnTo>
                      <a:pt x="108983" y="59277"/>
                    </a:lnTo>
                    <a:lnTo>
                      <a:pt x="103081" y="52048"/>
                    </a:lnTo>
                    <a:lnTo>
                      <a:pt x="96000" y="46265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0361"/>
                    </a:lnTo>
                    <a:lnTo>
                      <a:pt x="39737" y="33253"/>
                    </a:lnTo>
                    <a:lnTo>
                      <a:pt x="30295" y="41927"/>
                    </a:lnTo>
                    <a:lnTo>
                      <a:pt x="21639" y="53493"/>
                    </a:lnTo>
                    <a:lnTo>
                      <a:pt x="12983" y="69397"/>
                    </a:lnTo>
                    <a:lnTo>
                      <a:pt x="5901" y="91084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44" name="Google Shape;3544;p96"/>
              <p:cNvSpPr/>
              <p:nvPr/>
            </p:nvSpPr>
            <p:spPr>
              <a:xfrm>
                <a:off x="9621837" y="21896388"/>
                <a:ext cx="484187" cy="1317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76626"/>
                    </a:moveTo>
                    <a:lnTo>
                      <a:pt x="0" y="75180"/>
                    </a:lnTo>
                    <a:lnTo>
                      <a:pt x="786" y="70843"/>
                    </a:lnTo>
                    <a:lnTo>
                      <a:pt x="1967" y="63614"/>
                    </a:lnTo>
                    <a:lnTo>
                      <a:pt x="4327" y="54939"/>
                    </a:lnTo>
                    <a:lnTo>
                      <a:pt x="7081" y="44819"/>
                    </a:lnTo>
                    <a:lnTo>
                      <a:pt x="10622" y="36144"/>
                    </a:lnTo>
                    <a:lnTo>
                      <a:pt x="15344" y="24578"/>
                    </a:lnTo>
                    <a:lnTo>
                      <a:pt x="21245" y="17349"/>
                    </a:lnTo>
                    <a:lnTo>
                      <a:pt x="28327" y="10120"/>
                    </a:lnTo>
                    <a:lnTo>
                      <a:pt x="36196" y="2891"/>
                    </a:lnTo>
                    <a:lnTo>
                      <a:pt x="46426" y="0"/>
                    </a:lnTo>
                    <a:lnTo>
                      <a:pt x="57442" y="0"/>
                    </a:lnTo>
                    <a:lnTo>
                      <a:pt x="70819" y="2891"/>
                    </a:lnTo>
                    <a:lnTo>
                      <a:pt x="84983" y="11566"/>
                    </a:lnTo>
                    <a:lnTo>
                      <a:pt x="101508" y="23132"/>
                    </a:lnTo>
                    <a:lnTo>
                      <a:pt x="120000" y="41927"/>
                    </a:lnTo>
                    <a:lnTo>
                      <a:pt x="117639" y="67951"/>
                    </a:lnTo>
                    <a:lnTo>
                      <a:pt x="116852" y="65060"/>
                    </a:lnTo>
                    <a:lnTo>
                      <a:pt x="113704" y="62168"/>
                    </a:lnTo>
                    <a:lnTo>
                      <a:pt x="108983" y="57831"/>
                    </a:lnTo>
                    <a:lnTo>
                      <a:pt x="103081" y="52048"/>
                    </a:lnTo>
                    <a:lnTo>
                      <a:pt x="96000" y="47710"/>
                    </a:lnTo>
                    <a:lnTo>
                      <a:pt x="88131" y="40481"/>
                    </a:lnTo>
                    <a:lnTo>
                      <a:pt x="79081" y="36144"/>
                    </a:lnTo>
                    <a:lnTo>
                      <a:pt x="69245" y="31807"/>
                    </a:lnTo>
                    <a:lnTo>
                      <a:pt x="59803" y="30361"/>
                    </a:lnTo>
                    <a:lnTo>
                      <a:pt x="49573" y="31807"/>
                    </a:lnTo>
                    <a:lnTo>
                      <a:pt x="39737" y="34698"/>
                    </a:lnTo>
                    <a:lnTo>
                      <a:pt x="30295" y="41927"/>
                    </a:lnTo>
                    <a:lnTo>
                      <a:pt x="21639" y="54939"/>
                    </a:lnTo>
                    <a:lnTo>
                      <a:pt x="12983" y="70843"/>
                    </a:lnTo>
                    <a:lnTo>
                      <a:pt x="5901" y="92530"/>
                    </a:lnTo>
                    <a:lnTo>
                      <a:pt x="0" y="119999"/>
                    </a:lnTo>
                    <a:lnTo>
                      <a:pt x="0" y="76626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45" name="Google Shape;3545;p96"/>
              <p:cNvSpPr/>
              <p:nvPr/>
            </p:nvSpPr>
            <p:spPr>
              <a:xfrm>
                <a:off x="10077450" y="21742400"/>
                <a:ext cx="787400" cy="14557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0" y="115943"/>
                    </a:lnTo>
                    <a:lnTo>
                      <a:pt x="36290" y="119999"/>
                    </a:lnTo>
                    <a:lnTo>
                      <a:pt x="34596" y="104296"/>
                    </a:lnTo>
                    <a:lnTo>
                      <a:pt x="120000" y="111363"/>
                    </a:lnTo>
                    <a:lnTo>
                      <a:pt x="118548" y="105081"/>
                    </a:lnTo>
                    <a:lnTo>
                      <a:pt x="59274" y="101155"/>
                    </a:lnTo>
                    <a:lnTo>
                      <a:pt x="57822" y="87677"/>
                    </a:lnTo>
                    <a:lnTo>
                      <a:pt x="17419" y="87677"/>
                    </a:lnTo>
                    <a:lnTo>
                      <a:pt x="16451" y="85976"/>
                    </a:lnTo>
                    <a:lnTo>
                      <a:pt x="13548" y="81134"/>
                    </a:lnTo>
                    <a:lnTo>
                      <a:pt x="9919" y="73151"/>
                    </a:lnTo>
                    <a:lnTo>
                      <a:pt x="6290" y="62813"/>
                    </a:lnTo>
                    <a:lnTo>
                      <a:pt x="3629" y="50381"/>
                    </a:lnTo>
                    <a:lnTo>
                      <a:pt x="2661" y="36117"/>
                    </a:lnTo>
                    <a:lnTo>
                      <a:pt x="4838" y="20676"/>
                    </a:lnTo>
                    <a:lnTo>
                      <a:pt x="10161" y="39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46" name="Google Shape;3546;p96"/>
              <p:cNvSpPr/>
              <p:nvPr/>
            </p:nvSpPr>
            <p:spPr>
              <a:xfrm>
                <a:off x="10466387" y="21410613"/>
                <a:ext cx="1012825" cy="198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120000"/>
                    </a:moveTo>
                    <a:lnTo>
                      <a:pt x="752" y="119040"/>
                    </a:lnTo>
                    <a:lnTo>
                      <a:pt x="2633" y="114240"/>
                    </a:lnTo>
                    <a:lnTo>
                      <a:pt x="5830" y="109440"/>
                    </a:lnTo>
                    <a:lnTo>
                      <a:pt x="9968" y="101760"/>
                    </a:lnTo>
                    <a:lnTo>
                      <a:pt x="15235" y="94080"/>
                    </a:lnTo>
                    <a:lnTo>
                      <a:pt x="21253" y="85440"/>
                    </a:lnTo>
                    <a:lnTo>
                      <a:pt x="28401" y="77760"/>
                    </a:lnTo>
                    <a:lnTo>
                      <a:pt x="36112" y="70080"/>
                    </a:lnTo>
                    <a:lnTo>
                      <a:pt x="44576" y="62400"/>
                    </a:lnTo>
                    <a:lnTo>
                      <a:pt x="53793" y="57600"/>
                    </a:lnTo>
                    <a:lnTo>
                      <a:pt x="63385" y="53760"/>
                    </a:lnTo>
                    <a:lnTo>
                      <a:pt x="73354" y="52800"/>
                    </a:lnTo>
                    <a:lnTo>
                      <a:pt x="83887" y="53760"/>
                    </a:lnTo>
                    <a:lnTo>
                      <a:pt x="94608" y="58560"/>
                    </a:lnTo>
                    <a:lnTo>
                      <a:pt x="105517" y="67200"/>
                    </a:lnTo>
                    <a:lnTo>
                      <a:pt x="116614" y="79680"/>
                    </a:lnTo>
                    <a:lnTo>
                      <a:pt x="120000" y="0"/>
                    </a:lnTo>
                    <a:lnTo>
                      <a:pt x="119247" y="0"/>
                    </a:lnTo>
                    <a:lnTo>
                      <a:pt x="116614" y="0"/>
                    </a:lnTo>
                    <a:lnTo>
                      <a:pt x="112664" y="0"/>
                    </a:lnTo>
                    <a:lnTo>
                      <a:pt x="107398" y="960"/>
                    </a:lnTo>
                    <a:lnTo>
                      <a:pt x="100815" y="1920"/>
                    </a:lnTo>
                    <a:lnTo>
                      <a:pt x="93291" y="2880"/>
                    </a:lnTo>
                    <a:lnTo>
                      <a:pt x="85015" y="5760"/>
                    </a:lnTo>
                    <a:lnTo>
                      <a:pt x="76175" y="7680"/>
                    </a:lnTo>
                    <a:lnTo>
                      <a:pt x="66583" y="12480"/>
                    </a:lnTo>
                    <a:lnTo>
                      <a:pt x="56802" y="16320"/>
                    </a:lnTo>
                    <a:lnTo>
                      <a:pt x="46833" y="21120"/>
                    </a:lnTo>
                    <a:lnTo>
                      <a:pt x="36865" y="28800"/>
                    </a:lnTo>
                    <a:lnTo>
                      <a:pt x="27084" y="35520"/>
                    </a:lnTo>
                    <a:lnTo>
                      <a:pt x="17492" y="45120"/>
                    </a:lnTo>
                    <a:lnTo>
                      <a:pt x="8463" y="55680"/>
                    </a:lnTo>
                    <a:lnTo>
                      <a:pt x="0" y="68160"/>
                    </a:lnTo>
                    <a:lnTo>
                      <a:pt x="0" y="120000"/>
                    </a:lnTo>
                    <a:close/>
                  </a:path>
                </a:pathLst>
              </a:custGeom>
              <a:solidFill>
                <a:srgbClr val="80808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47" name="Google Shape;3547;p96"/>
              <p:cNvSpPr/>
              <p:nvPr/>
            </p:nvSpPr>
            <p:spPr>
              <a:xfrm>
                <a:off x="9869487" y="23231475"/>
                <a:ext cx="1706562" cy="56515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50679" y="115955"/>
                    </a:moveTo>
                    <a:lnTo>
                      <a:pt x="50902" y="115617"/>
                    </a:lnTo>
                    <a:lnTo>
                      <a:pt x="51683" y="114943"/>
                    </a:lnTo>
                    <a:lnTo>
                      <a:pt x="52688" y="113595"/>
                    </a:lnTo>
                    <a:lnTo>
                      <a:pt x="54139" y="111910"/>
                    </a:lnTo>
                    <a:lnTo>
                      <a:pt x="55925" y="109550"/>
                    </a:lnTo>
                    <a:lnTo>
                      <a:pt x="57823" y="106853"/>
                    </a:lnTo>
                    <a:lnTo>
                      <a:pt x="60055" y="103820"/>
                    </a:lnTo>
                    <a:lnTo>
                      <a:pt x="62288" y="100449"/>
                    </a:lnTo>
                    <a:lnTo>
                      <a:pt x="64744" y="96741"/>
                    </a:lnTo>
                    <a:lnTo>
                      <a:pt x="66976" y="92359"/>
                    </a:lnTo>
                    <a:lnTo>
                      <a:pt x="69320" y="88314"/>
                    </a:lnTo>
                    <a:lnTo>
                      <a:pt x="71441" y="83595"/>
                    </a:lnTo>
                    <a:lnTo>
                      <a:pt x="73451" y="78876"/>
                    </a:lnTo>
                    <a:lnTo>
                      <a:pt x="75237" y="73820"/>
                    </a:lnTo>
                    <a:lnTo>
                      <a:pt x="76800" y="68764"/>
                    </a:lnTo>
                    <a:lnTo>
                      <a:pt x="78027" y="63707"/>
                    </a:lnTo>
                    <a:lnTo>
                      <a:pt x="0" y="6067"/>
                    </a:lnTo>
                    <a:lnTo>
                      <a:pt x="6027" y="0"/>
                    </a:lnTo>
                    <a:lnTo>
                      <a:pt x="120000" y="84606"/>
                    </a:lnTo>
                    <a:lnTo>
                      <a:pt x="115311" y="92359"/>
                    </a:lnTo>
                    <a:lnTo>
                      <a:pt x="82381" y="67078"/>
                    </a:lnTo>
                    <a:lnTo>
                      <a:pt x="82269" y="67415"/>
                    </a:lnTo>
                    <a:lnTo>
                      <a:pt x="82046" y="68426"/>
                    </a:lnTo>
                    <a:lnTo>
                      <a:pt x="81488" y="69775"/>
                    </a:lnTo>
                    <a:lnTo>
                      <a:pt x="80818" y="72134"/>
                    </a:lnTo>
                    <a:lnTo>
                      <a:pt x="79925" y="74831"/>
                    </a:lnTo>
                    <a:lnTo>
                      <a:pt x="78809" y="77865"/>
                    </a:lnTo>
                    <a:lnTo>
                      <a:pt x="77469" y="81573"/>
                    </a:lnTo>
                    <a:lnTo>
                      <a:pt x="75795" y="85280"/>
                    </a:lnTo>
                    <a:lnTo>
                      <a:pt x="73897" y="89325"/>
                    </a:lnTo>
                    <a:lnTo>
                      <a:pt x="71776" y="93707"/>
                    </a:lnTo>
                    <a:lnTo>
                      <a:pt x="69320" y="98089"/>
                    </a:lnTo>
                    <a:lnTo>
                      <a:pt x="66641" y="102134"/>
                    </a:lnTo>
                    <a:lnTo>
                      <a:pt x="63627" y="106853"/>
                    </a:lnTo>
                    <a:lnTo>
                      <a:pt x="60279" y="111235"/>
                    </a:lnTo>
                    <a:lnTo>
                      <a:pt x="56706" y="115617"/>
                    </a:lnTo>
                    <a:lnTo>
                      <a:pt x="52688" y="120000"/>
                    </a:lnTo>
                    <a:lnTo>
                      <a:pt x="50679" y="11595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48" name="Google Shape;3548;p96"/>
              <p:cNvSpPr/>
              <p:nvPr/>
            </p:nvSpPr>
            <p:spPr>
              <a:xfrm>
                <a:off x="9520237" y="23379113"/>
                <a:ext cx="1738312" cy="50641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369" y="120000"/>
                    </a:lnTo>
                    <a:lnTo>
                      <a:pt x="120000" y="120000"/>
                    </a:lnTo>
                    <a:lnTo>
                      <a:pt x="361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49" name="Google Shape;3549;p96"/>
              <p:cNvSpPr/>
              <p:nvPr/>
            </p:nvSpPr>
            <p:spPr>
              <a:xfrm>
                <a:off x="9812337" y="23310850"/>
                <a:ext cx="1717675" cy="452437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421"/>
                    </a:moveTo>
                    <a:lnTo>
                      <a:pt x="117338" y="119999"/>
                    </a:lnTo>
                    <a:lnTo>
                      <a:pt x="120000" y="119578"/>
                    </a:lnTo>
                    <a:lnTo>
                      <a:pt x="3659" y="0"/>
                    </a:lnTo>
                    <a:lnTo>
                      <a:pt x="0" y="42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50" name="Google Shape;3550;p96"/>
              <p:cNvSpPr/>
              <p:nvPr/>
            </p:nvSpPr>
            <p:spPr>
              <a:xfrm>
                <a:off x="9672637" y="23334663"/>
                <a:ext cx="1725612" cy="500062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0"/>
                    </a:moveTo>
                    <a:lnTo>
                      <a:pt x="117681" y="120000"/>
                    </a:lnTo>
                    <a:lnTo>
                      <a:pt x="120000" y="117333"/>
                    </a:lnTo>
                    <a:lnTo>
                      <a:pt x="342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grpSp>
          <p:nvGrpSpPr>
            <p:cNvPr id="3551" name="Google Shape;3551;p96"/>
            <p:cNvGrpSpPr/>
            <p:nvPr/>
          </p:nvGrpSpPr>
          <p:grpSpPr>
            <a:xfrm>
              <a:off x="20329525" y="16933862"/>
              <a:ext cx="1560512" cy="2173287"/>
              <a:chOff x="20259675" y="16408400"/>
              <a:chExt cx="1630362" cy="2698750"/>
            </a:xfrm>
          </p:grpSpPr>
          <p:sp>
            <p:nvSpPr>
              <p:cNvPr id="3552" name="Google Shape;3552;p96"/>
              <p:cNvSpPr txBox="1"/>
              <p:nvPr/>
            </p:nvSpPr>
            <p:spPr>
              <a:xfrm>
                <a:off x="20358100" y="16500475"/>
                <a:ext cx="1531937" cy="2606675"/>
              </a:xfrm>
              <a:prstGeom prst="rect">
                <a:avLst/>
              </a:prstGeom>
              <a:solidFill>
                <a:srgbClr val="969696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3553" name="Google Shape;3553;p96"/>
              <p:cNvSpPr txBox="1"/>
              <p:nvPr/>
            </p:nvSpPr>
            <p:spPr>
              <a:xfrm>
                <a:off x="20266025" y="16408400"/>
                <a:ext cx="1531937" cy="2606675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3554" name="Google Shape;3554;p96"/>
              <p:cNvCxnSpPr/>
              <p:nvPr/>
            </p:nvCxnSpPr>
            <p:spPr>
              <a:xfrm>
                <a:off x="20266025" y="16957675"/>
                <a:ext cx="1531937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555" name="Google Shape;3555;p96"/>
              <p:cNvCxnSpPr/>
              <p:nvPr/>
            </p:nvCxnSpPr>
            <p:spPr>
              <a:xfrm>
                <a:off x="20288250" y="1752917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556" name="Google Shape;3556;p96"/>
              <p:cNvCxnSpPr/>
              <p:nvPr/>
            </p:nvCxnSpPr>
            <p:spPr>
              <a:xfrm>
                <a:off x="20262850" y="18056225"/>
                <a:ext cx="1555750" cy="1587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557" name="Google Shape;3557;p96"/>
              <p:cNvCxnSpPr/>
              <p:nvPr/>
            </p:nvCxnSpPr>
            <p:spPr>
              <a:xfrm>
                <a:off x="20259675" y="18534063"/>
                <a:ext cx="1535112" cy="3175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sp>
          <p:nvSpPr>
            <p:cNvPr id="3558" name="Google Shape;3558;p96"/>
            <p:cNvSpPr txBox="1"/>
            <p:nvPr/>
          </p:nvSpPr>
          <p:spPr>
            <a:xfrm>
              <a:off x="20334288" y="16181388"/>
              <a:ext cx="1520825" cy="581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Host B</a:t>
              </a:r>
              <a:endParaRPr/>
            </a:p>
          </p:txBody>
        </p:sp>
      </p:grpSp>
      <p:cxnSp>
        <p:nvCxnSpPr>
          <p:cNvPr id="3559" name="Google Shape;3559;p96"/>
          <p:cNvCxnSpPr/>
          <p:nvPr/>
        </p:nvCxnSpPr>
        <p:spPr>
          <a:xfrm rot="10800000">
            <a:off x="6223000" y="2365375"/>
            <a:ext cx="3175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560" name="Google Shape;3560;p96"/>
          <p:cNvCxnSpPr/>
          <p:nvPr/>
        </p:nvCxnSpPr>
        <p:spPr>
          <a:xfrm rot="10800000">
            <a:off x="7002462" y="2374900"/>
            <a:ext cx="339725" cy="4762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561" name="Google Shape;3561;p96"/>
          <p:cNvCxnSpPr/>
          <p:nvPr/>
        </p:nvCxnSpPr>
        <p:spPr>
          <a:xfrm flipH="1">
            <a:off x="6977062" y="2151062"/>
            <a:ext cx="566737" cy="676275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562" name="Google Shape;3562;p96"/>
          <p:cNvCxnSpPr/>
          <p:nvPr/>
        </p:nvCxnSpPr>
        <p:spPr>
          <a:xfrm rot="10800000">
            <a:off x="7524750" y="2160587"/>
            <a:ext cx="192087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563" name="Google Shape;3563;p96"/>
          <p:cNvGrpSpPr/>
          <p:nvPr/>
        </p:nvGrpSpPr>
        <p:grpSpPr>
          <a:xfrm>
            <a:off x="7562850" y="1828800"/>
            <a:ext cx="428625" cy="471487"/>
            <a:chOff x="9286875" y="21410613"/>
            <a:chExt cx="3211512" cy="2920999"/>
          </a:xfrm>
        </p:grpSpPr>
        <p:sp>
          <p:nvSpPr>
            <p:cNvPr id="3564" name="Google Shape;3564;p96"/>
            <p:cNvSpPr/>
            <p:nvPr/>
          </p:nvSpPr>
          <p:spPr>
            <a:xfrm>
              <a:off x="9286875" y="21640800"/>
              <a:ext cx="3211512" cy="2690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06" y="15929"/>
                  </a:moveTo>
                  <a:lnTo>
                    <a:pt x="33811" y="8566"/>
                  </a:lnTo>
                  <a:lnTo>
                    <a:pt x="33870" y="8566"/>
                  </a:lnTo>
                  <a:lnTo>
                    <a:pt x="34107" y="8495"/>
                  </a:lnTo>
                  <a:lnTo>
                    <a:pt x="34404" y="8353"/>
                  </a:lnTo>
                  <a:lnTo>
                    <a:pt x="34760" y="8212"/>
                  </a:lnTo>
                  <a:lnTo>
                    <a:pt x="35353" y="7929"/>
                  </a:lnTo>
                  <a:lnTo>
                    <a:pt x="36005" y="7646"/>
                  </a:lnTo>
                  <a:lnTo>
                    <a:pt x="36777" y="7433"/>
                  </a:lnTo>
                  <a:lnTo>
                    <a:pt x="37726" y="7150"/>
                  </a:lnTo>
                  <a:lnTo>
                    <a:pt x="38734" y="6725"/>
                  </a:lnTo>
                  <a:lnTo>
                    <a:pt x="39861" y="6371"/>
                  </a:lnTo>
                  <a:lnTo>
                    <a:pt x="41166" y="5946"/>
                  </a:lnTo>
                  <a:lnTo>
                    <a:pt x="42590" y="5592"/>
                  </a:lnTo>
                  <a:lnTo>
                    <a:pt x="44073" y="5238"/>
                  </a:lnTo>
                  <a:lnTo>
                    <a:pt x="45734" y="4743"/>
                  </a:lnTo>
                  <a:lnTo>
                    <a:pt x="47572" y="4318"/>
                  </a:lnTo>
                  <a:lnTo>
                    <a:pt x="49471" y="3893"/>
                  </a:lnTo>
                  <a:lnTo>
                    <a:pt x="51428" y="3469"/>
                  </a:lnTo>
                  <a:lnTo>
                    <a:pt x="53623" y="3044"/>
                  </a:lnTo>
                  <a:lnTo>
                    <a:pt x="55936" y="2690"/>
                  </a:lnTo>
                  <a:lnTo>
                    <a:pt x="58250" y="2336"/>
                  </a:lnTo>
                  <a:lnTo>
                    <a:pt x="60800" y="1911"/>
                  </a:lnTo>
                  <a:lnTo>
                    <a:pt x="63529" y="1557"/>
                  </a:lnTo>
                  <a:lnTo>
                    <a:pt x="66258" y="1203"/>
                  </a:lnTo>
                  <a:lnTo>
                    <a:pt x="69164" y="920"/>
                  </a:lnTo>
                  <a:lnTo>
                    <a:pt x="72249" y="707"/>
                  </a:lnTo>
                  <a:lnTo>
                    <a:pt x="75392" y="495"/>
                  </a:lnTo>
                  <a:lnTo>
                    <a:pt x="78714" y="212"/>
                  </a:lnTo>
                  <a:lnTo>
                    <a:pt x="82095" y="70"/>
                  </a:lnTo>
                  <a:lnTo>
                    <a:pt x="85654" y="0"/>
                  </a:lnTo>
                  <a:lnTo>
                    <a:pt x="89332" y="0"/>
                  </a:lnTo>
                  <a:lnTo>
                    <a:pt x="93129" y="0"/>
                  </a:lnTo>
                  <a:lnTo>
                    <a:pt x="97043" y="70"/>
                  </a:lnTo>
                  <a:lnTo>
                    <a:pt x="101374" y="2902"/>
                  </a:lnTo>
                  <a:lnTo>
                    <a:pt x="100365" y="16495"/>
                  </a:lnTo>
                  <a:lnTo>
                    <a:pt x="100721" y="16637"/>
                  </a:lnTo>
                  <a:lnTo>
                    <a:pt x="101611" y="17203"/>
                  </a:lnTo>
                  <a:lnTo>
                    <a:pt x="102797" y="18123"/>
                  </a:lnTo>
                  <a:lnTo>
                    <a:pt x="104280" y="19398"/>
                  </a:lnTo>
                  <a:lnTo>
                    <a:pt x="105823" y="21168"/>
                  </a:lnTo>
                  <a:lnTo>
                    <a:pt x="107128" y="23292"/>
                  </a:lnTo>
                  <a:lnTo>
                    <a:pt x="108255" y="25911"/>
                  </a:lnTo>
                  <a:lnTo>
                    <a:pt x="108907" y="28955"/>
                  </a:lnTo>
                  <a:lnTo>
                    <a:pt x="118576" y="39433"/>
                  </a:lnTo>
                  <a:lnTo>
                    <a:pt x="115966" y="67115"/>
                  </a:lnTo>
                  <a:lnTo>
                    <a:pt x="100365" y="76460"/>
                  </a:lnTo>
                  <a:lnTo>
                    <a:pt x="118813" y="82902"/>
                  </a:lnTo>
                  <a:lnTo>
                    <a:pt x="118991" y="83256"/>
                  </a:lnTo>
                  <a:lnTo>
                    <a:pt x="119288" y="84106"/>
                  </a:lnTo>
                  <a:lnTo>
                    <a:pt x="119584" y="85380"/>
                  </a:lnTo>
                  <a:lnTo>
                    <a:pt x="119940" y="87150"/>
                  </a:lnTo>
                  <a:lnTo>
                    <a:pt x="120000" y="89274"/>
                  </a:lnTo>
                  <a:lnTo>
                    <a:pt x="119881" y="91823"/>
                  </a:lnTo>
                  <a:lnTo>
                    <a:pt x="119228" y="94654"/>
                  </a:lnTo>
                  <a:lnTo>
                    <a:pt x="118161" y="97699"/>
                  </a:lnTo>
                  <a:lnTo>
                    <a:pt x="69461" y="120000"/>
                  </a:lnTo>
                  <a:lnTo>
                    <a:pt x="0" y="94017"/>
                  </a:lnTo>
                  <a:lnTo>
                    <a:pt x="1186" y="90973"/>
                  </a:lnTo>
                  <a:lnTo>
                    <a:pt x="11804" y="86584"/>
                  </a:lnTo>
                  <a:lnTo>
                    <a:pt x="11804" y="16495"/>
                  </a:lnTo>
                  <a:lnTo>
                    <a:pt x="11863" y="16424"/>
                  </a:lnTo>
                  <a:lnTo>
                    <a:pt x="12100" y="16212"/>
                  </a:lnTo>
                  <a:lnTo>
                    <a:pt x="12456" y="16000"/>
                  </a:lnTo>
                  <a:lnTo>
                    <a:pt x="12931" y="15575"/>
                  </a:lnTo>
                  <a:lnTo>
                    <a:pt x="13643" y="15150"/>
                  </a:lnTo>
                  <a:lnTo>
                    <a:pt x="14414" y="14654"/>
                  </a:lnTo>
                  <a:lnTo>
                    <a:pt x="15363" y="14230"/>
                  </a:lnTo>
                  <a:lnTo>
                    <a:pt x="16431" y="13734"/>
                  </a:lnTo>
                  <a:lnTo>
                    <a:pt x="17617" y="13380"/>
                  </a:lnTo>
                  <a:lnTo>
                    <a:pt x="18981" y="13097"/>
                  </a:lnTo>
                  <a:lnTo>
                    <a:pt x="20405" y="12955"/>
                  </a:lnTo>
                  <a:lnTo>
                    <a:pt x="21947" y="12743"/>
                  </a:lnTo>
                  <a:lnTo>
                    <a:pt x="23667" y="12814"/>
                  </a:lnTo>
                  <a:lnTo>
                    <a:pt x="25506" y="13097"/>
                  </a:lnTo>
                  <a:lnTo>
                    <a:pt x="27523" y="13522"/>
                  </a:lnTo>
                  <a:lnTo>
                    <a:pt x="29540" y="14230"/>
                  </a:lnTo>
                  <a:lnTo>
                    <a:pt x="32506" y="15929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65" name="Google Shape;3565;p96"/>
            <p:cNvSpPr/>
            <p:nvPr/>
          </p:nvSpPr>
          <p:spPr>
            <a:xfrm>
              <a:off x="10399712" y="21585238"/>
              <a:ext cx="1031875" cy="1166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076" y="4408"/>
                  </a:moveTo>
                  <a:lnTo>
                    <a:pt x="118523" y="4244"/>
                  </a:lnTo>
                  <a:lnTo>
                    <a:pt x="116492" y="3755"/>
                  </a:lnTo>
                  <a:lnTo>
                    <a:pt x="113538" y="3102"/>
                  </a:lnTo>
                  <a:lnTo>
                    <a:pt x="109292" y="2448"/>
                  </a:lnTo>
                  <a:lnTo>
                    <a:pt x="104307" y="1632"/>
                  </a:lnTo>
                  <a:lnTo>
                    <a:pt x="98400" y="979"/>
                  </a:lnTo>
                  <a:lnTo>
                    <a:pt x="91569" y="489"/>
                  </a:lnTo>
                  <a:lnTo>
                    <a:pt x="84184" y="163"/>
                  </a:lnTo>
                  <a:lnTo>
                    <a:pt x="75876" y="0"/>
                  </a:lnTo>
                  <a:lnTo>
                    <a:pt x="67200" y="326"/>
                  </a:lnTo>
                  <a:lnTo>
                    <a:pt x="58153" y="979"/>
                  </a:lnTo>
                  <a:lnTo>
                    <a:pt x="48369" y="2448"/>
                  </a:lnTo>
                  <a:lnTo>
                    <a:pt x="38584" y="4244"/>
                  </a:lnTo>
                  <a:lnTo>
                    <a:pt x="28430" y="6857"/>
                  </a:lnTo>
                  <a:lnTo>
                    <a:pt x="18092" y="9959"/>
                  </a:lnTo>
                  <a:lnTo>
                    <a:pt x="7753" y="14204"/>
                  </a:lnTo>
                  <a:lnTo>
                    <a:pt x="7015" y="16489"/>
                  </a:lnTo>
                  <a:lnTo>
                    <a:pt x="5169" y="23020"/>
                  </a:lnTo>
                  <a:lnTo>
                    <a:pt x="3138" y="33142"/>
                  </a:lnTo>
                  <a:lnTo>
                    <a:pt x="1107" y="46204"/>
                  </a:lnTo>
                  <a:lnTo>
                    <a:pt x="0" y="61714"/>
                  </a:lnTo>
                  <a:lnTo>
                    <a:pt x="923" y="79020"/>
                  </a:lnTo>
                  <a:lnTo>
                    <a:pt x="3876" y="97795"/>
                  </a:lnTo>
                  <a:lnTo>
                    <a:pt x="9969" y="116897"/>
                  </a:lnTo>
                  <a:lnTo>
                    <a:pt x="10707" y="116897"/>
                  </a:lnTo>
                  <a:lnTo>
                    <a:pt x="12184" y="116734"/>
                  </a:lnTo>
                  <a:lnTo>
                    <a:pt x="14769" y="116408"/>
                  </a:lnTo>
                  <a:lnTo>
                    <a:pt x="18276" y="116244"/>
                  </a:lnTo>
                  <a:lnTo>
                    <a:pt x="22892" y="115918"/>
                  </a:lnTo>
                  <a:lnTo>
                    <a:pt x="28246" y="115591"/>
                  </a:lnTo>
                  <a:lnTo>
                    <a:pt x="34707" y="115428"/>
                  </a:lnTo>
                  <a:lnTo>
                    <a:pt x="41538" y="115265"/>
                  </a:lnTo>
                  <a:lnTo>
                    <a:pt x="49292" y="115102"/>
                  </a:lnTo>
                  <a:lnTo>
                    <a:pt x="57784" y="115265"/>
                  </a:lnTo>
                  <a:lnTo>
                    <a:pt x="66830" y="115428"/>
                  </a:lnTo>
                  <a:lnTo>
                    <a:pt x="76615" y="115755"/>
                  </a:lnTo>
                  <a:lnTo>
                    <a:pt x="86769" y="116408"/>
                  </a:lnTo>
                  <a:lnTo>
                    <a:pt x="97476" y="117387"/>
                  </a:lnTo>
                  <a:lnTo>
                    <a:pt x="108553" y="118530"/>
                  </a:lnTo>
                  <a:lnTo>
                    <a:pt x="120000" y="120000"/>
                  </a:lnTo>
                  <a:lnTo>
                    <a:pt x="119446" y="116408"/>
                  </a:lnTo>
                  <a:lnTo>
                    <a:pt x="118338" y="106938"/>
                  </a:lnTo>
                  <a:lnTo>
                    <a:pt x="116492" y="92734"/>
                  </a:lnTo>
                  <a:lnTo>
                    <a:pt x="115015" y="75428"/>
                  </a:lnTo>
                  <a:lnTo>
                    <a:pt x="114092" y="56326"/>
                  </a:lnTo>
                  <a:lnTo>
                    <a:pt x="114092" y="37387"/>
                  </a:lnTo>
                  <a:lnTo>
                    <a:pt x="115753" y="19428"/>
                  </a:lnTo>
                  <a:lnTo>
                    <a:pt x="119076" y="440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66" name="Google Shape;3566;p96"/>
            <p:cNvSpPr/>
            <p:nvPr/>
          </p:nvSpPr>
          <p:spPr>
            <a:xfrm>
              <a:off x="10514012" y="21902738"/>
              <a:ext cx="1700212" cy="1160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72" y="90615"/>
                  </a:moveTo>
                  <a:lnTo>
                    <a:pt x="0" y="105389"/>
                  </a:lnTo>
                  <a:lnTo>
                    <a:pt x="78207" y="120000"/>
                  </a:lnTo>
                  <a:lnTo>
                    <a:pt x="78767" y="119671"/>
                  </a:lnTo>
                  <a:lnTo>
                    <a:pt x="80336" y="118522"/>
                  </a:lnTo>
                  <a:lnTo>
                    <a:pt x="82913" y="116552"/>
                  </a:lnTo>
                  <a:lnTo>
                    <a:pt x="86050" y="113926"/>
                  </a:lnTo>
                  <a:lnTo>
                    <a:pt x="89747" y="110314"/>
                  </a:lnTo>
                  <a:lnTo>
                    <a:pt x="93893" y="105882"/>
                  </a:lnTo>
                  <a:lnTo>
                    <a:pt x="98151" y="100793"/>
                  </a:lnTo>
                  <a:lnTo>
                    <a:pt x="102521" y="94719"/>
                  </a:lnTo>
                  <a:lnTo>
                    <a:pt x="106778" y="87989"/>
                  </a:lnTo>
                  <a:lnTo>
                    <a:pt x="110700" y="80601"/>
                  </a:lnTo>
                  <a:lnTo>
                    <a:pt x="114061" y="72065"/>
                  </a:lnTo>
                  <a:lnTo>
                    <a:pt x="116862" y="62872"/>
                  </a:lnTo>
                  <a:lnTo>
                    <a:pt x="118879" y="52859"/>
                  </a:lnTo>
                  <a:lnTo>
                    <a:pt x="120000" y="41860"/>
                  </a:lnTo>
                  <a:lnTo>
                    <a:pt x="119887" y="30369"/>
                  </a:lnTo>
                  <a:lnTo>
                    <a:pt x="118431" y="17729"/>
                  </a:lnTo>
                  <a:lnTo>
                    <a:pt x="118207" y="17072"/>
                  </a:lnTo>
                  <a:lnTo>
                    <a:pt x="117535" y="15102"/>
                  </a:lnTo>
                  <a:lnTo>
                    <a:pt x="116190" y="12476"/>
                  </a:lnTo>
                  <a:lnTo>
                    <a:pt x="114509" y="9357"/>
                  </a:lnTo>
                  <a:lnTo>
                    <a:pt x="112268" y="6073"/>
                  </a:lnTo>
                  <a:lnTo>
                    <a:pt x="109691" y="3283"/>
                  </a:lnTo>
                  <a:lnTo>
                    <a:pt x="106554" y="1149"/>
                  </a:lnTo>
                  <a:lnTo>
                    <a:pt x="102969" y="0"/>
                  </a:lnTo>
                  <a:lnTo>
                    <a:pt x="103529" y="1969"/>
                  </a:lnTo>
                  <a:lnTo>
                    <a:pt x="104649" y="7222"/>
                  </a:lnTo>
                  <a:lnTo>
                    <a:pt x="106106" y="15430"/>
                  </a:lnTo>
                  <a:lnTo>
                    <a:pt x="107338" y="26101"/>
                  </a:lnTo>
                  <a:lnTo>
                    <a:pt x="107675" y="39069"/>
                  </a:lnTo>
                  <a:lnTo>
                    <a:pt x="106778" y="53187"/>
                  </a:lnTo>
                  <a:lnTo>
                    <a:pt x="103977" y="68618"/>
                  </a:lnTo>
                  <a:lnTo>
                    <a:pt x="99047" y="84705"/>
                  </a:lnTo>
                  <a:lnTo>
                    <a:pt x="98935" y="85034"/>
                  </a:lnTo>
                  <a:lnTo>
                    <a:pt x="98487" y="85526"/>
                  </a:lnTo>
                  <a:lnTo>
                    <a:pt x="97703" y="86347"/>
                  </a:lnTo>
                  <a:lnTo>
                    <a:pt x="96582" y="87660"/>
                  </a:lnTo>
                  <a:lnTo>
                    <a:pt x="95350" y="88809"/>
                  </a:lnTo>
                  <a:lnTo>
                    <a:pt x="93781" y="90287"/>
                  </a:lnTo>
                  <a:lnTo>
                    <a:pt x="91764" y="91764"/>
                  </a:lnTo>
                  <a:lnTo>
                    <a:pt x="89635" y="93077"/>
                  </a:lnTo>
                  <a:lnTo>
                    <a:pt x="87170" y="94391"/>
                  </a:lnTo>
                  <a:lnTo>
                    <a:pt x="84481" y="95540"/>
                  </a:lnTo>
                  <a:lnTo>
                    <a:pt x="81456" y="96525"/>
                  </a:lnTo>
                  <a:lnTo>
                    <a:pt x="78095" y="97181"/>
                  </a:lnTo>
                  <a:lnTo>
                    <a:pt x="74621" y="97346"/>
                  </a:lnTo>
                  <a:lnTo>
                    <a:pt x="70700" y="97181"/>
                  </a:lnTo>
                  <a:lnTo>
                    <a:pt x="66442" y="96689"/>
                  </a:lnTo>
                  <a:lnTo>
                    <a:pt x="62184" y="95376"/>
                  </a:lnTo>
                  <a:lnTo>
                    <a:pt x="62184" y="111135"/>
                  </a:lnTo>
                  <a:lnTo>
                    <a:pt x="2689" y="102270"/>
                  </a:lnTo>
                  <a:lnTo>
                    <a:pt x="672" y="906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67" name="Google Shape;3567;p96"/>
            <p:cNvSpPr/>
            <p:nvPr/>
          </p:nvSpPr>
          <p:spPr>
            <a:xfrm>
              <a:off x="10296525" y="23044150"/>
              <a:ext cx="1249362" cy="4016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3162"/>
                  </a:moveTo>
                  <a:lnTo>
                    <a:pt x="1829" y="0"/>
                  </a:lnTo>
                  <a:lnTo>
                    <a:pt x="0" y="43162"/>
                  </a:lnTo>
                  <a:lnTo>
                    <a:pt x="116493" y="120000"/>
                  </a:lnTo>
                  <a:lnTo>
                    <a:pt x="120000" y="431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68" name="Google Shape;3568;p96"/>
            <p:cNvSpPr/>
            <p:nvPr/>
          </p:nvSpPr>
          <p:spPr>
            <a:xfrm>
              <a:off x="10920412" y="23172738"/>
              <a:ext cx="533400" cy="1825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2173"/>
                  </a:moveTo>
                  <a:lnTo>
                    <a:pt x="1428" y="0"/>
                  </a:lnTo>
                  <a:lnTo>
                    <a:pt x="0" y="50086"/>
                  </a:lnTo>
                  <a:lnTo>
                    <a:pt x="116785" y="120000"/>
                  </a:lnTo>
                  <a:lnTo>
                    <a:pt x="120000" y="5217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69" name="Google Shape;3569;p96"/>
            <p:cNvSpPr/>
            <p:nvPr/>
          </p:nvSpPr>
          <p:spPr>
            <a:xfrm>
              <a:off x="10375900" y="23082250"/>
              <a:ext cx="357187" cy="1349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5058"/>
                  </a:moveTo>
                  <a:lnTo>
                    <a:pt x="0" y="0"/>
                  </a:lnTo>
                  <a:lnTo>
                    <a:pt x="1600" y="57882"/>
                  </a:lnTo>
                  <a:lnTo>
                    <a:pt x="116266" y="120000"/>
                  </a:lnTo>
                  <a:lnTo>
                    <a:pt x="120000" y="550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70" name="Google Shape;3570;p96"/>
            <p:cNvSpPr/>
            <p:nvPr/>
          </p:nvSpPr>
          <p:spPr>
            <a:xfrm>
              <a:off x="9480550" y="23215600"/>
              <a:ext cx="2103437" cy="696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6082"/>
                  </a:moveTo>
                  <a:lnTo>
                    <a:pt x="271" y="36082"/>
                  </a:lnTo>
                  <a:lnTo>
                    <a:pt x="905" y="35535"/>
                  </a:lnTo>
                  <a:lnTo>
                    <a:pt x="2173" y="34988"/>
                  </a:lnTo>
                  <a:lnTo>
                    <a:pt x="3803" y="34168"/>
                  </a:lnTo>
                  <a:lnTo>
                    <a:pt x="5615" y="33075"/>
                  </a:lnTo>
                  <a:lnTo>
                    <a:pt x="7788" y="31708"/>
                  </a:lnTo>
                  <a:lnTo>
                    <a:pt x="10233" y="29794"/>
                  </a:lnTo>
                  <a:lnTo>
                    <a:pt x="12769" y="27881"/>
                  </a:lnTo>
                  <a:lnTo>
                    <a:pt x="15396" y="25694"/>
                  </a:lnTo>
                  <a:lnTo>
                    <a:pt x="18022" y="23234"/>
                  </a:lnTo>
                  <a:lnTo>
                    <a:pt x="20649" y="20227"/>
                  </a:lnTo>
                  <a:lnTo>
                    <a:pt x="23275" y="16947"/>
                  </a:lnTo>
                  <a:lnTo>
                    <a:pt x="25811" y="13120"/>
                  </a:lnTo>
                  <a:lnTo>
                    <a:pt x="27984" y="9293"/>
                  </a:lnTo>
                  <a:lnTo>
                    <a:pt x="30158" y="4920"/>
                  </a:lnTo>
                  <a:lnTo>
                    <a:pt x="31879" y="0"/>
                  </a:lnTo>
                  <a:lnTo>
                    <a:pt x="119999" y="60956"/>
                  </a:lnTo>
                  <a:lnTo>
                    <a:pt x="119818" y="61503"/>
                  </a:lnTo>
                  <a:lnTo>
                    <a:pt x="119366" y="62870"/>
                  </a:lnTo>
                  <a:lnTo>
                    <a:pt x="118550" y="65330"/>
                  </a:lnTo>
                  <a:lnTo>
                    <a:pt x="117464" y="68337"/>
                  </a:lnTo>
                  <a:lnTo>
                    <a:pt x="116105" y="71890"/>
                  </a:lnTo>
                  <a:lnTo>
                    <a:pt x="114566" y="75990"/>
                  </a:lnTo>
                  <a:lnTo>
                    <a:pt x="112935" y="80637"/>
                  </a:lnTo>
                  <a:lnTo>
                    <a:pt x="110943" y="85284"/>
                  </a:lnTo>
                  <a:lnTo>
                    <a:pt x="108860" y="90478"/>
                  </a:lnTo>
                  <a:lnTo>
                    <a:pt x="106777" y="95398"/>
                  </a:lnTo>
                  <a:lnTo>
                    <a:pt x="104513" y="100318"/>
                  </a:lnTo>
                  <a:lnTo>
                    <a:pt x="102158" y="105239"/>
                  </a:lnTo>
                  <a:lnTo>
                    <a:pt x="99803" y="109612"/>
                  </a:lnTo>
                  <a:lnTo>
                    <a:pt x="97539" y="113439"/>
                  </a:lnTo>
                  <a:lnTo>
                    <a:pt x="95184" y="116993"/>
                  </a:lnTo>
                  <a:lnTo>
                    <a:pt x="92920" y="120000"/>
                  </a:lnTo>
                  <a:lnTo>
                    <a:pt x="0" y="3608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71" name="Google Shape;3571;p96"/>
            <p:cNvSpPr/>
            <p:nvPr/>
          </p:nvSpPr>
          <p:spPr>
            <a:xfrm>
              <a:off x="11576050" y="23140988"/>
              <a:ext cx="749300" cy="3317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49" y="119999"/>
                  </a:moveTo>
                  <a:lnTo>
                    <a:pt x="120000" y="48229"/>
                  </a:lnTo>
                  <a:lnTo>
                    <a:pt x="54661" y="0"/>
                  </a:lnTo>
                  <a:lnTo>
                    <a:pt x="1271" y="13779"/>
                  </a:lnTo>
                  <a:lnTo>
                    <a:pt x="0" y="113110"/>
                  </a:lnTo>
                  <a:lnTo>
                    <a:pt x="11949" y="11999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72" name="Google Shape;3572;p96"/>
            <p:cNvSpPr/>
            <p:nvPr/>
          </p:nvSpPr>
          <p:spPr>
            <a:xfrm>
              <a:off x="9640887" y="21715413"/>
              <a:ext cx="398462" cy="1585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762"/>
                  </a:moveTo>
                  <a:lnTo>
                    <a:pt x="119521" y="2642"/>
                  </a:lnTo>
                  <a:lnTo>
                    <a:pt x="117609" y="2402"/>
                  </a:lnTo>
                  <a:lnTo>
                    <a:pt x="114262" y="2162"/>
                  </a:lnTo>
                  <a:lnTo>
                    <a:pt x="109960" y="1801"/>
                  </a:lnTo>
                  <a:lnTo>
                    <a:pt x="104223" y="1321"/>
                  </a:lnTo>
                  <a:lnTo>
                    <a:pt x="98007" y="840"/>
                  </a:lnTo>
                  <a:lnTo>
                    <a:pt x="90836" y="480"/>
                  </a:lnTo>
                  <a:lnTo>
                    <a:pt x="82709" y="120"/>
                  </a:lnTo>
                  <a:lnTo>
                    <a:pt x="74103" y="0"/>
                  </a:lnTo>
                  <a:lnTo>
                    <a:pt x="64063" y="0"/>
                  </a:lnTo>
                  <a:lnTo>
                    <a:pt x="54501" y="240"/>
                  </a:lnTo>
                  <a:lnTo>
                    <a:pt x="43984" y="600"/>
                  </a:lnTo>
                  <a:lnTo>
                    <a:pt x="33466" y="1441"/>
                  </a:lnTo>
                  <a:lnTo>
                    <a:pt x="22470" y="2402"/>
                  </a:lnTo>
                  <a:lnTo>
                    <a:pt x="10996" y="3843"/>
                  </a:lnTo>
                  <a:lnTo>
                    <a:pt x="0" y="5645"/>
                  </a:lnTo>
                  <a:lnTo>
                    <a:pt x="0" y="120000"/>
                  </a:lnTo>
                  <a:lnTo>
                    <a:pt x="478" y="120000"/>
                  </a:lnTo>
                  <a:lnTo>
                    <a:pt x="2868" y="120000"/>
                  </a:lnTo>
                  <a:lnTo>
                    <a:pt x="6693" y="119879"/>
                  </a:lnTo>
                  <a:lnTo>
                    <a:pt x="10996" y="119759"/>
                  </a:lnTo>
                  <a:lnTo>
                    <a:pt x="16733" y="119519"/>
                  </a:lnTo>
                  <a:lnTo>
                    <a:pt x="23426" y="119279"/>
                  </a:lnTo>
                  <a:lnTo>
                    <a:pt x="31075" y="118918"/>
                  </a:lnTo>
                  <a:lnTo>
                    <a:pt x="39681" y="118318"/>
                  </a:lnTo>
                  <a:lnTo>
                    <a:pt x="48764" y="117717"/>
                  </a:lnTo>
                  <a:lnTo>
                    <a:pt x="57848" y="116876"/>
                  </a:lnTo>
                  <a:lnTo>
                    <a:pt x="68366" y="116036"/>
                  </a:lnTo>
                  <a:lnTo>
                    <a:pt x="78406" y="114834"/>
                  </a:lnTo>
                  <a:lnTo>
                    <a:pt x="88924" y="113513"/>
                  </a:lnTo>
                  <a:lnTo>
                    <a:pt x="99442" y="112192"/>
                  </a:lnTo>
                  <a:lnTo>
                    <a:pt x="109960" y="110390"/>
                  </a:lnTo>
                  <a:lnTo>
                    <a:pt x="120000" y="108468"/>
                  </a:lnTo>
                  <a:lnTo>
                    <a:pt x="120000" y="27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73" name="Google Shape;3573;p96"/>
            <p:cNvSpPr/>
            <p:nvPr/>
          </p:nvSpPr>
          <p:spPr>
            <a:xfrm>
              <a:off x="9652000" y="21728113"/>
              <a:ext cx="341312" cy="13382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46"/>
                  </a:moveTo>
                  <a:lnTo>
                    <a:pt x="119441" y="2704"/>
                  </a:lnTo>
                  <a:lnTo>
                    <a:pt x="117767" y="2562"/>
                  </a:lnTo>
                  <a:lnTo>
                    <a:pt x="114418" y="2135"/>
                  </a:lnTo>
                  <a:lnTo>
                    <a:pt x="109953" y="1708"/>
                  </a:lnTo>
                  <a:lnTo>
                    <a:pt x="104372" y="1281"/>
                  </a:lnTo>
                  <a:lnTo>
                    <a:pt x="98232" y="854"/>
                  </a:lnTo>
                  <a:lnTo>
                    <a:pt x="90976" y="569"/>
                  </a:lnTo>
                  <a:lnTo>
                    <a:pt x="83162" y="142"/>
                  </a:lnTo>
                  <a:lnTo>
                    <a:pt x="74232" y="0"/>
                  </a:lnTo>
                  <a:lnTo>
                    <a:pt x="64186" y="0"/>
                  </a:lnTo>
                  <a:lnTo>
                    <a:pt x="54697" y="142"/>
                  </a:lnTo>
                  <a:lnTo>
                    <a:pt x="44093" y="711"/>
                  </a:lnTo>
                  <a:lnTo>
                    <a:pt x="33488" y="1423"/>
                  </a:lnTo>
                  <a:lnTo>
                    <a:pt x="22325" y="2562"/>
                  </a:lnTo>
                  <a:lnTo>
                    <a:pt x="11720" y="3843"/>
                  </a:lnTo>
                  <a:lnTo>
                    <a:pt x="0" y="5693"/>
                  </a:lnTo>
                  <a:lnTo>
                    <a:pt x="0" y="120000"/>
                  </a:lnTo>
                  <a:lnTo>
                    <a:pt x="558" y="120000"/>
                  </a:lnTo>
                  <a:lnTo>
                    <a:pt x="3348" y="120000"/>
                  </a:lnTo>
                  <a:lnTo>
                    <a:pt x="6697" y="119857"/>
                  </a:lnTo>
                  <a:lnTo>
                    <a:pt x="11720" y="119715"/>
                  </a:lnTo>
                  <a:lnTo>
                    <a:pt x="16744" y="119572"/>
                  </a:lnTo>
                  <a:lnTo>
                    <a:pt x="24000" y="119288"/>
                  </a:lnTo>
                  <a:lnTo>
                    <a:pt x="31255" y="118861"/>
                  </a:lnTo>
                  <a:lnTo>
                    <a:pt x="39627" y="118291"/>
                  </a:lnTo>
                  <a:lnTo>
                    <a:pt x="48558" y="117580"/>
                  </a:lnTo>
                  <a:lnTo>
                    <a:pt x="58604" y="116868"/>
                  </a:lnTo>
                  <a:lnTo>
                    <a:pt x="68651" y="115871"/>
                  </a:lnTo>
                  <a:lnTo>
                    <a:pt x="78697" y="114733"/>
                  </a:lnTo>
                  <a:lnTo>
                    <a:pt x="88744" y="113451"/>
                  </a:lnTo>
                  <a:lnTo>
                    <a:pt x="99906" y="111886"/>
                  </a:lnTo>
                  <a:lnTo>
                    <a:pt x="109953" y="110177"/>
                  </a:lnTo>
                  <a:lnTo>
                    <a:pt x="120000" y="108185"/>
                  </a:lnTo>
                  <a:lnTo>
                    <a:pt x="120000" y="284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74" name="Google Shape;3574;p96"/>
            <p:cNvSpPr/>
            <p:nvPr/>
          </p:nvSpPr>
          <p:spPr>
            <a:xfrm>
              <a:off x="9663112" y="21742400"/>
              <a:ext cx="285750" cy="1087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02"/>
                  </a:moveTo>
                  <a:lnTo>
                    <a:pt x="119333" y="2802"/>
                  </a:lnTo>
                  <a:lnTo>
                    <a:pt x="117333" y="2452"/>
                  </a:lnTo>
                  <a:lnTo>
                    <a:pt x="114666" y="2102"/>
                  </a:lnTo>
                  <a:lnTo>
                    <a:pt x="110000" y="1751"/>
                  </a:lnTo>
                  <a:lnTo>
                    <a:pt x="104666" y="1401"/>
                  </a:lnTo>
                  <a:lnTo>
                    <a:pt x="98000" y="700"/>
                  </a:lnTo>
                  <a:lnTo>
                    <a:pt x="90666" y="350"/>
                  </a:lnTo>
                  <a:lnTo>
                    <a:pt x="83333" y="0"/>
                  </a:lnTo>
                  <a:lnTo>
                    <a:pt x="74000" y="0"/>
                  </a:lnTo>
                  <a:lnTo>
                    <a:pt x="64666" y="0"/>
                  </a:lnTo>
                  <a:lnTo>
                    <a:pt x="54000" y="175"/>
                  </a:lnTo>
                  <a:lnTo>
                    <a:pt x="44000" y="525"/>
                  </a:lnTo>
                  <a:lnTo>
                    <a:pt x="33333" y="1401"/>
                  </a:lnTo>
                  <a:lnTo>
                    <a:pt x="22000" y="2452"/>
                  </a:lnTo>
                  <a:lnTo>
                    <a:pt x="11333" y="4029"/>
                  </a:lnTo>
                  <a:lnTo>
                    <a:pt x="0" y="5781"/>
                  </a:lnTo>
                  <a:lnTo>
                    <a:pt x="0" y="120000"/>
                  </a:lnTo>
                  <a:lnTo>
                    <a:pt x="666" y="120000"/>
                  </a:lnTo>
                  <a:lnTo>
                    <a:pt x="2666" y="120000"/>
                  </a:lnTo>
                  <a:lnTo>
                    <a:pt x="6000" y="119824"/>
                  </a:lnTo>
                  <a:lnTo>
                    <a:pt x="11333" y="119649"/>
                  </a:lnTo>
                  <a:lnTo>
                    <a:pt x="17333" y="119474"/>
                  </a:lnTo>
                  <a:lnTo>
                    <a:pt x="23333" y="119299"/>
                  </a:lnTo>
                  <a:lnTo>
                    <a:pt x="31333" y="118773"/>
                  </a:lnTo>
                  <a:lnTo>
                    <a:pt x="40000" y="118423"/>
                  </a:lnTo>
                  <a:lnTo>
                    <a:pt x="48666" y="117547"/>
                  </a:lnTo>
                  <a:lnTo>
                    <a:pt x="58000" y="116846"/>
                  </a:lnTo>
                  <a:lnTo>
                    <a:pt x="68000" y="115970"/>
                  </a:lnTo>
                  <a:lnTo>
                    <a:pt x="78666" y="114744"/>
                  </a:lnTo>
                  <a:lnTo>
                    <a:pt x="88666" y="113518"/>
                  </a:lnTo>
                  <a:lnTo>
                    <a:pt x="99333" y="111941"/>
                  </a:lnTo>
                  <a:lnTo>
                    <a:pt x="110000" y="110014"/>
                  </a:lnTo>
                  <a:lnTo>
                    <a:pt x="120000" y="108087"/>
                  </a:lnTo>
                  <a:lnTo>
                    <a:pt x="120000" y="280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75" name="Google Shape;3575;p96"/>
            <p:cNvSpPr/>
            <p:nvPr/>
          </p:nvSpPr>
          <p:spPr>
            <a:xfrm>
              <a:off x="9672637" y="21755100"/>
              <a:ext cx="231775" cy="8413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3169"/>
                  </a:moveTo>
                  <a:lnTo>
                    <a:pt x="117534" y="2716"/>
                  </a:lnTo>
                  <a:lnTo>
                    <a:pt x="110136" y="1811"/>
                  </a:lnTo>
                  <a:lnTo>
                    <a:pt x="98630" y="905"/>
                  </a:lnTo>
                  <a:lnTo>
                    <a:pt x="83013" y="226"/>
                  </a:lnTo>
                  <a:lnTo>
                    <a:pt x="64931" y="0"/>
                  </a:lnTo>
                  <a:lnTo>
                    <a:pt x="44383" y="679"/>
                  </a:lnTo>
                  <a:lnTo>
                    <a:pt x="22191" y="2490"/>
                  </a:lnTo>
                  <a:lnTo>
                    <a:pt x="0" y="6113"/>
                  </a:lnTo>
                  <a:lnTo>
                    <a:pt x="0" y="120000"/>
                  </a:lnTo>
                  <a:lnTo>
                    <a:pt x="2465" y="120000"/>
                  </a:lnTo>
                  <a:lnTo>
                    <a:pt x="11506" y="119773"/>
                  </a:lnTo>
                  <a:lnTo>
                    <a:pt x="23835" y="119094"/>
                  </a:lnTo>
                  <a:lnTo>
                    <a:pt x="40273" y="117962"/>
                  </a:lnTo>
                  <a:lnTo>
                    <a:pt x="58356" y="116377"/>
                  </a:lnTo>
                  <a:lnTo>
                    <a:pt x="78904" y="114339"/>
                  </a:lnTo>
                  <a:lnTo>
                    <a:pt x="99452" y="111396"/>
                  </a:lnTo>
                  <a:lnTo>
                    <a:pt x="119999" y="107547"/>
                  </a:lnTo>
                  <a:lnTo>
                    <a:pt x="119999" y="316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76" name="Google Shape;3576;p96"/>
            <p:cNvSpPr/>
            <p:nvPr/>
          </p:nvSpPr>
          <p:spPr>
            <a:xfrm>
              <a:off x="9685337" y="21767800"/>
              <a:ext cx="173037" cy="5921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217"/>
                  </a:moveTo>
                  <a:lnTo>
                    <a:pt x="117798" y="2895"/>
                  </a:lnTo>
                  <a:lnTo>
                    <a:pt x="110091" y="1930"/>
                  </a:lnTo>
                  <a:lnTo>
                    <a:pt x="97981" y="643"/>
                  </a:lnTo>
                  <a:lnTo>
                    <a:pt x="82568" y="0"/>
                  </a:lnTo>
                  <a:lnTo>
                    <a:pt x="64954" y="0"/>
                  </a:lnTo>
                  <a:lnTo>
                    <a:pt x="42935" y="643"/>
                  </a:lnTo>
                  <a:lnTo>
                    <a:pt x="22018" y="2895"/>
                  </a:lnTo>
                  <a:lnTo>
                    <a:pt x="0" y="6756"/>
                  </a:lnTo>
                  <a:lnTo>
                    <a:pt x="0" y="119999"/>
                  </a:lnTo>
                  <a:lnTo>
                    <a:pt x="2201" y="119999"/>
                  </a:lnTo>
                  <a:lnTo>
                    <a:pt x="9908" y="119678"/>
                  </a:lnTo>
                  <a:lnTo>
                    <a:pt x="23119" y="118713"/>
                  </a:lnTo>
                  <a:lnTo>
                    <a:pt x="39633" y="117747"/>
                  </a:lnTo>
                  <a:lnTo>
                    <a:pt x="58348" y="116461"/>
                  </a:lnTo>
                  <a:lnTo>
                    <a:pt x="79266" y="113887"/>
                  </a:lnTo>
                  <a:lnTo>
                    <a:pt x="99082" y="110348"/>
                  </a:lnTo>
                  <a:lnTo>
                    <a:pt x="120000" y="106487"/>
                  </a:lnTo>
                  <a:lnTo>
                    <a:pt x="120000" y="321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77" name="Google Shape;3577;p96"/>
            <p:cNvSpPr/>
            <p:nvPr/>
          </p:nvSpPr>
          <p:spPr>
            <a:xfrm>
              <a:off x="9694862" y="21782088"/>
              <a:ext cx="119062" cy="342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333"/>
                  </a:moveTo>
                  <a:lnTo>
                    <a:pt x="116800" y="2777"/>
                  </a:lnTo>
                  <a:lnTo>
                    <a:pt x="110400" y="2222"/>
                  </a:lnTo>
                  <a:lnTo>
                    <a:pt x="97600" y="1111"/>
                  </a:lnTo>
                  <a:lnTo>
                    <a:pt x="83200" y="0"/>
                  </a:lnTo>
                  <a:lnTo>
                    <a:pt x="65600" y="0"/>
                  </a:lnTo>
                  <a:lnTo>
                    <a:pt x="44800" y="555"/>
                  </a:lnTo>
                  <a:lnTo>
                    <a:pt x="22400" y="3333"/>
                  </a:lnTo>
                  <a:lnTo>
                    <a:pt x="0" y="7777"/>
                  </a:lnTo>
                  <a:lnTo>
                    <a:pt x="0" y="120000"/>
                  </a:lnTo>
                  <a:lnTo>
                    <a:pt x="3200" y="120000"/>
                  </a:lnTo>
                  <a:lnTo>
                    <a:pt x="11200" y="119444"/>
                  </a:lnTo>
                  <a:lnTo>
                    <a:pt x="24000" y="118888"/>
                  </a:lnTo>
                  <a:lnTo>
                    <a:pt x="40000" y="117222"/>
                  </a:lnTo>
                  <a:lnTo>
                    <a:pt x="59200" y="115555"/>
                  </a:lnTo>
                  <a:lnTo>
                    <a:pt x="80000" y="112777"/>
                  </a:lnTo>
                  <a:lnTo>
                    <a:pt x="100800" y="108333"/>
                  </a:lnTo>
                  <a:lnTo>
                    <a:pt x="120000" y="103888"/>
                  </a:lnTo>
                  <a:lnTo>
                    <a:pt x="120000" y="333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78" name="Google Shape;3578;p96"/>
            <p:cNvSpPr/>
            <p:nvPr/>
          </p:nvSpPr>
          <p:spPr>
            <a:xfrm>
              <a:off x="11133137" y="22764750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lnTo>
                    <a:pt x="72000" y="118918"/>
                  </a:lnTo>
                  <a:lnTo>
                    <a:pt x="82909" y="114594"/>
                  </a:lnTo>
                  <a:lnTo>
                    <a:pt x="92727" y="109189"/>
                  </a:lnTo>
                  <a:lnTo>
                    <a:pt x="102545" y="101621"/>
                  </a:lnTo>
                  <a:lnTo>
                    <a:pt x="109090" y="92972"/>
                  </a:lnTo>
                  <a:lnTo>
                    <a:pt x="115636" y="83243"/>
                  </a:lnTo>
                  <a:lnTo>
                    <a:pt x="118909" y="71351"/>
                  </a:lnTo>
                  <a:lnTo>
                    <a:pt x="120000" y="60540"/>
                  </a:lnTo>
                  <a:lnTo>
                    <a:pt x="118909" y="47567"/>
                  </a:lnTo>
                  <a:lnTo>
                    <a:pt x="115636" y="36756"/>
                  </a:lnTo>
                  <a:lnTo>
                    <a:pt x="109090" y="25945"/>
                  </a:lnTo>
                  <a:lnTo>
                    <a:pt x="102545" y="18378"/>
                  </a:lnTo>
                  <a:lnTo>
                    <a:pt x="92727" y="9729"/>
                  </a:lnTo>
                  <a:lnTo>
                    <a:pt x="82909" y="5405"/>
                  </a:lnTo>
                  <a:lnTo>
                    <a:pt x="72000" y="2162"/>
                  </a:lnTo>
                  <a:lnTo>
                    <a:pt x="60000" y="0"/>
                  </a:lnTo>
                  <a:lnTo>
                    <a:pt x="48000" y="2162"/>
                  </a:lnTo>
                  <a:lnTo>
                    <a:pt x="36000" y="5405"/>
                  </a:lnTo>
                  <a:lnTo>
                    <a:pt x="27272" y="9729"/>
                  </a:lnTo>
                  <a:lnTo>
                    <a:pt x="17454" y="18378"/>
                  </a:lnTo>
                  <a:lnTo>
                    <a:pt x="10909" y="25945"/>
                  </a:lnTo>
                  <a:lnTo>
                    <a:pt x="4363" y="36756"/>
                  </a:lnTo>
                  <a:lnTo>
                    <a:pt x="1090" y="47567"/>
                  </a:lnTo>
                  <a:lnTo>
                    <a:pt x="0" y="60540"/>
                  </a:lnTo>
                  <a:lnTo>
                    <a:pt x="1090" y="71351"/>
                  </a:lnTo>
                  <a:lnTo>
                    <a:pt x="4363" y="83243"/>
                  </a:lnTo>
                  <a:lnTo>
                    <a:pt x="10909" y="92972"/>
                  </a:lnTo>
                  <a:lnTo>
                    <a:pt x="17454" y="101621"/>
                  </a:lnTo>
                  <a:lnTo>
                    <a:pt x="27272" y="109189"/>
                  </a:lnTo>
                  <a:lnTo>
                    <a:pt x="36000" y="114594"/>
                  </a:lnTo>
                  <a:lnTo>
                    <a:pt x="48000" y="118918"/>
                  </a:lnTo>
                  <a:lnTo>
                    <a:pt x="6000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79" name="Google Shape;3579;p96"/>
            <p:cNvSpPr/>
            <p:nvPr/>
          </p:nvSpPr>
          <p:spPr>
            <a:xfrm>
              <a:off x="10598150" y="22769513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909" y="120000"/>
                  </a:moveTo>
                  <a:lnTo>
                    <a:pt x="82909" y="115636"/>
                  </a:lnTo>
                  <a:lnTo>
                    <a:pt x="104727" y="100363"/>
                  </a:lnTo>
                  <a:lnTo>
                    <a:pt x="115636" y="80727"/>
                  </a:lnTo>
                  <a:lnTo>
                    <a:pt x="120000" y="58909"/>
                  </a:lnTo>
                  <a:lnTo>
                    <a:pt x="115636" y="34909"/>
                  </a:lnTo>
                  <a:lnTo>
                    <a:pt x="104727" y="15272"/>
                  </a:lnTo>
                  <a:lnTo>
                    <a:pt x="82909" y="4363"/>
                  </a:lnTo>
                  <a:lnTo>
                    <a:pt x="58909" y="0"/>
                  </a:lnTo>
                  <a:lnTo>
                    <a:pt x="34909" y="4363"/>
                  </a:lnTo>
                  <a:lnTo>
                    <a:pt x="17454" y="15272"/>
                  </a:lnTo>
                  <a:lnTo>
                    <a:pt x="4363" y="34909"/>
                  </a:lnTo>
                  <a:lnTo>
                    <a:pt x="0" y="58909"/>
                  </a:lnTo>
                  <a:lnTo>
                    <a:pt x="4363" y="80727"/>
                  </a:lnTo>
                  <a:lnTo>
                    <a:pt x="17454" y="100363"/>
                  </a:lnTo>
                  <a:lnTo>
                    <a:pt x="34909" y="115636"/>
                  </a:lnTo>
                  <a:lnTo>
                    <a:pt x="58909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80" name="Google Shape;3580;p96"/>
            <p:cNvSpPr/>
            <p:nvPr/>
          </p:nvSpPr>
          <p:spPr>
            <a:xfrm>
              <a:off x="10747375" y="22772688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1090" y="120000"/>
                  </a:moveTo>
                  <a:lnTo>
                    <a:pt x="85090" y="115636"/>
                  </a:lnTo>
                  <a:lnTo>
                    <a:pt x="102545" y="102545"/>
                  </a:lnTo>
                  <a:lnTo>
                    <a:pt x="115636" y="85090"/>
                  </a:lnTo>
                  <a:lnTo>
                    <a:pt x="120000" y="61090"/>
                  </a:lnTo>
                  <a:lnTo>
                    <a:pt x="115636" y="37090"/>
                  </a:lnTo>
                  <a:lnTo>
                    <a:pt x="102545" y="17454"/>
                  </a:lnTo>
                  <a:lnTo>
                    <a:pt x="85090" y="4363"/>
                  </a:lnTo>
                  <a:lnTo>
                    <a:pt x="61090" y="0"/>
                  </a:lnTo>
                  <a:lnTo>
                    <a:pt x="37090" y="4363"/>
                  </a:lnTo>
                  <a:lnTo>
                    <a:pt x="19636" y="17454"/>
                  </a:lnTo>
                  <a:lnTo>
                    <a:pt x="4363" y="37090"/>
                  </a:lnTo>
                  <a:lnTo>
                    <a:pt x="0" y="61090"/>
                  </a:lnTo>
                  <a:lnTo>
                    <a:pt x="4363" y="85090"/>
                  </a:lnTo>
                  <a:lnTo>
                    <a:pt x="19636" y="102545"/>
                  </a:lnTo>
                  <a:lnTo>
                    <a:pt x="37090" y="115636"/>
                  </a:lnTo>
                  <a:lnTo>
                    <a:pt x="6109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81" name="Google Shape;3581;p96"/>
            <p:cNvSpPr/>
            <p:nvPr/>
          </p:nvSpPr>
          <p:spPr>
            <a:xfrm>
              <a:off x="10161587" y="21575713"/>
              <a:ext cx="247650" cy="1193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923" y="2393"/>
                  </a:moveTo>
                  <a:lnTo>
                    <a:pt x="33846" y="4787"/>
                  </a:lnTo>
                  <a:lnTo>
                    <a:pt x="25384" y="11648"/>
                  </a:lnTo>
                  <a:lnTo>
                    <a:pt x="14615" y="22340"/>
                  </a:lnTo>
                  <a:lnTo>
                    <a:pt x="5384" y="36542"/>
                  </a:lnTo>
                  <a:lnTo>
                    <a:pt x="0" y="53776"/>
                  </a:lnTo>
                  <a:lnTo>
                    <a:pt x="769" y="73723"/>
                  </a:lnTo>
                  <a:lnTo>
                    <a:pt x="10769" y="96063"/>
                  </a:lnTo>
                  <a:lnTo>
                    <a:pt x="33076" y="120000"/>
                  </a:lnTo>
                  <a:lnTo>
                    <a:pt x="115384" y="119042"/>
                  </a:lnTo>
                  <a:lnTo>
                    <a:pt x="112307" y="115531"/>
                  </a:lnTo>
                  <a:lnTo>
                    <a:pt x="103846" y="105797"/>
                  </a:lnTo>
                  <a:lnTo>
                    <a:pt x="94615" y="91595"/>
                  </a:lnTo>
                  <a:lnTo>
                    <a:pt x="85384" y="73882"/>
                  </a:lnTo>
                  <a:lnTo>
                    <a:pt x="80000" y="54574"/>
                  </a:lnTo>
                  <a:lnTo>
                    <a:pt x="82307" y="35106"/>
                  </a:lnTo>
                  <a:lnTo>
                    <a:pt x="95384" y="16914"/>
                  </a:lnTo>
                  <a:lnTo>
                    <a:pt x="120000" y="1436"/>
                  </a:lnTo>
                  <a:lnTo>
                    <a:pt x="120000" y="1276"/>
                  </a:lnTo>
                  <a:lnTo>
                    <a:pt x="120000" y="957"/>
                  </a:lnTo>
                  <a:lnTo>
                    <a:pt x="118461" y="638"/>
                  </a:lnTo>
                  <a:lnTo>
                    <a:pt x="113076" y="0"/>
                  </a:lnTo>
                  <a:lnTo>
                    <a:pt x="103076" y="0"/>
                  </a:lnTo>
                  <a:lnTo>
                    <a:pt x="88461" y="159"/>
                  </a:lnTo>
                  <a:lnTo>
                    <a:pt x="66923" y="1117"/>
                  </a:lnTo>
                  <a:lnTo>
                    <a:pt x="36923" y="239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82" name="Google Shape;3582;p96"/>
            <p:cNvSpPr/>
            <p:nvPr/>
          </p:nvSpPr>
          <p:spPr>
            <a:xfrm>
              <a:off x="11437937" y="21428075"/>
              <a:ext cx="336550" cy="133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858"/>
                  </a:moveTo>
                  <a:lnTo>
                    <a:pt x="116603" y="1573"/>
                  </a:lnTo>
                  <a:lnTo>
                    <a:pt x="108679" y="4719"/>
                  </a:lnTo>
                  <a:lnTo>
                    <a:pt x="98490" y="11013"/>
                  </a:lnTo>
                  <a:lnTo>
                    <a:pt x="88301" y="21168"/>
                  </a:lnTo>
                  <a:lnTo>
                    <a:pt x="79811" y="36328"/>
                  </a:lnTo>
                  <a:lnTo>
                    <a:pt x="75283" y="57353"/>
                  </a:lnTo>
                  <a:lnTo>
                    <a:pt x="77547" y="84815"/>
                  </a:lnTo>
                  <a:lnTo>
                    <a:pt x="89433" y="120000"/>
                  </a:lnTo>
                  <a:lnTo>
                    <a:pt x="21509" y="120000"/>
                  </a:lnTo>
                  <a:lnTo>
                    <a:pt x="19245" y="116424"/>
                  </a:lnTo>
                  <a:lnTo>
                    <a:pt x="13584" y="106698"/>
                  </a:lnTo>
                  <a:lnTo>
                    <a:pt x="6792" y="92252"/>
                  </a:lnTo>
                  <a:lnTo>
                    <a:pt x="1698" y="74517"/>
                  </a:lnTo>
                  <a:lnTo>
                    <a:pt x="0" y="54922"/>
                  </a:lnTo>
                  <a:lnTo>
                    <a:pt x="3396" y="34898"/>
                  </a:lnTo>
                  <a:lnTo>
                    <a:pt x="16415" y="16305"/>
                  </a:lnTo>
                  <a:lnTo>
                    <a:pt x="38490" y="0"/>
                  </a:lnTo>
                  <a:lnTo>
                    <a:pt x="120000" y="8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83" name="Google Shape;3583;p96"/>
            <p:cNvSpPr/>
            <p:nvPr/>
          </p:nvSpPr>
          <p:spPr>
            <a:xfrm>
              <a:off x="10169525" y="21647150"/>
              <a:ext cx="217487" cy="104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664" y="2195"/>
                  </a:moveTo>
                  <a:lnTo>
                    <a:pt x="34160" y="4573"/>
                  </a:lnTo>
                  <a:lnTo>
                    <a:pt x="26277" y="11341"/>
                  </a:lnTo>
                  <a:lnTo>
                    <a:pt x="16642" y="22317"/>
                  </a:lnTo>
                  <a:lnTo>
                    <a:pt x="6131" y="36402"/>
                  </a:lnTo>
                  <a:lnTo>
                    <a:pt x="0" y="53780"/>
                  </a:lnTo>
                  <a:lnTo>
                    <a:pt x="875" y="73719"/>
                  </a:lnTo>
                  <a:lnTo>
                    <a:pt x="10510" y="95853"/>
                  </a:lnTo>
                  <a:lnTo>
                    <a:pt x="33284" y="120000"/>
                  </a:lnTo>
                  <a:lnTo>
                    <a:pt x="115620" y="118902"/>
                  </a:lnTo>
                  <a:lnTo>
                    <a:pt x="111240" y="115426"/>
                  </a:lnTo>
                  <a:lnTo>
                    <a:pt x="104233" y="105731"/>
                  </a:lnTo>
                  <a:lnTo>
                    <a:pt x="93722" y="91280"/>
                  </a:lnTo>
                  <a:lnTo>
                    <a:pt x="84963" y="73719"/>
                  </a:lnTo>
                  <a:lnTo>
                    <a:pt x="80583" y="54329"/>
                  </a:lnTo>
                  <a:lnTo>
                    <a:pt x="82335" y="35121"/>
                  </a:lnTo>
                  <a:lnTo>
                    <a:pt x="94598" y="16646"/>
                  </a:lnTo>
                  <a:lnTo>
                    <a:pt x="120000" y="1280"/>
                  </a:lnTo>
                  <a:lnTo>
                    <a:pt x="120000" y="1097"/>
                  </a:lnTo>
                  <a:lnTo>
                    <a:pt x="120000" y="731"/>
                  </a:lnTo>
                  <a:lnTo>
                    <a:pt x="118248" y="365"/>
                  </a:lnTo>
                  <a:lnTo>
                    <a:pt x="112992" y="0"/>
                  </a:lnTo>
                  <a:lnTo>
                    <a:pt x="104233" y="0"/>
                  </a:lnTo>
                  <a:lnTo>
                    <a:pt x="88467" y="182"/>
                  </a:lnTo>
                  <a:lnTo>
                    <a:pt x="67445" y="914"/>
                  </a:lnTo>
                  <a:lnTo>
                    <a:pt x="37664" y="219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84" name="Google Shape;3584;p96"/>
            <p:cNvSpPr/>
            <p:nvPr/>
          </p:nvSpPr>
          <p:spPr>
            <a:xfrm>
              <a:off x="10179050" y="21717000"/>
              <a:ext cx="184150" cy="88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241" y="2357"/>
                  </a:moveTo>
                  <a:lnTo>
                    <a:pt x="34137" y="4500"/>
                  </a:lnTo>
                  <a:lnTo>
                    <a:pt x="24827" y="11357"/>
                  </a:lnTo>
                  <a:lnTo>
                    <a:pt x="15517" y="22071"/>
                  </a:lnTo>
                  <a:lnTo>
                    <a:pt x="5172" y="36214"/>
                  </a:lnTo>
                  <a:lnTo>
                    <a:pt x="0" y="53571"/>
                  </a:lnTo>
                  <a:lnTo>
                    <a:pt x="1034" y="73714"/>
                  </a:lnTo>
                  <a:lnTo>
                    <a:pt x="10344" y="96000"/>
                  </a:lnTo>
                  <a:lnTo>
                    <a:pt x="33103" y="120000"/>
                  </a:lnTo>
                  <a:lnTo>
                    <a:pt x="115862" y="118928"/>
                  </a:lnTo>
                  <a:lnTo>
                    <a:pt x="111724" y="115285"/>
                  </a:lnTo>
                  <a:lnTo>
                    <a:pt x="104482" y="105642"/>
                  </a:lnTo>
                  <a:lnTo>
                    <a:pt x="94137" y="91285"/>
                  </a:lnTo>
                  <a:lnTo>
                    <a:pt x="84827" y="73714"/>
                  </a:lnTo>
                  <a:lnTo>
                    <a:pt x="79655" y="54642"/>
                  </a:lnTo>
                  <a:lnTo>
                    <a:pt x="81724" y="35142"/>
                  </a:lnTo>
                  <a:lnTo>
                    <a:pt x="94137" y="16928"/>
                  </a:lnTo>
                  <a:lnTo>
                    <a:pt x="120000" y="1285"/>
                  </a:lnTo>
                  <a:lnTo>
                    <a:pt x="120000" y="1071"/>
                  </a:lnTo>
                  <a:lnTo>
                    <a:pt x="120000" y="857"/>
                  </a:lnTo>
                  <a:lnTo>
                    <a:pt x="117931" y="428"/>
                  </a:lnTo>
                  <a:lnTo>
                    <a:pt x="112758" y="0"/>
                  </a:lnTo>
                  <a:lnTo>
                    <a:pt x="103448" y="0"/>
                  </a:lnTo>
                  <a:lnTo>
                    <a:pt x="88965" y="214"/>
                  </a:lnTo>
                  <a:lnTo>
                    <a:pt x="67241" y="857"/>
                  </a:lnTo>
                  <a:lnTo>
                    <a:pt x="37241" y="235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85" name="Google Shape;3585;p96"/>
            <p:cNvSpPr/>
            <p:nvPr/>
          </p:nvSpPr>
          <p:spPr>
            <a:xfrm>
              <a:off x="10186987" y="21786850"/>
              <a:ext cx="153987" cy="735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113" y="2332"/>
                  </a:moveTo>
                  <a:lnTo>
                    <a:pt x="33402" y="4406"/>
                  </a:lnTo>
                  <a:lnTo>
                    <a:pt x="24742" y="11403"/>
                  </a:lnTo>
                  <a:lnTo>
                    <a:pt x="14845" y="22030"/>
                  </a:lnTo>
                  <a:lnTo>
                    <a:pt x="4948" y="36285"/>
                  </a:lnTo>
                  <a:lnTo>
                    <a:pt x="0" y="53650"/>
                  </a:lnTo>
                  <a:lnTo>
                    <a:pt x="0" y="73866"/>
                  </a:lnTo>
                  <a:lnTo>
                    <a:pt x="11134" y="95896"/>
                  </a:lnTo>
                  <a:lnTo>
                    <a:pt x="32164" y="119999"/>
                  </a:lnTo>
                  <a:lnTo>
                    <a:pt x="115051" y="119222"/>
                  </a:lnTo>
                  <a:lnTo>
                    <a:pt x="110103" y="115593"/>
                  </a:lnTo>
                  <a:lnTo>
                    <a:pt x="102680" y="105745"/>
                  </a:lnTo>
                  <a:lnTo>
                    <a:pt x="92783" y="91490"/>
                  </a:lnTo>
                  <a:lnTo>
                    <a:pt x="84123" y="73866"/>
                  </a:lnTo>
                  <a:lnTo>
                    <a:pt x="80412" y="54686"/>
                  </a:lnTo>
                  <a:lnTo>
                    <a:pt x="82886" y="35248"/>
                  </a:lnTo>
                  <a:lnTo>
                    <a:pt x="94020" y="16846"/>
                  </a:lnTo>
                  <a:lnTo>
                    <a:pt x="120000" y="1295"/>
                  </a:lnTo>
                  <a:lnTo>
                    <a:pt x="120000" y="1036"/>
                  </a:lnTo>
                  <a:lnTo>
                    <a:pt x="120000" y="777"/>
                  </a:lnTo>
                  <a:lnTo>
                    <a:pt x="117525" y="259"/>
                  </a:lnTo>
                  <a:lnTo>
                    <a:pt x="112577" y="0"/>
                  </a:lnTo>
                  <a:lnTo>
                    <a:pt x="103917" y="0"/>
                  </a:lnTo>
                  <a:lnTo>
                    <a:pt x="87835" y="0"/>
                  </a:lnTo>
                  <a:lnTo>
                    <a:pt x="66804" y="777"/>
                  </a:lnTo>
                  <a:lnTo>
                    <a:pt x="37113" y="233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86" name="Google Shape;3586;p96"/>
            <p:cNvSpPr/>
            <p:nvPr/>
          </p:nvSpPr>
          <p:spPr>
            <a:xfrm>
              <a:off x="10194925" y="21856700"/>
              <a:ext cx="122237" cy="5826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402" y="2615"/>
                  </a:moveTo>
                  <a:lnTo>
                    <a:pt x="34285" y="4904"/>
                  </a:lnTo>
                  <a:lnTo>
                    <a:pt x="26493" y="11771"/>
                  </a:lnTo>
                  <a:lnTo>
                    <a:pt x="15584" y="22234"/>
                  </a:lnTo>
                  <a:lnTo>
                    <a:pt x="6233" y="36621"/>
                  </a:lnTo>
                  <a:lnTo>
                    <a:pt x="0" y="53623"/>
                  </a:lnTo>
                  <a:lnTo>
                    <a:pt x="0" y="73896"/>
                  </a:lnTo>
                  <a:lnTo>
                    <a:pt x="10909" y="96130"/>
                  </a:lnTo>
                  <a:lnTo>
                    <a:pt x="32727" y="120000"/>
                  </a:lnTo>
                  <a:lnTo>
                    <a:pt x="115324" y="119019"/>
                  </a:lnTo>
                  <a:lnTo>
                    <a:pt x="110649" y="115422"/>
                  </a:lnTo>
                  <a:lnTo>
                    <a:pt x="102857" y="105613"/>
                  </a:lnTo>
                  <a:lnTo>
                    <a:pt x="93506" y="91553"/>
                  </a:lnTo>
                  <a:lnTo>
                    <a:pt x="84155" y="73896"/>
                  </a:lnTo>
                  <a:lnTo>
                    <a:pt x="79480" y="54931"/>
                  </a:lnTo>
                  <a:lnTo>
                    <a:pt x="82597" y="34986"/>
                  </a:lnTo>
                  <a:lnTo>
                    <a:pt x="95064" y="17002"/>
                  </a:lnTo>
                  <a:lnTo>
                    <a:pt x="120000" y="1634"/>
                  </a:lnTo>
                  <a:lnTo>
                    <a:pt x="120000" y="653"/>
                  </a:lnTo>
                  <a:lnTo>
                    <a:pt x="118441" y="326"/>
                  </a:lnTo>
                  <a:lnTo>
                    <a:pt x="112207" y="0"/>
                  </a:lnTo>
                  <a:lnTo>
                    <a:pt x="102857" y="0"/>
                  </a:lnTo>
                  <a:lnTo>
                    <a:pt x="87272" y="326"/>
                  </a:lnTo>
                  <a:lnTo>
                    <a:pt x="67012" y="1307"/>
                  </a:lnTo>
                  <a:lnTo>
                    <a:pt x="37402" y="261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87" name="Google Shape;3587;p96"/>
            <p:cNvSpPr/>
            <p:nvPr/>
          </p:nvSpPr>
          <p:spPr>
            <a:xfrm>
              <a:off x="10204450" y="21928138"/>
              <a:ext cx="88900" cy="430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428" y="2214"/>
                  </a:moveTo>
                  <a:lnTo>
                    <a:pt x="34285" y="4428"/>
                  </a:lnTo>
                  <a:lnTo>
                    <a:pt x="25714" y="11070"/>
                  </a:lnTo>
                  <a:lnTo>
                    <a:pt x="12857" y="21697"/>
                  </a:lnTo>
                  <a:lnTo>
                    <a:pt x="4285" y="36309"/>
                  </a:lnTo>
                  <a:lnTo>
                    <a:pt x="0" y="54022"/>
                  </a:lnTo>
                  <a:lnTo>
                    <a:pt x="0" y="73505"/>
                  </a:lnTo>
                  <a:lnTo>
                    <a:pt x="8571" y="96088"/>
                  </a:lnTo>
                  <a:lnTo>
                    <a:pt x="32142" y="120000"/>
                  </a:lnTo>
                  <a:lnTo>
                    <a:pt x="115714" y="118671"/>
                  </a:lnTo>
                  <a:lnTo>
                    <a:pt x="111428" y="115571"/>
                  </a:lnTo>
                  <a:lnTo>
                    <a:pt x="102857" y="105387"/>
                  </a:lnTo>
                  <a:lnTo>
                    <a:pt x="94285" y="91217"/>
                  </a:lnTo>
                  <a:lnTo>
                    <a:pt x="85714" y="73505"/>
                  </a:lnTo>
                  <a:lnTo>
                    <a:pt x="79285" y="54464"/>
                  </a:lnTo>
                  <a:lnTo>
                    <a:pt x="83571" y="34538"/>
                  </a:lnTo>
                  <a:lnTo>
                    <a:pt x="94285" y="16383"/>
                  </a:lnTo>
                  <a:lnTo>
                    <a:pt x="119999" y="1328"/>
                  </a:lnTo>
                  <a:lnTo>
                    <a:pt x="119999" y="885"/>
                  </a:lnTo>
                  <a:lnTo>
                    <a:pt x="117857" y="442"/>
                  </a:lnTo>
                  <a:lnTo>
                    <a:pt x="111428" y="0"/>
                  </a:lnTo>
                  <a:lnTo>
                    <a:pt x="102857" y="0"/>
                  </a:lnTo>
                  <a:lnTo>
                    <a:pt x="89999" y="0"/>
                  </a:lnTo>
                  <a:lnTo>
                    <a:pt x="66428" y="885"/>
                  </a:lnTo>
                  <a:lnTo>
                    <a:pt x="36428" y="221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88" name="Google Shape;3588;p96"/>
            <p:cNvSpPr/>
            <p:nvPr/>
          </p:nvSpPr>
          <p:spPr>
            <a:xfrm>
              <a:off x="11447462" y="21509038"/>
              <a:ext cx="295275" cy="11620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83"/>
                  </a:moveTo>
                  <a:lnTo>
                    <a:pt x="117419" y="1803"/>
                  </a:lnTo>
                  <a:lnTo>
                    <a:pt x="109032" y="4754"/>
                  </a:lnTo>
                  <a:lnTo>
                    <a:pt x="98709" y="10983"/>
                  </a:lnTo>
                  <a:lnTo>
                    <a:pt x="88387" y="21311"/>
                  </a:lnTo>
                  <a:lnTo>
                    <a:pt x="80000" y="36229"/>
                  </a:lnTo>
                  <a:lnTo>
                    <a:pt x="75483" y="57377"/>
                  </a:lnTo>
                  <a:lnTo>
                    <a:pt x="78709" y="84754"/>
                  </a:lnTo>
                  <a:lnTo>
                    <a:pt x="89677" y="120000"/>
                  </a:lnTo>
                  <a:lnTo>
                    <a:pt x="21935" y="120000"/>
                  </a:lnTo>
                  <a:lnTo>
                    <a:pt x="20000" y="116557"/>
                  </a:lnTo>
                  <a:lnTo>
                    <a:pt x="14193" y="106721"/>
                  </a:lnTo>
                  <a:lnTo>
                    <a:pt x="7741" y="92295"/>
                  </a:lnTo>
                  <a:lnTo>
                    <a:pt x="1935" y="74426"/>
                  </a:lnTo>
                  <a:lnTo>
                    <a:pt x="0" y="54918"/>
                  </a:lnTo>
                  <a:lnTo>
                    <a:pt x="3870" y="34918"/>
                  </a:lnTo>
                  <a:lnTo>
                    <a:pt x="16129" y="16065"/>
                  </a:lnTo>
                  <a:lnTo>
                    <a:pt x="38709" y="0"/>
                  </a:lnTo>
                  <a:lnTo>
                    <a:pt x="120000" y="98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89" name="Google Shape;3589;p96"/>
            <p:cNvSpPr/>
            <p:nvPr/>
          </p:nvSpPr>
          <p:spPr>
            <a:xfrm>
              <a:off x="11460162" y="21590000"/>
              <a:ext cx="250825" cy="9921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68"/>
                  </a:moveTo>
                  <a:lnTo>
                    <a:pt x="116202" y="1728"/>
                  </a:lnTo>
                  <a:lnTo>
                    <a:pt x="109367" y="4800"/>
                  </a:lnTo>
                  <a:lnTo>
                    <a:pt x="98734" y="10944"/>
                  </a:lnTo>
                  <a:lnTo>
                    <a:pt x="88101" y="21120"/>
                  </a:lnTo>
                  <a:lnTo>
                    <a:pt x="79746" y="36288"/>
                  </a:lnTo>
                  <a:lnTo>
                    <a:pt x="75949" y="57216"/>
                  </a:lnTo>
                  <a:lnTo>
                    <a:pt x="78227" y="84672"/>
                  </a:lnTo>
                  <a:lnTo>
                    <a:pt x="89620" y="120000"/>
                  </a:lnTo>
                  <a:lnTo>
                    <a:pt x="22025" y="120000"/>
                  </a:lnTo>
                  <a:lnTo>
                    <a:pt x="18987" y="116544"/>
                  </a:lnTo>
                  <a:lnTo>
                    <a:pt x="13670" y="106752"/>
                  </a:lnTo>
                  <a:lnTo>
                    <a:pt x="6835" y="92160"/>
                  </a:lnTo>
                  <a:lnTo>
                    <a:pt x="1518" y="74304"/>
                  </a:lnTo>
                  <a:lnTo>
                    <a:pt x="0" y="54912"/>
                  </a:lnTo>
                  <a:lnTo>
                    <a:pt x="3797" y="34944"/>
                  </a:lnTo>
                  <a:lnTo>
                    <a:pt x="15949" y="16128"/>
                  </a:lnTo>
                  <a:lnTo>
                    <a:pt x="38734" y="0"/>
                  </a:lnTo>
                  <a:lnTo>
                    <a:pt x="120000" y="76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90" name="Google Shape;3590;p96"/>
            <p:cNvSpPr/>
            <p:nvPr/>
          </p:nvSpPr>
          <p:spPr>
            <a:xfrm>
              <a:off x="11469687" y="21670963"/>
              <a:ext cx="207962" cy="820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28"/>
                  </a:moveTo>
                  <a:lnTo>
                    <a:pt x="117251" y="1624"/>
                  </a:lnTo>
                  <a:lnTo>
                    <a:pt x="109007" y="4874"/>
                  </a:lnTo>
                  <a:lnTo>
                    <a:pt x="99847" y="10909"/>
                  </a:lnTo>
                  <a:lnTo>
                    <a:pt x="88854" y="21121"/>
                  </a:lnTo>
                  <a:lnTo>
                    <a:pt x="80610" y="36208"/>
                  </a:lnTo>
                  <a:lnTo>
                    <a:pt x="76946" y="57330"/>
                  </a:lnTo>
                  <a:lnTo>
                    <a:pt x="78778" y="84951"/>
                  </a:lnTo>
                  <a:lnTo>
                    <a:pt x="90687" y="120000"/>
                  </a:lnTo>
                  <a:lnTo>
                    <a:pt x="22900" y="120000"/>
                  </a:lnTo>
                  <a:lnTo>
                    <a:pt x="21068" y="116518"/>
                  </a:lnTo>
                  <a:lnTo>
                    <a:pt x="14656" y="106769"/>
                  </a:lnTo>
                  <a:lnTo>
                    <a:pt x="8244" y="92147"/>
                  </a:lnTo>
                  <a:lnTo>
                    <a:pt x="1832" y="74274"/>
                  </a:lnTo>
                  <a:lnTo>
                    <a:pt x="0" y="54777"/>
                  </a:lnTo>
                  <a:lnTo>
                    <a:pt x="3664" y="35048"/>
                  </a:lnTo>
                  <a:lnTo>
                    <a:pt x="16488" y="16247"/>
                  </a:lnTo>
                  <a:lnTo>
                    <a:pt x="39389" y="0"/>
                  </a:lnTo>
                  <a:lnTo>
                    <a:pt x="120000" y="92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91" name="Google Shape;3591;p96"/>
            <p:cNvSpPr/>
            <p:nvPr/>
          </p:nvSpPr>
          <p:spPr>
            <a:xfrm>
              <a:off x="11482387" y="21750338"/>
              <a:ext cx="165100" cy="652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67"/>
                  </a:moveTo>
                  <a:lnTo>
                    <a:pt x="116538" y="2043"/>
                  </a:lnTo>
                  <a:lnTo>
                    <a:pt x="108461" y="4963"/>
                  </a:lnTo>
                  <a:lnTo>
                    <a:pt x="99230" y="11094"/>
                  </a:lnTo>
                  <a:lnTo>
                    <a:pt x="87692" y="21313"/>
                  </a:lnTo>
                  <a:lnTo>
                    <a:pt x="79615" y="36496"/>
                  </a:lnTo>
                  <a:lnTo>
                    <a:pt x="75000" y="57226"/>
                  </a:lnTo>
                  <a:lnTo>
                    <a:pt x="77307" y="84963"/>
                  </a:lnTo>
                  <a:lnTo>
                    <a:pt x="88846" y="120000"/>
                  </a:lnTo>
                  <a:lnTo>
                    <a:pt x="21923" y="120000"/>
                  </a:lnTo>
                  <a:lnTo>
                    <a:pt x="19615" y="116496"/>
                  </a:lnTo>
                  <a:lnTo>
                    <a:pt x="12692" y="106569"/>
                  </a:lnTo>
                  <a:lnTo>
                    <a:pt x="6923" y="92262"/>
                  </a:lnTo>
                  <a:lnTo>
                    <a:pt x="2307" y="74452"/>
                  </a:lnTo>
                  <a:lnTo>
                    <a:pt x="0" y="54890"/>
                  </a:lnTo>
                  <a:lnTo>
                    <a:pt x="4615" y="35036"/>
                  </a:lnTo>
                  <a:lnTo>
                    <a:pt x="17307" y="16058"/>
                  </a:lnTo>
                  <a:lnTo>
                    <a:pt x="39230" y="0"/>
                  </a:lnTo>
                  <a:lnTo>
                    <a:pt x="120000" y="116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92" name="Google Shape;3592;p96"/>
            <p:cNvSpPr/>
            <p:nvPr/>
          </p:nvSpPr>
          <p:spPr>
            <a:xfrm>
              <a:off x="11493500" y="21831300"/>
              <a:ext cx="120650" cy="4794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94"/>
                  </a:moveTo>
                  <a:lnTo>
                    <a:pt x="116842" y="1589"/>
                  </a:lnTo>
                  <a:lnTo>
                    <a:pt x="110526" y="4768"/>
                  </a:lnTo>
                  <a:lnTo>
                    <a:pt x="97894" y="11125"/>
                  </a:lnTo>
                  <a:lnTo>
                    <a:pt x="88421" y="21059"/>
                  </a:lnTo>
                  <a:lnTo>
                    <a:pt x="80526" y="36556"/>
                  </a:lnTo>
                  <a:lnTo>
                    <a:pt x="77368" y="57615"/>
                  </a:lnTo>
                  <a:lnTo>
                    <a:pt x="78947" y="85033"/>
                  </a:lnTo>
                  <a:lnTo>
                    <a:pt x="90000" y="120000"/>
                  </a:lnTo>
                  <a:lnTo>
                    <a:pt x="22105" y="120000"/>
                  </a:lnTo>
                  <a:lnTo>
                    <a:pt x="20526" y="116821"/>
                  </a:lnTo>
                  <a:lnTo>
                    <a:pt x="14210" y="106887"/>
                  </a:lnTo>
                  <a:lnTo>
                    <a:pt x="6315" y="92185"/>
                  </a:lnTo>
                  <a:lnTo>
                    <a:pt x="1578" y="74701"/>
                  </a:lnTo>
                  <a:lnTo>
                    <a:pt x="0" y="54834"/>
                  </a:lnTo>
                  <a:lnTo>
                    <a:pt x="3157" y="35364"/>
                  </a:lnTo>
                  <a:lnTo>
                    <a:pt x="15789" y="16291"/>
                  </a:lnTo>
                  <a:lnTo>
                    <a:pt x="39473" y="0"/>
                  </a:lnTo>
                  <a:lnTo>
                    <a:pt x="120000" y="79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93" name="Google Shape;3593;p96"/>
            <p:cNvSpPr txBox="1"/>
            <p:nvPr/>
          </p:nvSpPr>
          <p:spPr>
            <a:xfrm>
              <a:off x="9907587" y="21713825"/>
              <a:ext cx="36512" cy="15208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94" name="Google Shape;3594;p96"/>
            <p:cNvSpPr/>
            <p:nvPr/>
          </p:nvSpPr>
          <p:spPr>
            <a:xfrm>
              <a:off x="10444162" y="21691600"/>
              <a:ext cx="595312" cy="698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" y="11181"/>
                  </a:moveTo>
                  <a:lnTo>
                    <a:pt x="10240" y="13363"/>
                  </a:lnTo>
                  <a:lnTo>
                    <a:pt x="8000" y="20181"/>
                  </a:lnTo>
                  <a:lnTo>
                    <a:pt x="5440" y="30545"/>
                  </a:lnTo>
                  <a:lnTo>
                    <a:pt x="2560" y="44454"/>
                  </a:lnTo>
                  <a:lnTo>
                    <a:pt x="640" y="60818"/>
                  </a:lnTo>
                  <a:lnTo>
                    <a:pt x="0" y="79090"/>
                  </a:lnTo>
                  <a:lnTo>
                    <a:pt x="2240" y="99000"/>
                  </a:lnTo>
                  <a:lnTo>
                    <a:pt x="7360" y="120000"/>
                  </a:lnTo>
                  <a:lnTo>
                    <a:pt x="7360" y="119181"/>
                  </a:lnTo>
                  <a:lnTo>
                    <a:pt x="7360" y="116454"/>
                  </a:lnTo>
                  <a:lnTo>
                    <a:pt x="7360" y="112090"/>
                  </a:lnTo>
                  <a:lnTo>
                    <a:pt x="7360" y="106636"/>
                  </a:lnTo>
                  <a:lnTo>
                    <a:pt x="8000" y="100090"/>
                  </a:lnTo>
                  <a:lnTo>
                    <a:pt x="8960" y="93000"/>
                  </a:lnTo>
                  <a:lnTo>
                    <a:pt x="10560" y="85090"/>
                  </a:lnTo>
                  <a:lnTo>
                    <a:pt x="12480" y="76636"/>
                  </a:lnTo>
                  <a:lnTo>
                    <a:pt x="15680" y="68454"/>
                  </a:lnTo>
                  <a:lnTo>
                    <a:pt x="19520" y="60545"/>
                  </a:lnTo>
                  <a:lnTo>
                    <a:pt x="24000" y="52909"/>
                  </a:lnTo>
                  <a:lnTo>
                    <a:pt x="29760" y="45818"/>
                  </a:lnTo>
                  <a:lnTo>
                    <a:pt x="37120" y="39545"/>
                  </a:lnTo>
                  <a:lnTo>
                    <a:pt x="45120" y="34636"/>
                  </a:lnTo>
                  <a:lnTo>
                    <a:pt x="55360" y="31090"/>
                  </a:lnTo>
                  <a:lnTo>
                    <a:pt x="66560" y="28909"/>
                  </a:lnTo>
                  <a:lnTo>
                    <a:pt x="67200" y="28363"/>
                  </a:lnTo>
                  <a:lnTo>
                    <a:pt x="69440" y="27272"/>
                  </a:lnTo>
                  <a:lnTo>
                    <a:pt x="72640" y="25090"/>
                  </a:lnTo>
                  <a:lnTo>
                    <a:pt x="78400" y="22363"/>
                  </a:lnTo>
                  <a:lnTo>
                    <a:pt x="85440" y="18818"/>
                  </a:lnTo>
                  <a:lnTo>
                    <a:pt x="94720" y="14727"/>
                  </a:lnTo>
                  <a:lnTo>
                    <a:pt x="106240" y="9818"/>
                  </a:lnTo>
                  <a:lnTo>
                    <a:pt x="120000" y="4636"/>
                  </a:lnTo>
                  <a:lnTo>
                    <a:pt x="119360" y="4363"/>
                  </a:lnTo>
                  <a:lnTo>
                    <a:pt x="117120" y="4090"/>
                  </a:lnTo>
                  <a:lnTo>
                    <a:pt x="114240" y="3545"/>
                  </a:lnTo>
                  <a:lnTo>
                    <a:pt x="109760" y="2727"/>
                  </a:lnTo>
                  <a:lnTo>
                    <a:pt x="104320" y="1909"/>
                  </a:lnTo>
                  <a:lnTo>
                    <a:pt x="98240" y="1363"/>
                  </a:lnTo>
                  <a:lnTo>
                    <a:pt x="91200" y="818"/>
                  </a:lnTo>
                  <a:lnTo>
                    <a:pt x="83520" y="272"/>
                  </a:lnTo>
                  <a:lnTo>
                    <a:pt x="75200" y="0"/>
                  </a:lnTo>
                  <a:lnTo>
                    <a:pt x="66560" y="272"/>
                  </a:lnTo>
                  <a:lnTo>
                    <a:pt x="57600" y="545"/>
                  </a:lnTo>
                  <a:lnTo>
                    <a:pt x="48320" y="1363"/>
                  </a:lnTo>
                  <a:lnTo>
                    <a:pt x="39040" y="2727"/>
                  </a:lnTo>
                  <a:lnTo>
                    <a:pt x="29440" y="4909"/>
                  </a:lnTo>
                  <a:lnTo>
                    <a:pt x="20160" y="7636"/>
                  </a:lnTo>
                  <a:lnTo>
                    <a:pt x="11200" y="1118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95" name="Google Shape;3595;p96"/>
            <p:cNvSpPr/>
            <p:nvPr/>
          </p:nvSpPr>
          <p:spPr>
            <a:xfrm>
              <a:off x="9621837" y="22210713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69397"/>
                  </a:lnTo>
                  <a:lnTo>
                    <a:pt x="1967" y="63614"/>
                  </a:lnTo>
                  <a:lnTo>
                    <a:pt x="4327" y="53493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6024"/>
                  </a:lnTo>
                  <a:lnTo>
                    <a:pt x="21245" y="17349"/>
                  </a:lnTo>
                  <a:lnTo>
                    <a:pt x="28327" y="8674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0120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6506"/>
                  </a:lnTo>
                  <a:lnTo>
                    <a:pt x="113704" y="63614"/>
                  </a:lnTo>
                  <a:lnTo>
                    <a:pt x="108983" y="59277"/>
                  </a:lnTo>
                  <a:lnTo>
                    <a:pt x="103081" y="52048"/>
                  </a:lnTo>
                  <a:lnTo>
                    <a:pt x="96000" y="46265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0361"/>
                  </a:lnTo>
                  <a:lnTo>
                    <a:pt x="39737" y="33253"/>
                  </a:lnTo>
                  <a:lnTo>
                    <a:pt x="30295" y="41927"/>
                  </a:lnTo>
                  <a:lnTo>
                    <a:pt x="21639" y="53493"/>
                  </a:lnTo>
                  <a:lnTo>
                    <a:pt x="12983" y="69397"/>
                  </a:lnTo>
                  <a:lnTo>
                    <a:pt x="5901" y="91084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96" name="Google Shape;3596;p96"/>
            <p:cNvSpPr/>
            <p:nvPr/>
          </p:nvSpPr>
          <p:spPr>
            <a:xfrm>
              <a:off x="9621837" y="21896388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70843"/>
                  </a:lnTo>
                  <a:lnTo>
                    <a:pt x="1967" y="63614"/>
                  </a:lnTo>
                  <a:lnTo>
                    <a:pt x="4327" y="54939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4578"/>
                  </a:lnTo>
                  <a:lnTo>
                    <a:pt x="21245" y="17349"/>
                  </a:lnTo>
                  <a:lnTo>
                    <a:pt x="28327" y="10120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1566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5060"/>
                  </a:lnTo>
                  <a:lnTo>
                    <a:pt x="113704" y="62168"/>
                  </a:lnTo>
                  <a:lnTo>
                    <a:pt x="108983" y="57831"/>
                  </a:lnTo>
                  <a:lnTo>
                    <a:pt x="103081" y="52048"/>
                  </a:lnTo>
                  <a:lnTo>
                    <a:pt x="96000" y="47710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1807"/>
                  </a:lnTo>
                  <a:lnTo>
                    <a:pt x="39737" y="34698"/>
                  </a:lnTo>
                  <a:lnTo>
                    <a:pt x="30295" y="41927"/>
                  </a:lnTo>
                  <a:lnTo>
                    <a:pt x="21639" y="54939"/>
                  </a:lnTo>
                  <a:lnTo>
                    <a:pt x="12983" y="70843"/>
                  </a:lnTo>
                  <a:lnTo>
                    <a:pt x="5901" y="92530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97" name="Google Shape;3597;p96"/>
            <p:cNvSpPr/>
            <p:nvPr/>
          </p:nvSpPr>
          <p:spPr>
            <a:xfrm>
              <a:off x="10077450" y="21742400"/>
              <a:ext cx="787400" cy="1455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15943"/>
                  </a:lnTo>
                  <a:lnTo>
                    <a:pt x="36290" y="119999"/>
                  </a:lnTo>
                  <a:lnTo>
                    <a:pt x="34596" y="104296"/>
                  </a:lnTo>
                  <a:lnTo>
                    <a:pt x="120000" y="111363"/>
                  </a:lnTo>
                  <a:lnTo>
                    <a:pt x="118548" y="105081"/>
                  </a:lnTo>
                  <a:lnTo>
                    <a:pt x="59274" y="101155"/>
                  </a:lnTo>
                  <a:lnTo>
                    <a:pt x="57822" y="87677"/>
                  </a:lnTo>
                  <a:lnTo>
                    <a:pt x="17419" y="87677"/>
                  </a:lnTo>
                  <a:lnTo>
                    <a:pt x="16451" y="85976"/>
                  </a:lnTo>
                  <a:lnTo>
                    <a:pt x="13548" y="81134"/>
                  </a:lnTo>
                  <a:lnTo>
                    <a:pt x="9919" y="73151"/>
                  </a:lnTo>
                  <a:lnTo>
                    <a:pt x="6290" y="62813"/>
                  </a:lnTo>
                  <a:lnTo>
                    <a:pt x="3629" y="50381"/>
                  </a:lnTo>
                  <a:lnTo>
                    <a:pt x="2661" y="36117"/>
                  </a:lnTo>
                  <a:lnTo>
                    <a:pt x="4838" y="20676"/>
                  </a:lnTo>
                  <a:lnTo>
                    <a:pt x="10161" y="39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98" name="Google Shape;3598;p96"/>
            <p:cNvSpPr/>
            <p:nvPr/>
          </p:nvSpPr>
          <p:spPr>
            <a:xfrm>
              <a:off x="10466387" y="21410613"/>
              <a:ext cx="1012825" cy="198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752" y="119040"/>
                  </a:lnTo>
                  <a:lnTo>
                    <a:pt x="2633" y="114240"/>
                  </a:lnTo>
                  <a:lnTo>
                    <a:pt x="5830" y="109440"/>
                  </a:lnTo>
                  <a:lnTo>
                    <a:pt x="9968" y="101760"/>
                  </a:lnTo>
                  <a:lnTo>
                    <a:pt x="15235" y="94080"/>
                  </a:lnTo>
                  <a:lnTo>
                    <a:pt x="21253" y="85440"/>
                  </a:lnTo>
                  <a:lnTo>
                    <a:pt x="28401" y="77760"/>
                  </a:lnTo>
                  <a:lnTo>
                    <a:pt x="36112" y="70080"/>
                  </a:lnTo>
                  <a:lnTo>
                    <a:pt x="44576" y="62400"/>
                  </a:lnTo>
                  <a:lnTo>
                    <a:pt x="53793" y="57600"/>
                  </a:lnTo>
                  <a:lnTo>
                    <a:pt x="63385" y="53760"/>
                  </a:lnTo>
                  <a:lnTo>
                    <a:pt x="73354" y="52800"/>
                  </a:lnTo>
                  <a:lnTo>
                    <a:pt x="83887" y="53760"/>
                  </a:lnTo>
                  <a:lnTo>
                    <a:pt x="94608" y="58560"/>
                  </a:lnTo>
                  <a:lnTo>
                    <a:pt x="105517" y="67200"/>
                  </a:lnTo>
                  <a:lnTo>
                    <a:pt x="116614" y="79680"/>
                  </a:lnTo>
                  <a:lnTo>
                    <a:pt x="120000" y="0"/>
                  </a:lnTo>
                  <a:lnTo>
                    <a:pt x="119247" y="0"/>
                  </a:lnTo>
                  <a:lnTo>
                    <a:pt x="116614" y="0"/>
                  </a:lnTo>
                  <a:lnTo>
                    <a:pt x="112664" y="0"/>
                  </a:lnTo>
                  <a:lnTo>
                    <a:pt x="107398" y="960"/>
                  </a:lnTo>
                  <a:lnTo>
                    <a:pt x="100815" y="1920"/>
                  </a:lnTo>
                  <a:lnTo>
                    <a:pt x="93291" y="2880"/>
                  </a:lnTo>
                  <a:lnTo>
                    <a:pt x="85015" y="5760"/>
                  </a:lnTo>
                  <a:lnTo>
                    <a:pt x="76175" y="7680"/>
                  </a:lnTo>
                  <a:lnTo>
                    <a:pt x="66583" y="12480"/>
                  </a:lnTo>
                  <a:lnTo>
                    <a:pt x="56802" y="16320"/>
                  </a:lnTo>
                  <a:lnTo>
                    <a:pt x="46833" y="21120"/>
                  </a:lnTo>
                  <a:lnTo>
                    <a:pt x="36865" y="28800"/>
                  </a:lnTo>
                  <a:lnTo>
                    <a:pt x="27084" y="35520"/>
                  </a:lnTo>
                  <a:lnTo>
                    <a:pt x="17492" y="45120"/>
                  </a:lnTo>
                  <a:lnTo>
                    <a:pt x="8463" y="55680"/>
                  </a:lnTo>
                  <a:lnTo>
                    <a:pt x="0" y="6816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599" name="Google Shape;3599;p96"/>
            <p:cNvSpPr/>
            <p:nvPr/>
          </p:nvSpPr>
          <p:spPr>
            <a:xfrm>
              <a:off x="9869487" y="23231475"/>
              <a:ext cx="1706562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679" y="115955"/>
                  </a:moveTo>
                  <a:lnTo>
                    <a:pt x="50902" y="115617"/>
                  </a:lnTo>
                  <a:lnTo>
                    <a:pt x="51683" y="114943"/>
                  </a:lnTo>
                  <a:lnTo>
                    <a:pt x="52688" y="113595"/>
                  </a:lnTo>
                  <a:lnTo>
                    <a:pt x="54139" y="111910"/>
                  </a:lnTo>
                  <a:lnTo>
                    <a:pt x="55925" y="109550"/>
                  </a:lnTo>
                  <a:lnTo>
                    <a:pt x="57823" y="106853"/>
                  </a:lnTo>
                  <a:lnTo>
                    <a:pt x="60055" y="103820"/>
                  </a:lnTo>
                  <a:lnTo>
                    <a:pt x="62288" y="100449"/>
                  </a:lnTo>
                  <a:lnTo>
                    <a:pt x="64744" y="96741"/>
                  </a:lnTo>
                  <a:lnTo>
                    <a:pt x="66976" y="92359"/>
                  </a:lnTo>
                  <a:lnTo>
                    <a:pt x="69320" y="88314"/>
                  </a:lnTo>
                  <a:lnTo>
                    <a:pt x="71441" y="83595"/>
                  </a:lnTo>
                  <a:lnTo>
                    <a:pt x="73451" y="78876"/>
                  </a:lnTo>
                  <a:lnTo>
                    <a:pt x="75237" y="73820"/>
                  </a:lnTo>
                  <a:lnTo>
                    <a:pt x="76800" y="68764"/>
                  </a:lnTo>
                  <a:lnTo>
                    <a:pt x="78027" y="63707"/>
                  </a:lnTo>
                  <a:lnTo>
                    <a:pt x="0" y="6067"/>
                  </a:lnTo>
                  <a:lnTo>
                    <a:pt x="6027" y="0"/>
                  </a:lnTo>
                  <a:lnTo>
                    <a:pt x="120000" y="84606"/>
                  </a:lnTo>
                  <a:lnTo>
                    <a:pt x="115311" y="92359"/>
                  </a:lnTo>
                  <a:lnTo>
                    <a:pt x="82381" y="67078"/>
                  </a:lnTo>
                  <a:lnTo>
                    <a:pt x="82269" y="67415"/>
                  </a:lnTo>
                  <a:lnTo>
                    <a:pt x="82046" y="68426"/>
                  </a:lnTo>
                  <a:lnTo>
                    <a:pt x="81488" y="69775"/>
                  </a:lnTo>
                  <a:lnTo>
                    <a:pt x="80818" y="72134"/>
                  </a:lnTo>
                  <a:lnTo>
                    <a:pt x="79925" y="74831"/>
                  </a:lnTo>
                  <a:lnTo>
                    <a:pt x="78809" y="77865"/>
                  </a:lnTo>
                  <a:lnTo>
                    <a:pt x="77469" y="81573"/>
                  </a:lnTo>
                  <a:lnTo>
                    <a:pt x="75795" y="85280"/>
                  </a:lnTo>
                  <a:lnTo>
                    <a:pt x="73897" y="89325"/>
                  </a:lnTo>
                  <a:lnTo>
                    <a:pt x="71776" y="93707"/>
                  </a:lnTo>
                  <a:lnTo>
                    <a:pt x="69320" y="98089"/>
                  </a:lnTo>
                  <a:lnTo>
                    <a:pt x="66641" y="102134"/>
                  </a:lnTo>
                  <a:lnTo>
                    <a:pt x="63627" y="106853"/>
                  </a:lnTo>
                  <a:lnTo>
                    <a:pt x="60279" y="111235"/>
                  </a:lnTo>
                  <a:lnTo>
                    <a:pt x="56706" y="115617"/>
                  </a:lnTo>
                  <a:lnTo>
                    <a:pt x="52688" y="120000"/>
                  </a:lnTo>
                  <a:lnTo>
                    <a:pt x="50679" y="1159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00" name="Google Shape;3600;p96"/>
            <p:cNvSpPr/>
            <p:nvPr/>
          </p:nvSpPr>
          <p:spPr>
            <a:xfrm>
              <a:off x="9520237" y="23379113"/>
              <a:ext cx="1738312" cy="506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369" y="120000"/>
                  </a:lnTo>
                  <a:lnTo>
                    <a:pt x="120000" y="120000"/>
                  </a:lnTo>
                  <a:lnTo>
                    <a:pt x="36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01" name="Google Shape;3601;p96"/>
            <p:cNvSpPr/>
            <p:nvPr/>
          </p:nvSpPr>
          <p:spPr>
            <a:xfrm>
              <a:off x="9812337" y="23310850"/>
              <a:ext cx="1717675" cy="452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421"/>
                  </a:moveTo>
                  <a:lnTo>
                    <a:pt x="117338" y="119999"/>
                  </a:lnTo>
                  <a:lnTo>
                    <a:pt x="120000" y="119578"/>
                  </a:lnTo>
                  <a:lnTo>
                    <a:pt x="3659" y="0"/>
                  </a:lnTo>
                  <a:lnTo>
                    <a:pt x="0" y="4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02" name="Google Shape;3602;p96"/>
            <p:cNvSpPr/>
            <p:nvPr/>
          </p:nvSpPr>
          <p:spPr>
            <a:xfrm>
              <a:off x="9672637" y="23334663"/>
              <a:ext cx="1725612" cy="5000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681" y="120000"/>
                  </a:lnTo>
                  <a:lnTo>
                    <a:pt x="120000" y="117333"/>
                  </a:lnTo>
                  <a:lnTo>
                    <a:pt x="34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3603" name="Google Shape;3603;p96"/>
          <p:cNvGrpSpPr/>
          <p:nvPr/>
        </p:nvGrpSpPr>
        <p:grpSpPr>
          <a:xfrm>
            <a:off x="7662862" y="1679575"/>
            <a:ext cx="284162" cy="471487"/>
            <a:chOff x="20259675" y="16408400"/>
            <a:chExt cx="1630362" cy="2698750"/>
          </a:xfrm>
        </p:grpSpPr>
        <p:sp>
          <p:nvSpPr>
            <p:cNvPr id="3604" name="Google Shape;3604;p96"/>
            <p:cNvSpPr txBox="1"/>
            <p:nvPr/>
          </p:nvSpPr>
          <p:spPr>
            <a:xfrm>
              <a:off x="20358100" y="16500475"/>
              <a:ext cx="1531937" cy="2606675"/>
            </a:xfrm>
            <a:prstGeom prst="rect">
              <a:avLst/>
            </a:prstGeom>
            <a:solidFill>
              <a:srgbClr val="969696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05" name="Google Shape;3605;p96"/>
            <p:cNvSpPr txBox="1"/>
            <p:nvPr/>
          </p:nvSpPr>
          <p:spPr>
            <a:xfrm>
              <a:off x="20266025" y="16408400"/>
              <a:ext cx="1531937" cy="260667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606" name="Google Shape;3606;p96"/>
            <p:cNvCxnSpPr/>
            <p:nvPr/>
          </p:nvCxnSpPr>
          <p:spPr>
            <a:xfrm>
              <a:off x="20266025" y="16957675"/>
              <a:ext cx="1531937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607" name="Google Shape;3607;p96"/>
            <p:cNvCxnSpPr/>
            <p:nvPr/>
          </p:nvCxnSpPr>
          <p:spPr>
            <a:xfrm>
              <a:off x="20288250" y="1752917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608" name="Google Shape;3608;p96"/>
            <p:cNvCxnSpPr/>
            <p:nvPr/>
          </p:nvCxnSpPr>
          <p:spPr>
            <a:xfrm>
              <a:off x="20262850" y="1805622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609" name="Google Shape;3609;p96"/>
            <p:cNvCxnSpPr/>
            <p:nvPr/>
          </p:nvCxnSpPr>
          <p:spPr>
            <a:xfrm>
              <a:off x="20259675" y="18534063"/>
              <a:ext cx="1535112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610" name="Google Shape;3610;p96"/>
          <p:cNvGrpSpPr/>
          <p:nvPr/>
        </p:nvGrpSpPr>
        <p:grpSpPr>
          <a:xfrm>
            <a:off x="7250112" y="2862262"/>
            <a:ext cx="428625" cy="469900"/>
            <a:chOff x="9286875" y="21410613"/>
            <a:chExt cx="3211512" cy="2920999"/>
          </a:xfrm>
        </p:grpSpPr>
        <p:sp>
          <p:nvSpPr>
            <p:cNvPr id="3611" name="Google Shape;3611;p96"/>
            <p:cNvSpPr/>
            <p:nvPr/>
          </p:nvSpPr>
          <p:spPr>
            <a:xfrm>
              <a:off x="9286875" y="21640800"/>
              <a:ext cx="3211512" cy="2690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2506" y="15929"/>
                  </a:moveTo>
                  <a:lnTo>
                    <a:pt x="33811" y="8566"/>
                  </a:lnTo>
                  <a:lnTo>
                    <a:pt x="33870" y="8566"/>
                  </a:lnTo>
                  <a:lnTo>
                    <a:pt x="34107" y="8495"/>
                  </a:lnTo>
                  <a:lnTo>
                    <a:pt x="34404" y="8353"/>
                  </a:lnTo>
                  <a:lnTo>
                    <a:pt x="34760" y="8212"/>
                  </a:lnTo>
                  <a:lnTo>
                    <a:pt x="35353" y="7929"/>
                  </a:lnTo>
                  <a:lnTo>
                    <a:pt x="36005" y="7646"/>
                  </a:lnTo>
                  <a:lnTo>
                    <a:pt x="36777" y="7433"/>
                  </a:lnTo>
                  <a:lnTo>
                    <a:pt x="37726" y="7150"/>
                  </a:lnTo>
                  <a:lnTo>
                    <a:pt x="38734" y="6725"/>
                  </a:lnTo>
                  <a:lnTo>
                    <a:pt x="39861" y="6371"/>
                  </a:lnTo>
                  <a:lnTo>
                    <a:pt x="41166" y="5946"/>
                  </a:lnTo>
                  <a:lnTo>
                    <a:pt x="42590" y="5592"/>
                  </a:lnTo>
                  <a:lnTo>
                    <a:pt x="44073" y="5238"/>
                  </a:lnTo>
                  <a:lnTo>
                    <a:pt x="45734" y="4743"/>
                  </a:lnTo>
                  <a:lnTo>
                    <a:pt x="47572" y="4318"/>
                  </a:lnTo>
                  <a:lnTo>
                    <a:pt x="49471" y="3893"/>
                  </a:lnTo>
                  <a:lnTo>
                    <a:pt x="51428" y="3469"/>
                  </a:lnTo>
                  <a:lnTo>
                    <a:pt x="53623" y="3044"/>
                  </a:lnTo>
                  <a:lnTo>
                    <a:pt x="55936" y="2690"/>
                  </a:lnTo>
                  <a:lnTo>
                    <a:pt x="58250" y="2336"/>
                  </a:lnTo>
                  <a:lnTo>
                    <a:pt x="60800" y="1911"/>
                  </a:lnTo>
                  <a:lnTo>
                    <a:pt x="63529" y="1557"/>
                  </a:lnTo>
                  <a:lnTo>
                    <a:pt x="66258" y="1203"/>
                  </a:lnTo>
                  <a:lnTo>
                    <a:pt x="69164" y="920"/>
                  </a:lnTo>
                  <a:lnTo>
                    <a:pt x="72249" y="707"/>
                  </a:lnTo>
                  <a:lnTo>
                    <a:pt x="75392" y="495"/>
                  </a:lnTo>
                  <a:lnTo>
                    <a:pt x="78714" y="212"/>
                  </a:lnTo>
                  <a:lnTo>
                    <a:pt x="82095" y="70"/>
                  </a:lnTo>
                  <a:lnTo>
                    <a:pt x="85654" y="0"/>
                  </a:lnTo>
                  <a:lnTo>
                    <a:pt x="89332" y="0"/>
                  </a:lnTo>
                  <a:lnTo>
                    <a:pt x="93129" y="0"/>
                  </a:lnTo>
                  <a:lnTo>
                    <a:pt x="97043" y="70"/>
                  </a:lnTo>
                  <a:lnTo>
                    <a:pt x="101374" y="2902"/>
                  </a:lnTo>
                  <a:lnTo>
                    <a:pt x="100365" y="16495"/>
                  </a:lnTo>
                  <a:lnTo>
                    <a:pt x="100721" y="16637"/>
                  </a:lnTo>
                  <a:lnTo>
                    <a:pt x="101611" y="17203"/>
                  </a:lnTo>
                  <a:lnTo>
                    <a:pt x="102797" y="18123"/>
                  </a:lnTo>
                  <a:lnTo>
                    <a:pt x="104280" y="19398"/>
                  </a:lnTo>
                  <a:lnTo>
                    <a:pt x="105823" y="21168"/>
                  </a:lnTo>
                  <a:lnTo>
                    <a:pt x="107128" y="23292"/>
                  </a:lnTo>
                  <a:lnTo>
                    <a:pt x="108255" y="25911"/>
                  </a:lnTo>
                  <a:lnTo>
                    <a:pt x="108907" y="28955"/>
                  </a:lnTo>
                  <a:lnTo>
                    <a:pt x="118576" y="39433"/>
                  </a:lnTo>
                  <a:lnTo>
                    <a:pt x="115966" y="67115"/>
                  </a:lnTo>
                  <a:lnTo>
                    <a:pt x="100365" y="76460"/>
                  </a:lnTo>
                  <a:lnTo>
                    <a:pt x="118813" y="82902"/>
                  </a:lnTo>
                  <a:lnTo>
                    <a:pt x="118991" y="83256"/>
                  </a:lnTo>
                  <a:lnTo>
                    <a:pt x="119288" y="84106"/>
                  </a:lnTo>
                  <a:lnTo>
                    <a:pt x="119584" y="85380"/>
                  </a:lnTo>
                  <a:lnTo>
                    <a:pt x="119940" y="87150"/>
                  </a:lnTo>
                  <a:lnTo>
                    <a:pt x="120000" y="89274"/>
                  </a:lnTo>
                  <a:lnTo>
                    <a:pt x="119881" y="91823"/>
                  </a:lnTo>
                  <a:lnTo>
                    <a:pt x="119228" y="94654"/>
                  </a:lnTo>
                  <a:lnTo>
                    <a:pt x="118161" y="97699"/>
                  </a:lnTo>
                  <a:lnTo>
                    <a:pt x="69461" y="120000"/>
                  </a:lnTo>
                  <a:lnTo>
                    <a:pt x="0" y="94017"/>
                  </a:lnTo>
                  <a:lnTo>
                    <a:pt x="1186" y="90973"/>
                  </a:lnTo>
                  <a:lnTo>
                    <a:pt x="11804" y="86584"/>
                  </a:lnTo>
                  <a:lnTo>
                    <a:pt x="11804" y="16495"/>
                  </a:lnTo>
                  <a:lnTo>
                    <a:pt x="11863" y="16424"/>
                  </a:lnTo>
                  <a:lnTo>
                    <a:pt x="12100" y="16212"/>
                  </a:lnTo>
                  <a:lnTo>
                    <a:pt x="12456" y="16000"/>
                  </a:lnTo>
                  <a:lnTo>
                    <a:pt x="12931" y="15575"/>
                  </a:lnTo>
                  <a:lnTo>
                    <a:pt x="13643" y="15150"/>
                  </a:lnTo>
                  <a:lnTo>
                    <a:pt x="14414" y="14654"/>
                  </a:lnTo>
                  <a:lnTo>
                    <a:pt x="15363" y="14230"/>
                  </a:lnTo>
                  <a:lnTo>
                    <a:pt x="16431" y="13734"/>
                  </a:lnTo>
                  <a:lnTo>
                    <a:pt x="17617" y="13380"/>
                  </a:lnTo>
                  <a:lnTo>
                    <a:pt x="18981" y="13097"/>
                  </a:lnTo>
                  <a:lnTo>
                    <a:pt x="20405" y="12955"/>
                  </a:lnTo>
                  <a:lnTo>
                    <a:pt x="21947" y="12743"/>
                  </a:lnTo>
                  <a:lnTo>
                    <a:pt x="23667" y="12814"/>
                  </a:lnTo>
                  <a:lnTo>
                    <a:pt x="25506" y="13097"/>
                  </a:lnTo>
                  <a:lnTo>
                    <a:pt x="27523" y="13522"/>
                  </a:lnTo>
                  <a:lnTo>
                    <a:pt x="29540" y="14230"/>
                  </a:lnTo>
                  <a:lnTo>
                    <a:pt x="32506" y="15929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12" name="Google Shape;3612;p96"/>
            <p:cNvSpPr/>
            <p:nvPr/>
          </p:nvSpPr>
          <p:spPr>
            <a:xfrm>
              <a:off x="10399712" y="21585238"/>
              <a:ext cx="1031875" cy="11668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076" y="4408"/>
                  </a:moveTo>
                  <a:lnTo>
                    <a:pt x="118523" y="4244"/>
                  </a:lnTo>
                  <a:lnTo>
                    <a:pt x="116492" y="3755"/>
                  </a:lnTo>
                  <a:lnTo>
                    <a:pt x="113538" y="3102"/>
                  </a:lnTo>
                  <a:lnTo>
                    <a:pt x="109292" y="2448"/>
                  </a:lnTo>
                  <a:lnTo>
                    <a:pt x="104307" y="1632"/>
                  </a:lnTo>
                  <a:lnTo>
                    <a:pt x="98400" y="979"/>
                  </a:lnTo>
                  <a:lnTo>
                    <a:pt x="91569" y="489"/>
                  </a:lnTo>
                  <a:lnTo>
                    <a:pt x="84184" y="163"/>
                  </a:lnTo>
                  <a:lnTo>
                    <a:pt x="75876" y="0"/>
                  </a:lnTo>
                  <a:lnTo>
                    <a:pt x="67200" y="326"/>
                  </a:lnTo>
                  <a:lnTo>
                    <a:pt x="58153" y="979"/>
                  </a:lnTo>
                  <a:lnTo>
                    <a:pt x="48369" y="2448"/>
                  </a:lnTo>
                  <a:lnTo>
                    <a:pt x="38584" y="4244"/>
                  </a:lnTo>
                  <a:lnTo>
                    <a:pt x="28430" y="6857"/>
                  </a:lnTo>
                  <a:lnTo>
                    <a:pt x="18092" y="9959"/>
                  </a:lnTo>
                  <a:lnTo>
                    <a:pt x="7753" y="14204"/>
                  </a:lnTo>
                  <a:lnTo>
                    <a:pt x="7015" y="16489"/>
                  </a:lnTo>
                  <a:lnTo>
                    <a:pt x="5169" y="23020"/>
                  </a:lnTo>
                  <a:lnTo>
                    <a:pt x="3138" y="33142"/>
                  </a:lnTo>
                  <a:lnTo>
                    <a:pt x="1107" y="46204"/>
                  </a:lnTo>
                  <a:lnTo>
                    <a:pt x="0" y="61714"/>
                  </a:lnTo>
                  <a:lnTo>
                    <a:pt x="923" y="79020"/>
                  </a:lnTo>
                  <a:lnTo>
                    <a:pt x="3876" y="97795"/>
                  </a:lnTo>
                  <a:lnTo>
                    <a:pt x="9969" y="116897"/>
                  </a:lnTo>
                  <a:lnTo>
                    <a:pt x="10707" y="116897"/>
                  </a:lnTo>
                  <a:lnTo>
                    <a:pt x="12184" y="116734"/>
                  </a:lnTo>
                  <a:lnTo>
                    <a:pt x="14769" y="116408"/>
                  </a:lnTo>
                  <a:lnTo>
                    <a:pt x="18276" y="116244"/>
                  </a:lnTo>
                  <a:lnTo>
                    <a:pt x="22892" y="115918"/>
                  </a:lnTo>
                  <a:lnTo>
                    <a:pt x="28246" y="115591"/>
                  </a:lnTo>
                  <a:lnTo>
                    <a:pt x="34707" y="115428"/>
                  </a:lnTo>
                  <a:lnTo>
                    <a:pt x="41538" y="115265"/>
                  </a:lnTo>
                  <a:lnTo>
                    <a:pt x="49292" y="115102"/>
                  </a:lnTo>
                  <a:lnTo>
                    <a:pt x="57784" y="115265"/>
                  </a:lnTo>
                  <a:lnTo>
                    <a:pt x="66830" y="115428"/>
                  </a:lnTo>
                  <a:lnTo>
                    <a:pt x="76615" y="115755"/>
                  </a:lnTo>
                  <a:lnTo>
                    <a:pt x="86769" y="116408"/>
                  </a:lnTo>
                  <a:lnTo>
                    <a:pt x="97476" y="117387"/>
                  </a:lnTo>
                  <a:lnTo>
                    <a:pt x="108553" y="118530"/>
                  </a:lnTo>
                  <a:lnTo>
                    <a:pt x="120000" y="120000"/>
                  </a:lnTo>
                  <a:lnTo>
                    <a:pt x="119446" y="116408"/>
                  </a:lnTo>
                  <a:lnTo>
                    <a:pt x="118338" y="106938"/>
                  </a:lnTo>
                  <a:lnTo>
                    <a:pt x="116492" y="92734"/>
                  </a:lnTo>
                  <a:lnTo>
                    <a:pt x="115015" y="75428"/>
                  </a:lnTo>
                  <a:lnTo>
                    <a:pt x="114092" y="56326"/>
                  </a:lnTo>
                  <a:lnTo>
                    <a:pt x="114092" y="37387"/>
                  </a:lnTo>
                  <a:lnTo>
                    <a:pt x="115753" y="19428"/>
                  </a:lnTo>
                  <a:lnTo>
                    <a:pt x="119076" y="440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13" name="Google Shape;3613;p96"/>
            <p:cNvSpPr/>
            <p:nvPr/>
          </p:nvSpPr>
          <p:spPr>
            <a:xfrm>
              <a:off x="10514012" y="21902738"/>
              <a:ext cx="1700212" cy="1160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72" y="90615"/>
                  </a:moveTo>
                  <a:lnTo>
                    <a:pt x="0" y="105389"/>
                  </a:lnTo>
                  <a:lnTo>
                    <a:pt x="78207" y="120000"/>
                  </a:lnTo>
                  <a:lnTo>
                    <a:pt x="78767" y="119671"/>
                  </a:lnTo>
                  <a:lnTo>
                    <a:pt x="80336" y="118522"/>
                  </a:lnTo>
                  <a:lnTo>
                    <a:pt x="82913" y="116552"/>
                  </a:lnTo>
                  <a:lnTo>
                    <a:pt x="86050" y="113926"/>
                  </a:lnTo>
                  <a:lnTo>
                    <a:pt x="89747" y="110314"/>
                  </a:lnTo>
                  <a:lnTo>
                    <a:pt x="93893" y="105882"/>
                  </a:lnTo>
                  <a:lnTo>
                    <a:pt x="98151" y="100793"/>
                  </a:lnTo>
                  <a:lnTo>
                    <a:pt x="102521" y="94719"/>
                  </a:lnTo>
                  <a:lnTo>
                    <a:pt x="106778" y="87989"/>
                  </a:lnTo>
                  <a:lnTo>
                    <a:pt x="110700" y="80601"/>
                  </a:lnTo>
                  <a:lnTo>
                    <a:pt x="114061" y="72065"/>
                  </a:lnTo>
                  <a:lnTo>
                    <a:pt x="116862" y="62872"/>
                  </a:lnTo>
                  <a:lnTo>
                    <a:pt x="118879" y="52859"/>
                  </a:lnTo>
                  <a:lnTo>
                    <a:pt x="120000" y="41860"/>
                  </a:lnTo>
                  <a:lnTo>
                    <a:pt x="119887" y="30369"/>
                  </a:lnTo>
                  <a:lnTo>
                    <a:pt x="118431" y="17729"/>
                  </a:lnTo>
                  <a:lnTo>
                    <a:pt x="118207" y="17072"/>
                  </a:lnTo>
                  <a:lnTo>
                    <a:pt x="117535" y="15102"/>
                  </a:lnTo>
                  <a:lnTo>
                    <a:pt x="116190" y="12476"/>
                  </a:lnTo>
                  <a:lnTo>
                    <a:pt x="114509" y="9357"/>
                  </a:lnTo>
                  <a:lnTo>
                    <a:pt x="112268" y="6073"/>
                  </a:lnTo>
                  <a:lnTo>
                    <a:pt x="109691" y="3283"/>
                  </a:lnTo>
                  <a:lnTo>
                    <a:pt x="106554" y="1149"/>
                  </a:lnTo>
                  <a:lnTo>
                    <a:pt x="102969" y="0"/>
                  </a:lnTo>
                  <a:lnTo>
                    <a:pt x="103529" y="1969"/>
                  </a:lnTo>
                  <a:lnTo>
                    <a:pt x="104649" y="7222"/>
                  </a:lnTo>
                  <a:lnTo>
                    <a:pt x="106106" y="15430"/>
                  </a:lnTo>
                  <a:lnTo>
                    <a:pt x="107338" y="26101"/>
                  </a:lnTo>
                  <a:lnTo>
                    <a:pt x="107675" y="39069"/>
                  </a:lnTo>
                  <a:lnTo>
                    <a:pt x="106778" y="53187"/>
                  </a:lnTo>
                  <a:lnTo>
                    <a:pt x="103977" y="68618"/>
                  </a:lnTo>
                  <a:lnTo>
                    <a:pt x="99047" y="84705"/>
                  </a:lnTo>
                  <a:lnTo>
                    <a:pt x="98935" y="85034"/>
                  </a:lnTo>
                  <a:lnTo>
                    <a:pt x="98487" y="85526"/>
                  </a:lnTo>
                  <a:lnTo>
                    <a:pt x="97703" y="86347"/>
                  </a:lnTo>
                  <a:lnTo>
                    <a:pt x="96582" y="87660"/>
                  </a:lnTo>
                  <a:lnTo>
                    <a:pt x="95350" y="88809"/>
                  </a:lnTo>
                  <a:lnTo>
                    <a:pt x="93781" y="90287"/>
                  </a:lnTo>
                  <a:lnTo>
                    <a:pt x="91764" y="91764"/>
                  </a:lnTo>
                  <a:lnTo>
                    <a:pt x="89635" y="93077"/>
                  </a:lnTo>
                  <a:lnTo>
                    <a:pt x="87170" y="94391"/>
                  </a:lnTo>
                  <a:lnTo>
                    <a:pt x="84481" y="95540"/>
                  </a:lnTo>
                  <a:lnTo>
                    <a:pt x="81456" y="96525"/>
                  </a:lnTo>
                  <a:lnTo>
                    <a:pt x="78095" y="97181"/>
                  </a:lnTo>
                  <a:lnTo>
                    <a:pt x="74621" y="97346"/>
                  </a:lnTo>
                  <a:lnTo>
                    <a:pt x="70700" y="97181"/>
                  </a:lnTo>
                  <a:lnTo>
                    <a:pt x="66442" y="96689"/>
                  </a:lnTo>
                  <a:lnTo>
                    <a:pt x="62184" y="95376"/>
                  </a:lnTo>
                  <a:lnTo>
                    <a:pt x="62184" y="111135"/>
                  </a:lnTo>
                  <a:lnTo>
                    <a:pt x="2689" y="102270"/>
                  </a:lnTo>
                  <a:lnTo>
                    <a:pt x="672" y="906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14" name="Google Shape;3614;p96"/>
            <p:cNvSpPr/>
            <p:nvPr/>
          </p:nvSpPr>
          <p:spPr>
            <a:xfrm>
              <a:off x="10296525" y="23044150"/>
              <a:ext cx="1249362" cy="4016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3162"/>
                  </a:moveTo>
                  <a:lnTo>
                    <a:pt x="1829" y="0"/>
                  </a:lnTo>
                  <a:lnTo>
                    <a:pt x="0" y="43162"/>
                  </a:lnTo>
                  <a:lnTo>
                    <a:pt x="116493" y="120000"/>
                  </a:lnTo>
                  <a:lnTo>
                    <a:pt x="120000" y="431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15" name="Google Shape;3615;p96"/>
            <p:cNvSpPr/>
            <p:nvPr/>
          </p:nvSpPr>
          <p:spPr>
            <a:xfrm>
              <a:off x="10920412" y="23172738"/>
              <a:ext cx="533400" cy="1825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2173"/>
                  </a:moveTo>
                  <a:lnTo>
                    <a:pt x="1428" y="0"/>
                  </a:lnTo>
                  <a:lnTo>
                    <a:pt x="0" y="50086"/>
                  </a:lnTo>
                  <a:lnTo>
                    <a:pt x="116785" y="120000"/>
                  </a:lnTo>
                  <a:lnTo>
                    <a:pt x="120000" y="5217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16" name="Google Shape;3616;p96"/>
            <p:cNvSpPr/>
            <p:nvPr/>
          </p:nvSpPr>
          <p:spPr>
            <a:xfrm>
              <a:off x="10375900" y="23082250"/>
              <a:ext cx="357187" cy="1349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5058"/>
                  </a:moveTo>
                  <a:lnTo>
                    <a:pt x="0" y="0"/>
                  </a:lnTo>
                  <a:lnTo>
                    <a:pt x="1600" y="57882"/>
                  </a:lnTo>
                  <a:lnTo>
                    <a:pt x="116266" y="120000"/>
                  </a:lnTo>
                  <a:lnTo>
                    <a:pt x="120000" y="550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17" name="Google Shape;3617;p96"/>
            <p:cNvSpPr/>
            <p:nvPr/>
          </p:nvSpPr>
          <p:spPr>
            <a:xfrm>
              <a:off x="9480550" y="23215600"/>
              <a:ext cx="2103437" cy="696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6082"/>
                  </a:moveTo>
                  <a:lnTo>
                    <a:pt x="271" y="36082"/>
                  </a:lnTo>
                  <a:lnTo>
                    <a:pt x="905" y="35535"/>
                  </a:lnTo>
                  <a:lnTo>
                    <a:pt x="2173" y="34988"/>
                  </a:lnTo>
                  <a:lnTo>
                    <a:pt x="3803" y="34168"/>
                  </a:lnTo>
                  <a:lnTo>
                    <a:pt x="5615" y="33075"/>
                  </a:lnTo>
                  <a:lnTo>
                    <a:pt x="7788" y="31708"/>
                  </a:lnTo>
                  <a:lnTo>
                    <a:pt x="10233" y="29794"/>
                  </a:lnTo>
                  <a:lnTo>
                    <a:pt x="12769" y="27881"/>
                  </a:lnTo>
                  <a:lnTo>
                    <a:pt x="15396" y="25694"/>
                  </a:lnTo>
                  <a:lnTo>
                    <a:pt x="18022" y="23234"/>
                  </a:lnTo>
                  <a:lnTo>
                    <a:pt x="20649" y="20227"/>
                  </a:lnTo>
                  <a:lnTo>
                    <a:pt x="23275" y="16947"/>
                  </a:lnTo>
                  <a:lnTo>
                    <a:pt x="25811" y="13120"/>
                  </a:lnTo>
                  <a:lnTo>
                    <a:pt x="27984" y="9293"/>
                  </a:lnTo>
                  <a:lnTo>
                    <a:pt x="30158" y="4920"/>
                  </a:lnTo>
                  <a:lnTo>
                    <a:pt x="31879" y="0"/>
                  </a:lnTo>
                  <a:lnTo>
                    <a:pt x="119999" y="60956"/>
                  </a:lnTo>
                  <a:lnTo>
                    <a:pt x="119818" y="61503"/>
                  </a:lnTo>
                  <a:lnTo>
                    <a:pt x="119366" y="62870"/>
                  </a:lnTo>
                  <a:lnTo>
                    <a:pt x="118550" y="65330"/>
                  </a:lnTo>
                  <a:lnTo>
                    <a:pt x="117464" y="68337"/>
                  </a:lnTo>
                  <a:lnTo>
                    <a:pt x="116105" y="71890"/>
                  </a:lnTo>
                  <a:lnTo>
                    <a:pt x="114566" y="75990"/>
                  </a:lnTo>
                  <a:lnTo>
                    <a:pt x="112935" y="80637"/>
                  </a:lnTo>
                  <a:lnTo>
                    <a:pt x="110943" y="85284"/>
                  </a:lnTo>
                  <a:lnTo>
                    <a:pt x="108860" y="90478"/>
                  </a:lnTo>
                  <a:lnTo>
                    <a:pt x="106777" y="95398"/>
                  </a:lnTo>
                  <a:lnTo>
                    <a:pt x="104513" y="100318"/>
                  </a:lnTo>
                  <a:lnTo>
                    <a:pt x="102158" y="105239"/>
                  </a:lnTo>
                  <a:lnTo>
                    <a:pt x="99803" y="109612"/>
                  </a:lnTo>
                  <a:lnTo>
                    <a:pt x="97539" y="113439"/>
                  </a:lnTo>
                  <a:lnTo>
                    <a:pt x="95184" y="116993"/>
                  </a:lnTo>
                  <a:lnTo>
                    <a:pt x="92920" y="120000"/>
                  </a:lnTo>
                  <a:lnTo>
                    <a:pt x="0" y="3608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18" name="Google Shape;3618;p96"/>
            <p:cNvSpPr/>
            <p:nvPr/>
          </p:nvSpPr>
          <p:spPr>
            <a:xfrm>
              <a:off x="11576050" y="23140988"/>
              <a:ext cx="749300" cy="3317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49" y="119999"/>
                  </a:moveTo>
                  <a:lnTo>
                    <a:pt x="120000" y="48229"/>
                  </a:lnTo>
                  <a:lnTo>
                    <a:pt x="54661" y="0"/>
                  </a:lnTo>
                  <a:lnTo>
                    <a:pt x="1271" y="13779"/>
                  </a:lnTo>
                  <a:lnTo>
                    <a:pt x="0" y="113110"/>
                  </a:lnTo>
                  <a:lnTo>
                    <a:pt x="11949" y="11999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19" name="Google Shape;3619;p96"/>
            <p:cNvSpPr/>
            <p:nvPr/>
          </p:nvSpPr>
          <p:spPr>
            <a:xfrm>
              <a:off x="9640887" y="21715413"/>
              <a:ext cx="398462" cy="1585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762"/>
                  </a:moveTo>
                  <a:lnTo>
                    <a:pt x="119521" y="2642"/>
                  </a:lnTo>
                  <a:lnTo>
                    <a:pt x="117609" y="2402"/>
                  </a:lnTo>
                  <a:lnTo>
                    <a:pt x="114262" y="2162"/>
                  </a:lnTo>
                  <a:lnTo>
                    <a:pt x="109960" y="1801"/>
                  </a:lnTo>
                  <a:lnTo>
                    <a:pt x="104223" y="1321"/>
                  </a:lnTo>
                  <a:lnTo>
                    <a:pt x="98007" y="840"/>
                  </a:lnTo>
                  <a:lnTo>
                    <a:pt x="90836" y="480"/>
                  </a:lnTo>
                  <a:lnTo>
                    <a:pt x="82709" y="120"/>
                  </a:lnTo>
                  <a:lnTo>
                    <a:pt x="74103" y="0"/>
                  </a:lnTo>
                  <a:lnTo>
                    <a:pt x="64063" y="0"/>
                  </a:lnTo>
                  <a:lnTo>
                    <a:pt x="54501" y="240"/>
                  </a:lnTo>
                  <a:lnTo>
                    <a:pt x="43984" y="600"/>
                  </a:lnTo>
                  <a:lnTo>
                    <a:pt x="33466" y="1441"/>
                  </a:lnTo>
                  <a:lnTo>
                    <a:pt x="22470" y="2402"/>
                  </a:lnTo>
                  <a:lnTo>
                    <a:pt x="10996" y="3843"/>
                  </a:lnTo>
                  <a:lnTo>
                    <a:pt x="0" y="5645"/>
                  </a:lnTo>
                  <a:lnTo>
                    <a:pt x="0" y="120000"/>
                  </a:lnTo>
                  <a:lnTo>
                    <a:pt x="478" y="120000"/>
                  </a:lnTo>
                  <a:lnTo>
                    <a:pt x="2868" y="120000"/>
                  </a:lnTo>
                  <a:lnTo>
                    <a:pt x="6693" y="119879"/>
                  </a:lnTo>
                  <a:lnTo>
                    <a:pt x="10996" y="119759"/>
                  </a:lnTo>
                  <a:lnTo>
                    <a:pt x="16733" y="119519"/>
                  </a:lnTo>
                  <a:lnTo>
                    <a:pt x="23426" y="119279"/>
                  </a:lnTo>
                  <a:lnTo>
                    <a:pt x="31075" y="118918"/>
                  </a:lnTo>
                  <a:lnTo>
                    <a:pt x="39681" y="118318"/>
                  </a:lnTo>
                  <a:lnTo>
                    <a:pt x="48764" y="117717"/>
                  </a:lnTo>
                  <a:lnTo>
                    <a:pt x="57848" y="116876"/>
                  </a:lnTo>
                  <a:lnTo>
                    <a:pt x="68366" y="116036"/>
                  </a:lnTo>
                  <a:lnTo>
                    <a:pt x="78406" y="114834"/>
                  </a:lnTo>
                  <a:lnTo>
                    <a:pt x="88924" y="113513"/>
                  </a:lnTo>
                  <a:lnTo>
                    <a:pt x="99442" y="112192"/>
                  </a:lnTo>
                  <a:lnTo>
                    <a:pt x="109960" y="110390"/>
                  </a:lnTo>
                  <a:lnTo>
                    <a:pt x="120000" y="108468"/>
                  </a:lnTo>
                  <a:lnTo>
                    <a:pt x="120000" y="276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20" name="Google Shape;3620;p96"/>
            <p:cNvSpPr/>
            <p:nvPr/>
          </p:nvSpPr>
          <p:spPr>
            <a:xfrm>
              <a:off x="9652000" y="21728113"/>
              <a:ext cx="341312" cy="13382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46"/>
                  </a:moveTo>
                  <a:lnTo>
                    <a:pt x="119441" y="2704"/>
                  </a:lnTo>
                  <a:lnTo>
                    <a:pt x="117767" y="2562"/>
                  </a:lnTo>
                  <a:lnTo>
                    <a:pt x="114418" y="2135"/>
                  </a:lnTo>
                  <a:lnTo>
                    <a:pt x="109953" y="1708"/>
                  </a:lnTo>
                  <a:lnTo>
                    <a:pt x="104372" y="1281"/>
                  </a:lnTo>
                  <a:lnTo>
                    <a:pt x="98232" y="854"/>
                  </a:lnTo>
                  <a:lnTo>
                    <a:pt x="90976" y="569"/>
                  </a:lnTo>
                  <a:lnTo>
                    <a:pt x="83162" y="142"/>
                  </a:lnTo>
                  <a:lnTo>
                    <a:pt x="74232" y="0"/>
                  </a:lnTo>
                  <a:lnTo>
                    <a:pt x="64186" y="0"/>
                  </a:lnTo>
                  <a:lnTo>
                    <a:pt x="54697" y="142"/>
                  </a:lnTo>
                  <a:lnTo>
                    <a:pt x="44093" y="711"/>
                  </a:lnTo>
                  <a:lnTo>
                    <a:pt x="33488" y="1423"/>
                  </a:lnTo>
                  <a:lnTo>
                    <a:pt x="22325" y="2562"/>
                  </a:lnTo>
                  <a:lnTo>
                    <a:pt x="11720" y="3843"/>
                  </a:lnTo>
                  <a:lnTo>
                    <a:pt x="0" y="5693"/>
                  </a:lnTo>
                  <a:lnTo>
                    <a:pt x="0" y="120000"/>
                  </a:lnTo>
                  <a:lnTo>
                    <a:pt x="558" y="120000"/>
                  </a:lnTo>
                  <a:lnTo>
                    <a:pt x="3348" y="120000"/>
                  </a:lnTo>
                  <a:lnTo>
                    <a:pt x="6697" y="119857"/>
                  </a:lnTo>
                  <a:lnTo>
                    <a:pt x="11720" y="119715"/>
                  </a:lnTo>
                  <a:lnTo>
                    <a:pt x="16744" y="119572"/>
                  </a:lnTo>
                  <a:lnTo>
                    <a:pt x="24000" y="119288"/>
                  </a:lnTo>
                  <a:lnTo>
                    <a:pt x="31255" y="118861"/>
                  </a:lnTo>
                  <a:lnTo>
                    <a:pt x="39627" y="118291"/>
                  </a:lnTo>
                  <a:lnTo>
                    <a:pt x="48558" y="117580"/>
                  </a:lnTo>
                  <a:lnTo>
                    <a:pt x="58604" y="116868"/>
                  </a:lnTo>
                  <a:lnTo>
                    <a:pt x="68651" y="115871"/>
                  </a:lnTo>
                  <a:lnTo>
                    <a:pt x="78697" y="114733"/>
                  </a:lnTo>
                  <a:lnTo>
                    <a:pt x="88744" y="113451"/>
                  </a:lnTo>
                  <a:lnTo>
                    <a:pt x="99906" y="111886"/>
                  </a:lnTo>
                  <a:lnTo>
                    <a:pt x="109953" y="110177"/>
                  </a:lnTo>
                  <a:lnTo>
                    <a:pt x="120000" y="108185"/>
                  </a:lnTo>
                  <a:lnTo>
                    <a:pt x="120000" y="284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21" name="Google Shape;3621;p96"/>
            <p:cNvSpPr/>
            <p:nvPr/>
          </p:nvSpPr>
          <p:spPr>
            <a:xfrm>
              <a:off x="9663112" y="21742400"/>
              <a:ext cx="285750" cy="1087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2802"/>
                  </a:moveTo>
                  <a:lnTo>
                    <a:pt x="119333" y="2802"/>
                  </a:lnTo>
                  <a:lnTo>
                    <a:pt x="117333" y="2452"/>
                  </a:lnTo>
                  <a:lnTo>
                    <a:pt x="114666" y="2102"/>
                  </a:lnTo>
                  <a:lnTo>
                    <a:pt x="110000" y="1751"/>
                  </a:lnTo>
                  <a:lnTo>
                    <a:pt x="104666" y="1401"/>
                  </a:lnTo>
                  <a:lnTo>
                    <a:pt x="98000" y="700"/>
                  </a:lnTo>
                  <a:lnTo>
                    <a:pt x="90666" y="350"/>
                  </a:lnTo>
                  <a:lnTo>
                    <a:pt x="83333" y="0"/>
                  </a:lnTo>
                  <a:lnTo>
                    <a:pt x="74000" y="0"/>
                  </a:lnTo>
                  <a:lnTo>
                    <a:pt x="64666" y="0"/>
                  </a:lnTo>
                  <a:lnTo>
                    <a:pt x="54000" y="175"/>
                  </a:lnTo>
                  <a:lnTo>
                    <a:pt x="44000" y="525"/>
                  </a:lnTo>
                  <a:lnTo>
                    <a:pt x="33333" y="1401"/>
                  </a:lnTo>
                  <a:lnTo>
                    <a:pt x="22000" y="2452"/>
                  </a:lnTo>
                  <a:lnTo>
                    <a:pt x="11333" y="4029"/>
                  </a:lnTo>
                  <a:lnTo>
                    <a:pt x="0" y="5781"/>
                  </a:lnTo>
                  <a:lnTo>
                    <a:pt x="0" y="120000"/>
                  </a:lnTo>
                  <a:lnTo>
                    <a:pt x="666" y="120000"/>
                  </a:lnTo>
                  <a:lnTo>
                    <a:pt x="2666" y="120000"/>
                  </a:lnTo>
                  <a:lnTo>
                    <a:pt x="6000" y="119824"/>
                  </a:lnTo>
                  <a:lnTo>
                    <a:pt x="11333" y="119649"/>
                  </a:lnTo>
                  <a:lnTo>
                    <a:pt x="17333" y="119474"/>
                  </a:lnTo>
                  <a:lnTo>
                    <a:pt x="23333" y="119299"/>
                  </a:lnTo>
                  <a:lnTo>
                    <a:pt x="31333" y="118773"/>
                  </a:lnTo>
                  <a:lnTo>
                    <a:pt x="40000" y="118423"/>
                  </a:lnTo>
                  <a:lnTo>
                    <a:pt x="48666" y="117547"/>
                  </a:lnTo>
                  <a:lnTo>
                    <a:pt x="58000" y="116846"/>
                  </a:lnTo>
                  <a:lnTo>
                    <a:pt x="68000" y="115970"/>
                  </a:lnTo>
                  <a:lnTo>
                    <a:pt x="78666" y="114744"/>
                  </a:lnTo>
                  <a:lnTo>
                    <a:pt x="88666" y="113518"/>
                  </a:lnTo>
                  <a:lnTo>
                    <a:pt x="99333" y="111941"/>
                  </a:lnTo>
                  <a:lnTo>
                    <a:pt x="110000" y="110014"/>
                  </a:lnTo>
                  <a:lnTo>
                    <a:pt x="120000" y="108087"/>
                  </a:lnTo>
                  <a:lnTo>
                    <a:pt x="120000" y="280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22" name="Google Shape;3622;p96"/>
            <p:cNvSpPr/>
            <p:nvPr/>
          </p:nvSpPr>
          <p:spPr>
            <a:xfrm>
              <a:off x="9672637" y="21755100"/>
              <a:ext cx="231775" cy="84137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3169"/>
                  </a:moveTo>
                  <a:lnTo>
                    <a:pt x="117534" y="2716"/>
                  </a:lnTo>
                  <a:lnTo>
                    <a:pt x="110136" y="1811"/>
                  </a:lnTo>
                  <a:lnTo>
                    <a:pt x="98630" y="905"/>
                  </a:lnTo>
                  <a:lnTo>
                    <a:pt x="83013" y="226"/>
                  </a:lnTo>
                  <a:lnTo>
                    <a:pt x="64931" y="0"/>
                  </a:lnTo>
                  <a:lnTo>
                    <a:pt x="44383" y="679"/>
                  </a:lnTo>
                  <a:lnTo>
                    <a:pt x="22191" y="2490"/>
                  </a:lnTo>
                  <a:lnTo>
                    <a:pt x="0" y="6113"/>
                  </a:lnTo>
                  <a:lnTo>
                    <a:pt x="0" y="120000"/>
                  </a:lnTo>
                  <a:lnTo>
                    <a:pt x="2465" y="120000"/>
                  </a:lnTo>
                  <a:lnTo>
                    <a:pt x="11506" y="119773"/>
                  </a:lnTo>
                  <a:lnTo>
                    <a:pt x="23835" y="119094"/>
                  </a:lnTo>
                  <a:lnTo>
                    <a:pt x="40273" y="117962"/>
                  </a:lnTo>
                  <a:lnTo>
                    <a:pt x="58356" y="116377"/>
                  </a:lnTo>
                  <a:lnTo>
                    <a:pt x="78904" y="114339"/>
                  </a:lnTo>
                  <a:lnTo>
                    <a:pt x="99452" y="111396"/>
                  </a:lnTo>
                  <a:lnTo>
                    <a:pt x="119999" y="107547"/>
                  </a:lnTo>
                  <a:lnTo>
                    <a:pt x="119999" y="316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23" name="Google Shape;3623;p96"/>
            <p:cNvSpPr/>
            <p:nvPr/>
          </p:nvSpPr>
          <p:spPr>
            <a:xfrm>
              <a:off x="9685337" y="21767800"/>
              <a:ext cx="173037" cy="5921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217"/>
                  </a:moveTo>
                  <a:lnTo>
                    <a:pt x="117798" y="2895"/>
                  </a:lnTo>
                  <a:lnTo>
                    <a:pt x="110091" y="1930"/>
                  </a:lnTo>
                  <a:lnTo>
                    <a:pt x="97981" y="643"/>
                  </a:lnTo>
                  <a:lnTo>
                    <a:pt x="82568" y="0"/>
                  </a:lnTo>
                  <a:lnTo>
                    <a:pt x="64954" y="0"/>
                  </a:lnTo>
                  <a:lnTo>
                    <a:pt x="42935" y="643"/>
                  </a:lnTo>
                  <a:lnTo>
                    <a:pt x="22018" y="2895"/>
                  </a:lnTo>
                  <a:lnTo>
                    <a:pt x="0" y="6756"/>
                  </a:lnTo>
                  <a:lnTo>
                    <a:pt x="0" y="119999"/>
                  </a:lnTo>
                  <a:lnTo>
                    <a:pt x="2201" y="119999"/>
                  </a:lnTo>
                  <a:lnTo>
                    <a:pt x="9908" y="119678"/>
                  </a:lnTo>
                  <a:lnTo>
                    <a:pt x="23119" y="118713"/>
                  </a:lnTo>
                  <a:lnTo>
                    <a:pt x="39633" y="117747"/>
                  </a:lnTo>
                  <a:lnTo>
                    <a:pt x="58348" y="116461"/>
                  </a:lnTo>
                  <a:lnTo>
                    <a:pt x="79266" y="113887"/>
                  </a:lnTo>
                  <a:lnTo>
                    <a:pt x="99082" y="110348"/>
                  </a:lnTo>
                  <a:lnTo>
                    <a:pt x="120000" y="106487"/>
                  </a:lnTo>
                  <a:lnTo>
                    <a:pt x="120000" y="321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24" name="Google Shape;3624;p96"/>
            <p:cNvSpPr/>
            <p:nvPr/>
          </p:nvSpPr>
          <p:spPr>
            <a:xfrm>
              <a:off x="9694862" y="21782088"/>
              <a:ext cx="119062" cy="342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333"/>
                  </a:moveTo>
                  <a:lnTo>
                    <a:pt x="116800" y="2777"/>
                  </a:lnTo>
                  <a:lnTo>
                    <a:pt x="110400" y="2222"/>
                  </a:lnTo>
                  <a:lnTo>
                    <a:pt x="97600" y="1111"/>
                  </a:lnTo>
                  <a:lnTo>
                    <a:pt x="83200" y="0"/>
                  </a:lnTo>
                  <a:lnTo>
                    <a:pt x="65600" y="0"/>
                  </a:lnTo>
                  <a:lnTo>
                    <a:pt x="44800" y="555"/>
                  </a:lnTo>
                  <a:lnTo>
                    <a:pt x="22400" y="3333"/>
                  </a:lnTo>
                  <a:lnTo>
                    <a:pt x="0" y="7777"/>
                  </a:lnTo>
                  <a:lnTo>
                    <a:pt x="0" y="120000"/>
                  </a:lnTo>
                  <a:lnTo>
                    <a:pt x="3200" y="120000"/>
                  </a:lnTo>
                  <a:lnTo>
                    <a:pt x="11200" y="119444"/>
                  </a:lnTo>
                  <a:lnTo>
                    <a:pt x="24000" y="118888"/>
                  </a:lnTo>
                  <a:lnTo>
                    <a:pt x="40000" y="117222"/>
                  </a:lnTo>
                  <a:lnTo>
                    <a:pt x="59200" y="115555"/>
                  </a:lnTo>
                  <a:lnTo>
                    <a:pt x="80000" y="112777"/>
                  </a:lnTo>
                  <a:lnTo>
                    <a:pt x="100800" y="108333"/>
                  </a:lnTo>
                  <a:lnTo>
                    <a:pt x="120000" y="103888"/>
                  </a:lnTo>
                  <a:lnTo>
                    <a:pt x="120000" y="333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25" name="Google Shape;3625;p96"/>
            <p:cNvSpPr/>
            <p:nvPr/>
          </p:nvSpPr>
          <p:spPr>
            <a:xfrm>
              <a:off x="11133137" y="22764750"/>
              <a:ext cx="174625" cy="176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lnTo>
                    <a:pt x="72000" y="118918"/>
                  </a:lnTo>
                  <a:lnTo>
                    <a:pt x="82909" y="114594"/>
                  </a:lnTo>
                  <a:lnTo>
                    <a:pt x="92727" y="109189"/>
                  </a:lnTo>
                  <a:lnTo>
                    <a:pt x="102545" y="101621"/>
                  </a:lnTo>
                  <a:lnTo>
                    <a:pt x="109090" y="92972"/>
                  </a:lnTo>
                  <a:lnTo>
                    <a:pt x="115636" y="83243"/>
                  </a:lnTo>
                  <a:lnTo>
                    <a:pt x="118909" y="71351"/>
                  </a:lnTo>
                  <a:lnTo>
                    <a:pt x="120000" y="60540"/>
                  </a:lnTo>
                  <a:lnTo>
                    <a:pt x="118909" y="47567"/>
                  </a:lnTo>
                  <a:lnTo>
                    <a:pt x="115636" y="36756"/>
                  </a:lnTo>
                  <a:lnTo>
                    <a:pt x="109090" y="25945"/>
                  </a:lnTo>
                  <a:lnTo>
                    <a:pt x="102545" y="18378"/>
                  </a:lnTo>
                  <a:lnTo>
                    <a:pt x="92727" y="9729"/>
                  </a:lnTo>
                  <a:lnTo>
                    <a:pt x="82909" y="5405"/>
                  </a:lnTo>
                  <a:lnTo>
                    <a:pt x="72000" y="2162"/>
                  </a:lnTo>
                  <a:lnTo>
                    <a:pt x="60000" y="0"/>
                  </a:lnTo>
                  <a:lnTo>
                    <a:pt x="48000" y="2162"/>
                  </a:lnTo>
                  <a:lnTo>
                    <a:pt x="36000" y="5405"/>
                  </a:lnTo>
                  <a:lnTo>
                    <a:pt x="27272" y="9729"/>
                  </a:lnTo>
                  <a:lnTo>
                    <a:pt x="17454" y="18378"/>
                  </a:lnTo>
                  <a:lnTo>
                    <a:pt x="10909" y="25945"/>
                  </a:lnTo>
                  <a:lnTo>
                    <a:pt x="4363" y="36756"/>
                  </a:lnTo>
                  <a:lnTo>
                    <a:pt x="1090" y="47567"/>
                  </a:lnTo>
                  <a:lnTo>
                    <a:pt x="0" y="60540"/>
                  </a:lnTo>
                  <a:lnTo>
                    <a:pt x="1090" y="71351"/>
                  </a:lnTo>
                  <a:lnTo>
                    <a:pt x="4363" y="83243"/>
                  </a:lnTo>
                  <a:lnTo>
                    <a:pt x="10909" y="92972"/>
                  </a:lnTo>
                  <a:lnTo>
                    <a:pt x="17454" y="101621"/>
                  </a:lnTo>
                  <a:lnTo>
                    <a:pt x="27272" y="109189"/>
                  </a:lnTo>
                  <a:lnTo>
                    <a:pt x="36000" y="114594"/>
                  </a:lnTo>
                  <a:lnTo>
                    <a:pt x="48000" y="118918"/>
                  </a:lnTo>
                  <a:lnTo>
                    <a:pt x="6000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26" name="Google Shape;3626;p96"/>
            <p:cNvSpPr/>
            <p:nvPr/>
          </p:nvSpPr>
          <p:spPr>
            <a:xfrm>
              <a:off x="10598150" y="22769513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909" y="120000"/>
                  </a:moveTo>
                  <a:lnTo>
                    <a:pt x="82909" y="115636"/>
                  </a:lnTo>
                  <a:lnTo>
                    <a:pt x="104727" y="100363"/>
                  </a:lnTo>
                  <a:lnTo>
                    <a:pt x="115636" y="80727"/>
                  </a:lnTo>
                  <a:lnTo>
                    <a:pt x="120000" y="58909"/>
                  </a:lnTo>
                  <a:lnTo>
                    <a:pt x="115636" y="34909"/>
                  </a:lnTo>
                  <a:lnTo>
                    <a:pt x="104727" y="15272"/>
                  </a:lnTo>
                  <a:lnTo>
                    <a:pt x="82909" y="4363"/>
                  </a:lnTo>
                  <a:lnTo>
                    <a:pt x="58909" y="0"/>
                  </a:lnTo>
                  <a:lnTo>
                    <a:pt x="34909" y="4363"/>
                  </a:lnTo>
                  <a:lnTo>
                    <a:pt x="17454" y="15272"/>
                  </a:lnTo>
                  <a:lnTo>
                    <a:pt x="4363" y="34909"/>
                  </a:lnTo>
                  <a:lnTo>
                    <a:pt x="0" y="58909"/>
                  </a:lnTo>
                  <a:lnTo>
                    <a:pt x="4363" y="80727"/>
                  </a:lnTo>
                  <a:lnTo>
                    <a:pt x="17454" y="100363"/>
                  </a:lnTo>
                  <a:lnTo>
                    <a:pt x="34909" y="115636"/>
                  </a:lnTo>
                  <a:lnTo>
                    <a:pt x="58909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27" name="Google Shape;3627;p96"/>
            <p:cNvSpPr/>
            <p:nvPr/>
          </p:nvSpPr>
          <p:spPr>
            <a:xfrm>
              <a:off x="10747375" y="22772688"/>
              <a:ext cx="87312" cy="873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1090" y="120000"/>
                  </a:moveTo>
                  <a:lnTo>
                    <a:pt x="85090" y="115636"/>
                  </a:lnTo>
                  <a:lnTo>
                    <a:pt x="102545" y="102545"/>
                  </a:lnTo>
                  <a:lnTo>
                    <a:pt x="115636" y="85090"/>
                  </a:lnTo>
                  <a:lnTo>
                    <a:pt x="120000" y="61090"/>
                  </a:lnTo>
                  <a:lnTo>
                    <a:pt x="115636" y="37090"/>
                  </a:lnTo>
                  <a:lnTo>
                    <a:pt x="102545" y="17454"/>
                  </a:lnTo>
                  <a:lnTo>
                    <a:pt x="85090" y="4363"/>
                  </a:lnTo>
                  <a:lnTo>
                    <a:pt x="61090" y="0"/>
                  </a:lnTo>
                  <a:lnTo>
                    <a:pt x="37090" y="4363"/>
                  </a:lnTo>
                  <a:lnTo>
                    <a:pt x="19636" y="17454"/>
                  </a:lnTo>
                  <a:lnTo>
                    <a:pt x="4363" y="37090"/>
                  </a:lnTo>
                  <a:lnTo>
                    <a:pt x="0" y="61090"/>
                  </a:lnTo>
                  <a:lnTo>
                    <a:pt x="4363" y="85090"/>
                  </a:lnTo>
                  <a:lnTo>
                    <a:pt x="19636" y="102545"/>
                  </a:lnTo>
                  <a:lnTo>
                    <a:pt x="37090" y="115636"/>
                  </a:lnTo>
                  <a:lnTo>
                    <a:pt x="6109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28" name="Google Shape;3628;p96"/>
            <p:cNvSpPr/>
            <p:nvPr/>
          </p:nvSpPr>
          <p:spPr>
            <a:xfrm>
              <a:off x="10161587" y="21575713"/>
              <a:ext cx="247650" cy="1193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923" y="2393"/>
                  </a:moveTo>
                  <a:lnTo>
                    <a:pt x="33846" y="4787"/>
                  </a:lnTo>
                  <a:lnTo>
                    <a:pt x="25384" y="11648"/>
                  </a:lnTo>
                  <a:lnTo>
                    <a:pt x="14615" y="22340"/>
                  </a:lnTo>
                  <a:lnTo>
                    <a:pt x="5384" y="36542"/>
                  </a:lnTo>
                  <a:lnTo>
                    <a:pt x="0" y="53776"/>
                  </a:lnTo>
                  <a:lnTo>
                    <a:pt x="769" y="73723"/>
                  </a:lnTo>
                  <a:lnTo>
                    <a:pt x="10769" y="96063"/>
                  </a:lnTo>
                  <a:lnTo>
                    <a:pt x="33076" y="120000"/>
                  </a:lnTo>
                  <a:lnTo>
                    <a:pt x="115384" y="119042"/>
                  </a:lnTo>
                  <a:lnTo>
                    <a:pt x="112307" y="115531"/>
                  </a:lnTo>
                  <a:lnTo>
                    <a:pt x="103846" y="105797"/>
                  </a:lnTo>
                  <a:lnTo>
                    <a:pt x="94615" y="91595"/>
                  </a:lnTo>
                  <a:lnTo>
                    <a:pt x="85384" y="73882"/>
                  </a:lnTo>
                  <a:lnTo>
                    <a:pt x="80000" y="54574"/>
                  </a:lnTo>
                  <a:lnTo>
                    <a:pt x="82307" y="35106"/>
                  </a:lnTo>
                  <a:lnTo>
                    <a:pt x="95384" y="16914"/>
                  </a:lnTo>
                  <a:lnTo>
                    <a:pt x="120000" y="1436"/>
                  </a:lnTo>
                  <a:lnTo>
                    <a:pt x="120000" y="1276"/>
                  </a:lnTo>
                  <a:lnTo>
                    <a:pt x="120000" y="957"/>
                  </a:lnTo>
                  <a:lnTo>
                    <a:pt x="118461" y="638"/>
                  </a:lnTo>
                  <a:lnTo>
                    <a:pt x="113076" y="0"/>
                  </a:lnTo>
                  <a:lnTo>
                    <a:pt x="103076" y="0"/>
                  </a:lnTo>
                  <a:lnTo>
                    <a:pt x="88461" y="159"/>
                  </a:lnTo>
                  <a:lnTo>
                    <a:pt x="66923" y="1117"/>
                  </a:lnTo>
                  <a:lnTo>
                    <a:pt x="36923" y="239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29" name="Google Shape;3629;p96"/>
            <p:cNvSpPr/>
            <p:nvPr/>
          </p:nvSpPr>
          <p:spPr>
            <a:xfrm>
              <a:off x="11437937" y="21428075"/>
              <a:ext cx="336550" cy="13319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858"/>
                  </a:moveTo>
                  <a:lnTo>
                    <a:pt x="116603" y="1573"/>
                  </a:lnTo>
                  <a:lnTo>
                    <a:pt x="108679" y="4719"/>
                  </a:lnTo>
                  <a:lnTo>
                    <a:pt x="98490" y="11013"/>
                  </a:lnTo>
                  <a:lnTo>
                    <a:pt x="88301" y="21168"/>
                  </a:lnTo>
                  <a:lnTo>
                    <a:pt x="79811" y="36328"/>
                  </a:lnTo>
                  <a:lnTo>
                    <a:pt x="75283" y="57353"/>
                  </a:lnTo>
                  <a:lnTo>
                    <a:pt x="77547" y="84815"/>
                  </a:lnTo>
                  <a:lnTo>
                    <a:pt x="89433" y="120000"/>
                  </a:lnTo>
                  <a:lnTo>
                    <a:pt x="21509" y="120000"/>
                  </a:lnTo>
                  <a:lnTo>
                    <a:pt x="19245" y="116424"/>
                  </a:lnTo>
                  <a:lnTo>
                    <a:pt x="13584" y="106698"/>
                  </a:lnTo>
                  <a:lnTo>
                    <a:pt x="6792" y="92252"/>
                  </a:lnTo>
                  <a:lnTo>
                    <a:pt x="1698" y="74517"/>
                  </a:lnTo>
                  <a:lnTo>
                    <a:pt x="0" y="54922"/>
                  </a:lnTo>
                  <a:lnTo>
                    <a:pt x="3396" y="34898"/>
                  </a:lnTo>
                  <a:lnTo>
                    <a:pt x="16415" y="16305"/>
                  </a:lnTo>
                  <a:lnTo>
                    <a:pt x="38490" y="0"/>
                  </a:lnTo>
                  <a:lnTo>
                    <a:pt x="120000" y="85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30" name="Google Shape;3630;p96"/>
            <p:cNvSpPr/>
            <p:nvPr/>
          </p:nvSpPr>
          <p:spPr>
            <a:xfrm>
              <a:off x="10169525" y="21647150"/>
              <a:ext cx="217487" cy="104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664" y="2195"/>
                  </a:moveTo>
                  <a:lnTo>
                    <a:pt x="34160" y="4573"/>
                  </a:lnTo>
                  <a:lnTo>
                    <a:pt x="26277" y="11341"/>
                  </a:lnTo>
                  <a:lnTo>
                    <a:pt x="16642" y="22317"/>
                  </a:lnTo>
                  <a:lnTo>
                    <a:pt x="6131" y="36402"/>
                  </a:lnTo>
                  <a:lnTo>
                    <a:pt x="0" y="53780"/>
                  </a:lnTo>
                  <a:lnTo>
                    <a:pt x="875" y="73719"/>
                  </a:lnTo>
                  <a:lnTo>
                    <a:pt x="10510" y="95853"/>
                  </a:lnTo>
                  <a:lnTo>
                    <a:pt x="33284" y="120000"/>
                  </a:lnTo>
                  <a:lnTo>
                    <a:pt x="115620" y="118902"/>
                  </a:lnTo>
                  <a:lnTo>
                    <a:pt x="111240" y="115426"/>
                  </a:lnTo>
                  <a:lnTo>
                    <a:pt x="104233" y="105731"/>
                  </a:lnTo>
                  <a:lnTo>
                    <a:pt x="93722" y="91280"/>
                  </a:lnTo>
                  <a:lnTo>
                    <a:pt x="84963" y="73719"/>
                  </a:lnTo>
                  <a:lnTo>
                    <a:pt x="80583" y="54329"/>
                  </a:lnTo>
                  <a:lnTo>
                    <a:pt x="82335" y="35121"/>
                  </a:lnTo>
                  <a:lnTo>
                    <a:pt x="94598" y="16646"/>
                  </a:lnTo>
                  <a:lnTo>
                    <a:pt x="120000" y="1280"/>
                  </a:lnTo>
                  <a:lnTo>
                    <a:pt x="120000" y="1097"/>
                  </a:lnTo>
                  <a:lnTo>
                    <a:pt x="120000" y="731"/>
                  </a:lnTo>
                  <a:lnTo>
                    <a:pt x="118248" y="365"/>
                  </a:lnTo>
                  <a:lnTo>
                    <a:pt x="112992" y="0"/>
                  </a:lnTo>
                  <a:lnTo>
                    <a:pt x="104233" y="0"/>
                  </a:lnTo>
                  <a:lnTo>
                    <a:pt x="88467" y="182"/>
                  </a:lnTo>
                  <a:lnTo>
                    <a:pt x="67445" y="914"/>
                  </a:lnTo>
                  <a:lnTo>
                    <a:pt x="37664" y="219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31" name="Google Shape;3631;p96"/>
            <p:cNvSpPr/>
            <p:nvPr/>
          </p:nvSpPr>
          <p:spPr>
            <a:xfrm>
              <a:off x="10179050" y="21717000"/>
              <a:ext cx="184150" cy="88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241" y="2357"/>
                  </a:moveTo>
                  <a:lnTo>
                    <a:pt x="34137" y="4500"/>
                  </a:lnTo>
                  <a:lnTo>
                    <a:pt x="24827" y="11357"/>
                  </a:lnTo>
                  <a:lnTo>
                    <a:pt x="15517" y="22071"/>
                  </a:lnTo>
                  <a:lnTo>
                    <a:pt x="5172" y="36214"/>
                  </a:lnTo>
                  <a:lnTo>
                    <a:pt x="0" y="53571"/>
                  </a:lnTo>
                  <a:lnTo>
                    <a:pt x="1034" y="73714"/>
                  </a:lnTo>
                  <a:lnTo>
                    <a:pt x="10344" y="96000"/>
                  </a:lnTo>
                  <a:lnTo>
                    <a:pt x="33103" y="120000"/>
                  </a:lnTo>
                  <a:lnTo>
                    <a:pt x="115862" y="118928"/>
                  </a:lnTo>
                  <a:lnTo>
                    <a:pt x="111724" y="115285"/>
                  </a:lnTo>
                  <a:lnTo>
                    <a:pt x="104482" y="105642"/>
                  </a:lnTo>
                  <a:lnTo>
                    <a:pt x="94137" y="91285"/>
                  </a:lnTo>
                  <a:lnTo>
                    <a:pt x="84827" y="73714"/>
                  </a:lnTo>
                  <a:lnTo>
                    <a:pt x="79655" y="54642"/>
                  </a:lnTo>
                  <a:lnTo>
                    <a:pt x="81724" y="35142"/>
                  </a:lnTo>
                  <a:lnTo>
                    <a:pt x="94137" y="16928"/>
                  </a:lnTo>
                  <a:lnTo>
                    <a:pt x="120000" y="1285"/>
                  </a:lnTo>
                  <a:lnTo>
                    <a:pt x="120000" y="1071"/>
                  </a:lnTo>
                  <a:lnTo>
                    <a:pt x="120000" y="857"/>
                  </a:lnTo>
                  <a:lnTo>
                    <a:pt x="117931" y="428"/>
                  </a:lnTo>
                  <a:lnTo>
                    <a:pt x="112758" y="0"/>
                  </a:lnTo>
                  <a:lnTo>
                    <a:pt x="103448" y="0"/>
                  </a:lnTo>
                  <a:lnTo>
                    <a:pt x="88965" y="214"/>
                  </a:lnTo>
                  <a:lnTo>
                    <a:pt x="67241" y="857"/>
                  </a:lnTo>
                  <a:lnTo>
                    <a:pt x="37241" y="235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32" name="Google Shape;3632;p96"/>
            <p:cNvSpPr/>
            <p:nvPr/>
          </p:nvSpPr>
          <p:spPr>
            <a:xfrm>
              <a:off x="10186987" y="21786850"/>
              <a:ext cx="153987" cy="7350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113" y="2332"/>
                  </a:moveTo>
                  <a:lnTo>
                    <a:pt x="33402" y="4406"/>
                  </a:lnTo>
                  <a:lnTo>
                    <a:pt x="24742" y="11403"/>
                  </a:lnTo>
                  <a:lnTo>
                    <a:pt x="14845" y="22030"/>
                  </a:lnTo>
                  <a:lnTo>
                    <a:pt x="4948" y="36285"/>
                  </a:lnTo>
                  <a:lnTo>
                    <a:pt x="0" y="53650"/>
                  </a:lnTo>
                  <a:lnTo>
                    <a:pt x="0" y="73866"/>
                  </a:lnTo>
                  <a:lnTo>
                    <a:pt x="11134" y="95896"/>
                  </a:lnTo>
                  <a:lnTo>
                    <a:pt x="32164" y="119999"/>
                  </a:lnTo>
                  <a:lnTo>
                    <a:pt x="115051" y="119222"/>
                  </a:lnTo>
                  <a:lnTo>
                    <a:pt x="110103" y="115593"/>
                  </a:lnTo>
                  <a:lnTo>
                    <a:pt x="102680" y="105745"/>
                  </a:lnTo>
                  <a:lnTo>
                    <a:pt x="92783" y="91490"/>
                  </a:lnTo>
                  <a:lnTo>
                    <a:pt x="84123" y="73866"/>
                  </a:lnTo>
                  <a:lnTo>
                    <a:pt x="80412" y="54686"/>
                  </a:lnTo>
                  <a:lnTo>
                    <a:pt x="82886" y="35248"/>
                  </a:lnTo>
                  <a:lnTo>
                    <a:pt x="94020" y="16846"/>
                  </a:lnTo>
                  <a:lnTo>
                    <a:pt x="120000" y="1295"/>
                  </a:lnTo>
                  <a:lnTo>
                    <a:pt x="120000" y="1036"/>
                  </a:lnTo>
                  <a:lnTo>
                    <a:pt x="120000" y="777"/>
                  </a:lnTo>
                  <a:lnTo>
                    <a:pt x="117525" y="259"/>
                  </a:lnTo>
                  <a:lnTo>
                    <a:pt x="112577" y="0"/>
                  </a:lnTo>
                  <a:lnTo>
                    <a:pt x="103917" y="0"/>
                  </a:lnTo>
                  <a:lnTo>
                    <a:pt x="87835" y="0"/>
                  </a:lnTo>
                  <a:lnTo>
                    <a:pt x="66804" y="777"/>
                  </a:lnTo>
                  <a:lnTo>
                    <a:pt x="37113" y="2332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33" name="Google Shape;3633;p96"/>
            <p:cNvSpPr/>
            <p:nvPr/>
          </p:nvSpPr>
          <p:spPr>
            <a:xfrm>
              <a:off x="10194925" y="21856700"/>
              <a:ext cx="122237" cy="5826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7402" y="2615"/>
                  </a:moveTo>
                  <a:lnTo>
                    <a:pt x="34285" y="4904"/>
                  </a:lnTo>
                  <a:lnTo>
                    <a:pt x="26493" y="11771"/>
                  </a:lnTo>
                  <a:lnTo>
                    <a:pt x="15584" y="22234"/>
                  </a:lnTo>
                  <a:lnTo>
                    <a:pt x="6233" y="36621"/>
                  </a:lnTo>
                  <a:lnTo>
                    <a:pt x="0" y="53623"/>
                  </a:lnTo>
                  <a:lnTo>
                    <a:pt x="0" y="73896"/>
                  </a:lnTo>
                  <a:lnTo>
                    <a:pt x="10909" y="96130"/>
                  </a:lnTo>
                  <a:lnTo>
                    <a:pt x="32727" y="120000"/>
                  </a:lnTo>
                  <a:lnTo>
                    <a:pt x="115324" y="119019"/>
                  </a:lnTo>
                  <a:lnTo>
                    <a:pt x="110649" y="115422"/>
                  </a:lnTo>
                  <a:lnTo>
                    <a:pt x="102857" y="105613"/>
                  </a:lnTo>
                  <a:lnTo>
                    <a:pt x="93506" y="91553"/>
                  </a:lnTo>
                  <a:lnTo>
                    <a:pt x="84155" y="73896"/>
                  </a:lnTo>
                  <a:lnTo>
                    <a:pt x="79480" y="54931"/>
                  </a:lnTo>
                  <a:lnTo>
                    <a:pt x="82597" y="34986"/>
                  </a:lnTo>
                  <a:lnTo>
                    <a:pt x="95064" y="17002"/>
                  </a:lnTo>
                  <a:lnTo>
                    <a:pt x="120000" y="1634"/>
                  </a:lnTo>
                  <a:lnTo>
                    <a:pt x="120000" y="653"/>
                  </a:lnTo>
                  <a:lnTo>
                    <a:pt x="118441" y="326"/>
                  </a:lnTo>
                  <a:lnTo>
                    <a:pt x="112207" y="0"/>
                  </a:lnTo>
                  <a:lnTo>
                    <a:pt x="102857" y="0"/>
                  </a:lnTo>
                  <a:lnTo>
                    <a:pt x="87272" y="326"/>
                  </a:lnTo>
                  <a:lnTo>
                    <a:pt x="67012" y="1307"/>
                  </a:lnTo>
                  <a:lnTo>
                    <a:pt x="37402" y="2615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34" name="Google Shape;3634;p96"/>
            <p:cNvSpPr/>
            <p:nvPr/>
          </p:nvSpPr>
          <p:spPr>
            <a:xfrm>
              <a:off x="10204450" y="21928138"/>
              <a:ext cx="88900" cy="4302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36428" y="2214"/>
                  </a:moveTo>
                  <a:lnTo>
                    <a:pt x="34285" y="4428"/>
                  </a:lnTo>
                  <a:lnTo>
                    <a:pt x="25714" y="11070"/>
                  </a:lnTo>
                  <a:lnTo>
                    <a:pt x="12857" y="21697"/>
                  </a:lnTo>
                  <a:lnTo>
                    <a:pt x="4285" y="36309"/>
                  </a:lnTo>
                  <a:lnTo>
                    <a:pt x="0" y="54022"/>
                  </a:lnTo>
                  <a:lnTo>
                    <a:pt x="0" y="73505"/>
                  </a:lnTo>
                  <a:lnTo>
                    <a:pt x="8571" y="96088"/>
                  </a:lnTo>
                  <a:lnTo>
                    <a:pt x="32142" y="120000"/>
                  </a:lnTo>
                  <a:lnTo>
                    <a:pt x="115714" y="118671"/>
                  </a:lnTo>
                  <a:lnTo>
                    <a:pt x="111428" y="115571"/>
                  </a:lnTo>
                  <a:lnTo>
                    <a:pt x="102857" y="105387"/>
                  </a:lnTo>
                  <a:lnTo>
                    <a:pt x="94285" y="91217"/>
                  </a:lnTo>
                  <a:lnTo>
                    <a:pt x="85714" y="73505"/>
                  </a:lnTo>
                  <a:lnTo>
                    <a:pt x="79285" y="54464"/>
                  </a:lnTo>
                  <a:lnTo>
                    <a:pt x="83571" y="34538"/>
                  </a:lnTo>
                  <a:lnTo>
                    <a:pt x="94285" y="16383"/>
                  </a:lnTo>
                  <a:lnTo>
                    <a:pt x="119999" y="1328"/>
                  </a:lnTo>
                  <a:lnTo>
                    <a:pt x="119999" y="885"/>
                  </a:lnTo>
                  <a:lnTo>
                    <a:pt x="117857" y="442"/>
                  </a:lnTo>
                  <a:lnTo>
                    <a:pt x="111428" y="0"/>
                  </a:lnTo>
                  <a:lnTo>
                    <a:pt x="102857" y="0"/>
                  </a:lnTo>
                  <a:lnTo>
                    <a:pt x="89999" y="0"/>
                  </a:lnTo>
                  <a:lnTo>
                    <a:pt x="66428" y="885"/>
                  </a:lnTo>
                  <a:lnTo>
                    <a:pt x="36428" y="221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35" name="Google Shape;3635;p96"/>
            <p:cNvSpPr/>
            <p:nvPr/>
          </p:nvSpPr>
          <p:spPr>
            <a:xfrm>
              <a:off x="11447462" y="21509038"/>
              <a:ext cx="295275" cy="11620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83"/>
                  </a:moveTo>
                  <a:lnTo>
                    <a:pt x="117419" y="1803"/>
                  </a:lnTo>
                  <a:lnTo>
                    <a:pt x="109032" y="4754"/>
                  </a:lnTo>
                  <a:lnTo>
                    <a:pt x="98709" y="10983"/>
                  </a:lnTo>
                  <a:lnTo>
                    <a:pt x="88387" y="21311"/>
                  </a:lnTo>
                  <a:lnTo>
                    <a:pt x="80000" y="36229"/>
                  </a:lnTo>
                  <a:lnTo>
                    <a:pt x="75483" y="57377"/>
                  </a:lnTo>
                  <a:lnTo>
                    <a:pt x="78709" y="84754"/>
                  </a:lnTo>
                  <a:lnTo>
                    <a:pt x="89677" y="120000"/>
                  </a:lnTo>
                  <a:lnTo>
                    <a:pt x="21935" y="120000"/>
                  </a:lnTo>
                  <a:lnTo>
                    <a:pt x="20000" y="116557"/>
                  </a:lnTo>
                  <a:lnTo>
                    <a:pt x="14193" y="106721"/>
                  </a:lnTo>
                  <a:lnTo>
                    <a:pt x="7741" y="92295"/>
                  </a:lnTo>
                  <a:lnTo>
                    <a:pt x="1935" y="74426"/>
                  </a:lnTo>
                  <a:lnTo>
                    <a:pt x="0" y="54918"/>
                  </a:lnTo>
                  <a:lnTo>
                    <a:pt x="3870" y="34918"/>
                  </a:lnTo>
                  <a:lnTo>
                    <a:pt x="16129" y="16065"/>
                  </a:lnTo>
                  <a:lnTo>
                    <a:pt x="38709" y="0"/>
                  </a:lnTo>
                  <a:lnTo>
                    <a:pt x="120000" y="983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36" name="Google Shape;3636;p96"/>
            <p:cNvSpPr/>
            <p:nvPr/>
          </p:nvSpPr>
          <p:spPr>
            <a:xfrm>
              <a:off x="11460162" y="21590000"/>
              <a:ext cx="250825" cy="99218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68"/>
                  </a:moveTo>
                  <a:lnTo>
                    <a:pt x="116202" y="1728"/>
                  </a:lnTo>
                  <a:lnTo>
                    <a:pt x="109367" y="4800"/>
                  </a:lnTo>
                  <a:lnTo>
                    <a:pt x="98734" y="10944"/>
                  </a:lnTo>
                  <a:lnTo>
                    <a:pt x="88101" y="21120"/>
                  </a:lnTo>
                  <a:lnTo>
                    <a:pt x="79746" y="36288"/>
                  </a:lnTo>
                  <a:lnTo>
                    <a:pt x="75949" y="57216"/>
                  </a:lnTo>
                  <a:lnTo>
                    <a:pt x="78227" y="84672"/>
                  </a:lnTo>
                  <a:lnTo>
                    <a:pt x="89620" y="120000"/>
                  </a:lnTo>
                  <a:lnTo>
                    <a:pt x="22025" y="120000"/>
                  </a:lnTo>
                  <a:lnTo>
                    <a:pt x="18987" y="116544"/>
                  </a:lnTo>
                  <a:lnTo>
                    <a:pt x="13670" y="106752"/>
                  </a:lnTo>
                  <a:lnTo>
                    <a:pt x="6835" y="92160"/>
                  </a:lnTo>
                  <a:lnTo>
                    <a:pt x="1518" y="74304"/>
                  </a:lnTo>
                  <a:lnTo>
                    <a:pt x="0" y="54912"/>
                  </a:lnTo>
                  <a:lnTo>
                    <a:pt x="3797" y="34944"/>
                  </a:lnTo>
                  <a:lnTo>
                    <a:pt x="15949" y="16128"/>
                  </a:lnTo>
                  <a:lnTo>
                    <a:pt x="38734" y="0"/>
                  </a:lnTo>
                  <a:lnTo>
                    <a:pt x="120000" y="76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37" name="Google Shape;3637;p96"/>
            <p:cNvSpPr/>
            <p:nvPr/>
          </p:nvSpPr>
          <p:spPr>
            <a:xfrm>
              <a:off x="11469687" y="21670963"/>
              <a:ext cx="207962" cy="820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928"/>
                  </a:moveTo>
                  <a:lnTo>
                    <a:pt x="117251" y="1624"/>
                  </a:lnTo>
                  <a:lnTo>
                    <a:pt x="109007" y="4874"/>
                  </a:lnTo>
                  <a:lnTo>
                    <a:pt x="99847" y="10909"/>
                  </a:lnTo>
                  <a:lnTo>
                    <a:pt x="88854" y="21121"/>
                  </a:lnTo>
                  <a:lnTo>
                    <a:pt x="80610" y="36208"/>
                  </a:lnTo>
                  <a:lnTo>
                    <a:pt x="76946" y="57330"/>
                  </a:lnTo>
                  <a:lnTo>
                    <a:pt x="78778" y="84951"/>
                  </a:lnTo>
                  <a:lnTo>
                    <a:pt x="90687" y="120000"/>
                  </a:lnTo>
                  <a:lnTo>
                    <a:pt x="22900" y="120000"/>
                  </a:lnTo>
                  <a:lnTo>
                    <a:pt x="21068" y="116518"/>
                  </a:lnTo>
                  <a:lnTo>
                    <a:pt x="14656" y="106769"/>
                  </a:lnTo>
                  <a:lnTo>
                    <a:pt x="8244" y="92147"/>
                  </a:lnTo>
                  <a:lnTo>
                    <a:pt x="1832" y="74274"/>
                  </a:lnTo>
                  <a:lnTo>
                    <a:pt x="0" y="54777"/>
                  </a:lnTo>
                  <a:lnTo>
                    <a:pt x="3664" y="35048"/>
                  </a:lnTo>
                  <a:lnTo>
                    <a:pt x="16488" y="16247"/>
                  </a:lnTo>
                  <a:lnTo>
                    <a:pt x="39389" y="0"/>
                  </a:lnTo>
                  <a:lnTo>
                    <a:pt x="120000" y="92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38" name="Google Shape;3638;p96"/>
            <p:cNvSpPr/>
            <p:nvPr/>
          </p:nvSpPr>
          <p:spPr>
            <a:xfrm>
              <a:off x="11482387" y="21750338"/>
              <a:ext cx="165100" cy="6524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167"/>
                  </a:moveTo>
                  <a:lnTo>
                    <a:pt x="116538" y="2043"/>
                  </a:lnTo>
                  <a:lnTo>
                    <a:pt x="108461" y="4963"/>
                  </a:lnTo>
                  <a:lnTo>
                    <a:pt x="99230" y="11094"/>
                  </a:lnTo>
                  <a:lnTo>
                    <a:pt x="87692" y="21313"/>
                  </a:lnTo>
                  <a:lnTo>
                    <a:pt x="79615" y="36496"/>
                  </a:lnTo>
                  <a:lnTo>
                    <a:pt x="75000" y="57226"/>
                  </a:lnTo>
                  <a:lnTo>
                    <a:pt x="77307" y="84963"/>
                  </a:lnTo>
                  <a:lnTo>
                    <a:pt x="88846" y="120000"/>
                  </a:lnTo>
                  <a:lnTo>
                    <a:pt x="21923" y="120000"/>
                  </a:lnTo>
                  <a:lnTo>
                    <a:pt x="19615" y="116496"/>
                  </a:lnTo>
                  <a:lnTo>
                    <a:pt x="12692" y="106569"/>
                  </a:lnTo>
                  <a:lnTo>
                    <a:pt x="6923" y="92262"/>
                  </a:lnTo>
                  <a:lnTo>
                    <a:pt x="2307" y="74452"/>
                  </a:lnTo>
                  <a:lnTo>
                    <a:pt x="0" y="54890"/>
                  </a:lnTo>
                  <a:lnTo>
                    <a:pt x="4615" y="35036"/>
                  </a:lnTo>
                  <a:lnTo>
                    <a:pt x="17307" y="16058"/>
                  </a:lnTo>
                  <a:lnTo>
                    <a:pt x="39230" y="0"/>
                  </a:lnTo>
                  <a:lnTo>
                    <a:pt x="120000" y="116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39" name="Google Shape;3639;p96"/>
            <p:cNvSpPr/>
            <p:nvPr/>
          </p:nvSpPr>
          <p:spPr>
            <a:xfrm>
              <a:off x="11493500" y="21831300"/>
              <a:ext cx="120650" cy="479425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794"/>
                  </a:moveTo>
                  <a:lnTo>
                    <a:pt x="116842" y="1589"/>
                  </a:lnTo>
                  <a:lnTo>
                    <a:pt x="110526" y="4768"/>
                  </a:lnTo>
                  <a:lnTo>
                    <a:pt x="97894" y="11125"/>
                  </a:lnTo>
                  <a:lnTo>
                    <a:pt x="88421" y="21059"/>
                  </a:lnTo>
                  <a:lnTo>
                    <a:pt x="80526" y="36556"/>
                  </a:lnTo>
                  <a:lnTo>
                    <a:pt x="77368" y="57615"/>
                  </a:lnTo>
                  <a:lnTo>
                    <a:pt x="78947" y="85033"/>
                  </a:lnTo>
                  <a:lnTo>
                    <a:pt x="90000" y="120000"/>
                  </a:lnTo>
                  <a:lnTo>
                    <a:pt x="22105" y="120000"/>
                  </a:lnTo>
                  <a:lnTo>
                    <a:pt x="20526" y="116821"/>
                  </a:lnTo>
                  <a:lnTo>
                    <a:pt x="14210" y="106887"/>
                  </a:lnTo>
                  <a:lnTo>
                    <a:pt x="6315" y="92185"/>
                  </a:lnTo>
                  <a:lnTo>
                    <a:pt x="1578" y="74701"/>
                  </a:lnTo>
                  <a:lnTo>
                    <a:pt x="0" y="54834"/>
                  </a:lnTo>
                  <a:lnTo>
                    <a:pt x="3157" y="35364"/>
                  </a:lnTo>
                  <a:lnTo>
                    <a:pt x="15789" y="16291"/>
                  </a:lnTo>
                  <a:lnTo>
                    <a:pt x="39473" y="0"/>
                  </a:lnTo>
                  <a:lnTo>
                    <a:pt x="120000" y="794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40" name="Google Shape;3640;p96"/>
            <p:cNvSpPr txBox="1"/>
            <p:nvPr/>
          </p:nvSpPr>
          <p:spPr>
            <a:xfrm>
              <a:off x="9907587" y="21713825"/>
              <a:ext cx="36512" cy="1520825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41" name="Google Shape;3641;p96"/>
            <p:cNvSpPr/>
            <p:nvPr/>
          </p:nvSpPr>
          <p:spPr>
            <a:xfrm>
              <a:off x="10444162" y="21691600"/>
              <a:ext cx="595312" cy="698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00" y="11181"/>
                  </a:moveTo>
                  <a:lnTo>
                    <a:pt x="10240" y="13363"/>
                  </a:lnTo>
                  <a:lnTo>
                    <a:pt x="8000" y="20181"/>
                  </a:lnTo>
                  <a:lnTo>
                    <a:pt x="5440" y="30545"/>
                  </a:lnTo>
                  <a:lnTo>
                    <a:pt x="2560" y="44454"/>
                  </a:lnTo>
                  <a:lnTo>
                    <a:pt x="640" y="60818"/>
                  </a:lnTo>
                  <a:lnTo>
                    <a:pt x="0" y="79090"/>
                  </a:lnTo>
                  <a:lnTo>
                    <a:pt x="2240" y="99000"/>
                  </a:lnTo>
                  <a:lnTo>
                    <a:pt x="7360" y="120000"/>
                  </a:lnTo>
                  <a:lnTo>
                    <a:pt x="7360" y="119181"/>
                  </a:lnTo>
                  <a:lnTo>
                    <a:pt x="7360" y="116454"/>
                  </a:lnTo>
                  <a:lnTo>
                    <a:pt x="7360" y="112090"/>
                  </a:lnTo>
                  <a:lnTo>
                    <a:pt x="7360" y="106636"/>
                  </a:lnTo>
                  <a:lnTo>
                    <a:pt x="8000" y="100090"/>
                  </a:lnTo>
                  <a:lnTo>
                    <a:pt x="8960" y="93000"/>
                  </a:lnTo>
                  <a:lnTo>
                    <a:pt x="10560" y="85090"/>
                  </a:lnTo>
                  <a:lnTo>
                    <a:pt x="12480" y="76636"/>
                  </a:lnTo>
                  <a:lnTo>
                    <a:pt x="15680" y="68454"/>
                  </a:lnTo>
                  <a:lnTo>
                    <a:pt x="19520" y="60545"/>
                  </a:lnTo>
                  <a:lnTo>
                    <a:pt x="24000" y="52909"/>
                  </a:lnTo>
                  <a:lnTo>
                    <a:pt x="29760" y="45818"/>
                  </a:lnTo>
                  <a:lnTo>
                    <a:pt x="37120" y="39545"/>
                  </a:lnTo>
                  <a:lnTo>
                    <a:pt x="45120" y="34636"/>
                  </a:lnTo>
                  <a:lnTo>
                    <a:pt x="55360" y="31090"/>
                  </a:lnTo>
                  <a:lnTo>
                    <a:pt x="66560" y="28909"/>
                  </a:lnTo>
                  <a:lnTo>
                    <a:pt x="67200" y="28363"/>
                  </a:lnTo>
                  <a:lnTo>
                    <a:pt x="69440" y="27272"/>
                  </a:lnTo>
                  <a:lnTo>
                    <a:pt x="72640" y="25090"/>
                  </a:lnTo>
                  <a:lnTo>
                    <a:pt x="78400" y="22363"/>
                  </a:lnTo>
                  <a:lnTo>
                    <a:pt x="85440" y="18818"/>
                  </a:lnTo>
                  <a:lnTo>
                    <a:pt x="94720" y="14727"/>
                  </a:lnTo>
                  <a:lnTo>
                    <a:pt x="106240" y="9818"/>
                  </a:lnTo>
                  <a:lnTo>
                    <a:pt x="120000" y="4636"/>
                  </a:lnTo>
                  <a:lnTo>
                    <a:pt x="119360" y="4363"/>
                  </a:lnTo>
                  <a:lnTo>
                    <a:pt x="117120" y="4090"/>
                  </a:lnTo>
                  <a:lnTo>
                    <a:pt x="114240" y="3545"/>
                  </a:lnTo>
                  <a:lnTo>
                    <a:pt x="109760" y="2727"/>
                  </a:lnTo>
                  <a:lnTo>
                    <a:pt x="104320" y="1909"/>
                  </a:lnTo>
                  <a:lnTo>
                    <a:pt x="98240" y="1363"/>
                  </a:lnTo>
                  <a:lnTo>
                    <a:pt x="91200" y="818"/>
                  </a:lnTo>
                  <a:lnTo>
                    <a:pt x="83520" y="272"/>
                  </a:lnTo>
                  <a:lnTo>
                    <a:pt x="75200" y="0"/>
                  </a:lnTo>
                  <a:lnTo>
                    <a:pt x="66560" y="272"/>
                  </a:lnTo>
                  <a:lnTo>
                    <a:pt x="57600" y="545"/>
                  </a:lnTo>
                  <a:lnTo>
                    <a:pt x="48320" y="1363"/>
                  </a:lnTo>
                  <a:lnTo>
                    <a:pt x="39040" y="2727"/>
                  </a:lnTo>
                  <a:lnTo>
                    <a:pt x="29440" y="4909"/>
                  </a:lnTo>
                  <a:lnTo>
                    <a:pt x="20160" y="7636"/>
                  </a:lnTo>
                  <a:lnTo>
                    <a:pt x="11200" y="1118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42" name="Google Shape;3642;p96"/>
            <p:cNvSpPr/>
            <p:nvPr/>
          </p:nvSpPr>
          <p:spPr>
            <a:xfrm>
              <a:off x="9621837" y="22210713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69397"/>
                  </a:lnTo>
                  <a:lnTo>
                    <a:pt x="1967" y="63614"/>
                  </a:lnTo>
                  <a:lnTo>
                    <a:pt x="4327" y="53493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6024"/>
                  </a:lnTo>
                  <a:lnTo>
                    <a:pt x="21245" y="17349"/>
                  </a:lnTo>
                  <a:lnTo>
                    <a:pt x="28327" y="8674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0120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6506"/>
                  </a:lnTo>
                  <a:lnTo>
                    <a:pt x="113704" y="63614"/>
                  </a:lnTo>
                  <a:lnTo>
                    <a:pt x="108983" y="59277"/>
                  </a:lnTo>
                  <a:lnTo>
                    <a:pt x="103081" y="52048"/>
                  </a:lnTo>
                  <a:lnTo>
                    <a:pt x="96000" y="46265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0361"/>
                  </a:lnTo>
                  <a:lnTo>
                    <a:pt x="39737" y="33253"/>
                  </a:lnTo>
                  <a:lnTo>
                    <a:pt x="30295" y="41927"/>
                  </a:lnTo>
                  <a:lnTo>
                    <a:pt x="21639" y="53493"/>
                  </a:lnTo>
                  <a:lnTo>
                    <a:pt x="12983" y="69397"/>
                  </a:lnTo>
                  <a:lnTo>
                    <a:pt x="5901" y="91084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43" name="Google Shape;3643;p96"/>
            <p:cNvSpPr/>
            <p:nvPr/>
          </p:nvSpPr>
          <p:spPr>
            <a:xfrm>
              <a:off x="9621837" y="21896388"/>
              <a:ext cx="484187" cy="1317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76626"/>
                  </a:moveTo>
                  <a:lnTo>
                    <a:pt x="0" y="75180"/>
                  </a:lnTo>
                  <a:lnTo>
                    <a:pt x="786" y="70843"/>
                  </a:lnTo>
                  <a:lnTo>
                    <a:pt x="1967" y="63614"/>
                  </a:lnTo>
                  <a:lnTo>
                    <a:pt x="4327" y="54939"/>
                  </a:lnTo>
                  <a:lnTo>
                    <a:pt x="7081" y="44819"/>
                  </a:lnTo>
                  <a:lnTo>
                    <a:pt x="10622" y="36144"/>
                  </a:lnTo>
                  <a:lnTo>
                    <a:pt x="15344" y="24578"/>
                  </a:lnTo>
                  <a:lnTo>
                    <a:pt x="21245" y="17349"/>
                  </a:lnTo>
                  <a:lnTo>
                    <a:pt x="28327" y="10120"/>
                  </a:lnTo>
                  <a:lnTo>
                    <a:pt x="36196" y="2891"/>
                  </a:lnTo>
                  <a:lnTo>
                    <a:pt x="46426" y="0"/>
                  </a:lnTo>
                  <a:lnTo>
                    <a:pt x="57442" y="0"/>
                  </a:lnTo>
                  <a:lnTo>
                    <a:pt x="70819" y="2891"/>
                  </a:lnTo>
                  <a:lnTo>
                    <a:pt x="84983" y="11566"/>
                  </a:lnTo>
                  <a:lnTo>
                    <a:pt x="101508" y="23132"/>
                  </a:lnTo>
                  <a:lnTo>
                    <a:pt x="120000" y="41927"/>
                  </a:lnTo>
                  <a:lnTo>
                    <a:pt x="117639" y="67951"/>
                  </a:lnTo>
                  <a:lnTo>
                    <a:pt x="116852" y="65060"/>
                  </a:lnTo>
                  <a:lnTo>
                    <a:pt x="113704" y="62168"/>
                  </a:lnTo>
                  <a:lnTo>
                    <a:pt x="108983" y="57831"/>
                  </a:lnTo>
                  <a:lnTo>
                    <a:pt x="103081" y="52048"/>
                  </a:lnTo>
                  <a:lnTo>
                    <a:pt x="96000" y="47710"/>
                  </a:lnTo>
                  <a:lnTo>
                    <a:pt x="88131" y="40481"/>
                  </a:lnTo>
                  <a:lnTo>
                    <a:pt x="79081" y="36144"/>
                  </a:lnTo>
                  <a:lnTo>
                    <a:pt x="69245" y="31807"/>
                  </a:lnTo>
                  <a:lnTo>
                    <a:pt x="59803" y="30361"/>
                  </a:lnTo>
                  <a:lnTo>
                    <a:pt x="49573" y="31807"/>
                  </a:lnTo>
                  <a:lnTo>
                    <a:pt x="39737" y="34698"/>
                  </a:lnTo>
                  <a:lnTo>
                    <a:pt x="30295" y="41927"/>
                  </a:lnTo>
                  <a:lnTo>
                    <a:pt x="21639" y="54939"/>
                  </a:lnTo>
                  <a:lnTo>
                    <a:pt x="12983" y="70843"/>
                  </a:lnTo>
                  <a:lnTo>
                    <a:pt x="5901" y="92530"/>
                  </a:lnTo>
                  <a:lnTo>
                    <a:pt x="0" y="119999"/>
                  </a:lnTo>
                  <a:lnTo>
                    <a:pt x="0" y="76626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44" name="Google Shape;3644;p96"/>
            <p:cNvSpPr/>
            <p:nvPr/>
          </p:nvSpPr>
          <p:spPr>
            <a:xfrm>
              <a:off x="10077450" y="21742400"/>
              <a:ext cx="787400" cy="14557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115943"/>
                  </a:lnTo>
                  <a:lnTo>
                    <a:pt x="36290" y="119999"/>
                  </a:lnTo>
                  <a:lnTo>
                    <a:pt x="34596" y="104296"/>
                  </a:lnTo>
                  <a:lnTo>
                    <a:pt x="120000" y="111363"/>
                  </a:lnTo>
                  <a:lnTo>
                    <a:pt x="118548" y="105081"/>
                  </a:lnTo>
                  <a:lnTo>
                    <a:pt x="59274" y="101155"/>
                  </a:lnTo>
                  <a:lnTo>
                    <a:pt x="57822" y="87677"/>
                  </a:lnTo>
                  <a:lnTo>
                    <a:pt x="17419" y="87677"/>
                  </a:lnTo>
                  <a:lnTo>
                    <a:pt x="16451" y="85976"/>
                  </a:lnTo>
                  <a:lnTo>
                    <a:pt x="13548" y="81134"/>
                  </a:lnTo>
                  <a:lnTo>
                    <a:pt x="9919" y="73151"/>
                  </a:lnTo>
                  <a:lnTo>
                    <a:pt x="6290" y="62813"/>
                  </a:lnTo>
                  <a:lnTo>
                    <a:pt x="3629" y="50381"/>
                  </a:lnTo>
                  <a:lnTo>
                    <a:pt x="2661" y="36117"/>
                  </a:lnTo>
                  <a:lnTo>
                    <a:pt x="4838" y="20676"/>
                  </a:lnTo>
                  <a:lnTo>
                    <a:pt x="10161" y="39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45" name="Google Shape;3645;p96"/>
            <p:cNvSpPr/>
            <p:nvPr/>
          </p:nvSpPr>
          <p:spPr>
            <a:xfrm>
              <a:off x="10466387" y="21410613"/>
              <a:ext cx="1012825" cy="198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752" y="119040"/>
                  </a:lnTo>
                  <a:lnTo>
                    <a:pt x="2633" y="114240"/>
                  </a:lnTo>
                  <a:lnTo>
                    <a:pt x="5830" y="109440"/>
                  </a:lnTo>
                  <a:lnTo>
                    <a:pt x="9968" y="101760"/>
                  </a:lnTo>
                  <a:lnTo>
                    <a:pt x="15235" y="94080"/>
                  </a:lnTo>
                  <a:lnTo>
                    <a:pt x="21253" y="85440"/>
                  </a:lnTo>
                  <a:lnTo>
                    <a:pt x="28401" y="77760"/>
                  </a:lnTo>
                  <a:lnTo>
                    <a:pt x="36112" y="70080"/>
                  </a:lnTo>
                  <a:lnTo>
                    <a:pt x="44576" y="62400"/>
                  </a:lnTo>
                  <a:lnTo>
                    <a:pt x="53793" y="57600"/>
                  </a:lnTo>
                  <a:lnTo>
                    <a:pt x="63385" y="53760"/>
                  </a:lnTo>
                  <a:lnTo>
                    <a:pt x="73354" y="52800"/>
                  </a:lnTo>
                  <a:lnTo>
                    <a:pt x="83887" y="53760"/>
                  </a:lnTo>
                  <a:lnTo>
                    <a:pt x="94608" y="58560"/>
                  </a:lnTo>
                  <a:lnTo>
                    <a:pt x="105517" y="67200"/>
                  </a:lnTo>
                  <a:lnTo>
                    <a:pt x="116614" y="79680"/>
                  </a:lnTo>
                  <a:lnTo>
                    <a:pt x="120000" y="0"/>
                  </a:lnTo>
                  <a:lnTo>
                    <a:pt x="119247" y="0"/>
                  </a:lnTo>
                  <a:lnTo>
                    <a:pt x="116614" y="0"/>
                  </a:lnTo>
                  <a:lnTo>
                    <a:pt x="112664" y="0"/>
                  </a:lnTo>
                  <a:lnTo>
                    <a:pt x="107398" y="960"/>
                  </a:lnTo>
                  <a:lnTo>
                    <a:pt x="100815" y="1920"/>
                  </a:lnTo>
                  <a:lnTo>
                    <a:pt x="93291" y="2880"/>
                  </a:lnTo>
                  <a:lnTo>
                    <a:pt x="85015" y="5760"/>
                  </a:lnTo>
                  <a:lnTo>
                    <a:pt x="76175" y="7680"/>
                  </a:lnTo>
                  <a:lnTo>
                    <a:pt x="66583" y="12480"/>
                  </a:lnTo>
                  <a:lnTo>
                    <a:pt x="56802" y="16320"/>
                  </a:lnTo>
                  <a:lnTo>
                    <a:pt x="46833" y="21120"/>
                  </a:lnTo>
                  <a:lnTo>
                    <a:pt x="36865" y="28800"/>
                  </a:lnTo>
                  <a:lnTo>
                    <a:pt x="27084" y="35520"/>
                  </a:lnTo>
                  <a:lnTo>
                    <a:pt x="17492" y="45120"/>
                  </a:lnTo>
                  <a:lnTo>
                    <a:pt x="8463" y="55680"/>
                  </a:lnTo>
                  <a:lnTo>
                    <a:pt x="0" y="68160"/>
                  </a:lnTo>
                  <a:lnTo>
                    <a:pt x="0" y="120000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46" name="Google Shape;3646;p96"/>
            <p:cNvSpPr/>
            <p:nvPr/>
          </p:nvSpPr>
          <p:spPr>
            <a:xfrm>
              <a:off x="9869487" y="23231475"/>
              <a:ext cx="1706562" cy="56515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0679" y="115955"/>
                  </a:moveTo>
                  <a:lnTo>
                    <a:pt x="50902" y="115617"/>
                  </a:lnTo>
                  <a:lnTo>
                    <a:pt x="51683" y="114943"/>
                  </a:lnTo>
                  <a:lnTo>
                    <a:pt x="52688" y="113595"/>
                  </a:lnTo>
                  <a:lnTo>
                    <a:pt x="54139" y="111910"/>
                  </a:lnTo>
                  <a:lnTo>
                    <a:pt x="55925" y="109550"/>
                  </a:lnTo>
                  <a:lnTo>
                    <a:pt x="57823" y="106853"/>
                  </a:lnTo>
                  <a:lnTo>
                    <a:pt x="60055" y="103820"/>
                  </a:lnTo>
                  <a:lnTo>
                    <a:pt x="62288" y="100449"/>
                  </a:lnTo>
                  <a:lnTo>
                    <a:pt x="64744" y="96741"/>
                  </a:lnTo>
                  <a:lnTo>
                    <a:pt x="66976" y="92359"/>
                  </a:lnTo>
                  <a:lnTo>
                    <a:pt x="69320" y="88314"/>
                  </a:lnTo>
                  <a:lnTo>
                    <a:pt x="71441" y="83595"/>
                  </a:lnTo>
                  <a:lnTo>
                    <a:pt x="73451" y="78876"/>
                  </a:lnTo>
                  <a:lnTo>
                    <a:pt x="75237" y="73820"/>
                  </a:lnTo>
                  <a:lnTo>
                    <a:pt x="76800" y="68764"/>
                  </a:lnTo>
                  <a:lnTo>
                    <a:pt x="78027" y="63707"/>
                  </a:lnTo>
                  <a:lnTo>
                    <a:pt x="0" y="6067"/>
                  </a:lnTo>
                  <a:lnTo>
                    <a:pt x="6027" y="0"/>
                  </a:lnTo>
                  <a:lnTo>
                    <a:pt x="120000" y="84606"/>
                  </a:lnTo>
                  <a:lnTo>
                    <a:pt x="115311" y="92359"/>
                  </a:lnTo>
                  <a:lnTo>
                    <a:pt x="82381" y="67078"/>
                  </a:lnTo>
                  <a:lnTo>
                    <a:pt x="82269" y="67415"/>
                  </a:lnTo>
                  <a:lnTo>
                    <a:pt x="82046" y="68426"/>
                  </a:lnTo>
                  <a:lnTo>
                    <a:pt x="81488" y="69775"/>
                  </a:lnTo>
                  <a:lnTo>
                    <a:pt x="80818" y="72134"/>
                  </a:lnTo>
                  <a:lnTo>
                    <a:pt x="79925" y="74831"/>
                  </a:lnTo>
                  <a:lnTo>
                    <a:pt x="78809" y="77865"/>
                  </a:lnTo>
                  <a:lnTo>
                    <a:pt x="77469" y="81573"/>
                  </a:lnTo>
                  <a:lnTo>
                    <a:pt x="75795" y="85280"/>
                  </a:lnTo>
                  <a:lnTo>
                    <a:pt x="73897" y="89325"/>
                  </a:lnTo>
                  <a:lnTo>
                    <a:pt x="71776" y="93707"/>
                  </a:lnTo>
                  <a:lnTo>
                    <a:pt x="69320" y="98089"/>
                  </a:lnTo>
                  <a:lnTo>
                    <a:pt x="66641" y="102134"/>
                  </a:lnTo>
                  <a:lnTo>
                    <a:pt x="63627" y="106853"/>
                  </a:lnTo>
                  <a:lnTo>
                    <a:pt x="60279" y="111235"/>
                  </a:lnTo>
                  <a:lnTo>
                    <a:pt x="56706" y="115617"/>
                  </a:lnTo>
                  <a:lnTo>
                    <a:pt x="52688" y="120000"/>
                  </a:lnTo>
                  <a:lnTo>
                    <a:pt x="50679" y="1159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47" name="Google Shape;3647;p96"/>
            <p:cNvSpPr/>
            <p:nvPr/>
          </p:nvSpPr>
          <p:spPr>
            <a:xfrm>
              <a:off x="9520237" y="23379113"/>
              <a:ext cx="1738312" cy="50641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369" y="120000"/>
                  </a:lnTo>
                  <a:lnTo>
                    <a:pt x="120000" y="120000"/>
                  </a:lnTo>
                  <a:lnTo>
                    <a:pt x="36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48" name="Google Shape;3648;p96"/>
            <p:cNvSpPr/>
            <p:nvPr/>
          </p:nvSpPr>
          <p:spPr>
            <a:xfrm>
              <a:off x="9812337" y="23310850"/>
              <a:ext cx="1717675" cy="452437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421"/>
                  </a:moveTo>
                  <a:lnTo>
                    <a:pt x="117338" y="119999"/>
                  </a:lnTo>
                  <a:lnTo>
                    <a:pt x="120000" y="119578"/>
                  </a:lnTo>
                  <a:lnTo>
                    <a:pt x="3659" y="0"/>
                  </a:lnTo>
                  <a:lnTo>
                    <a:pt x="0" y="42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49" name="Google Shape;3649;p96"/>
            <p:cNvSpPr/>
            <p:nvPr/>
          </p:nvSpPr>
          <p:spPr>
            <a:xfrm>
              <a:off x="9672637" y="23334663"/>
              <a:ext cx="1725612" cy="5000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7681" y="120000"/>
                  </a:lnTo>
                  <a:lnTo>
                    <a:pt x="120000" y="117333"/>
                  </a:lnTo>
                  <a:lnTo>
                    <a:pt x="34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3650" name="Google Shape;3650;p96"/>
          <p:cNvGrpSpPr/>
          <p:nvPr/>
        </p:nvGrpSpPr>
        <p:grpSpPr>
          <a:xfrm>
            <a:off x="7450137" y="2762250"/>
            <a:ext cx="282575" cy="471487"/>
            <a:chOff x="20259675" y="16408400"/>
            <a:chExt cx="1630362" cy="2698750"/>
          </a:xfrm>
        </p:grpSpPr>
        <p:sp>
          <p:nvSpPr>
            <p:cNvPr id="3651" name="Google Shape;3651;p96"/>
            <p:cNvSpPr txBox="1"/>
            <p:nvPr/>
          </p:nvSpPr>
          <p:spPr>
            <a:xfrm>
              <a:off x="20358100" y="16500475"/>
              <a:ext cx="1531937" cy="2606675"/>
            </a:xfrm>
            <a:prstGeom prst="rect">
              <a:avLst/>
            </a:prstGeom>
            <a:solidFill>
              <a:srgbClr val="969696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52" name="Google Shape;3652;p96"/>
            <p:cNvSpPr txBox="1"/>
            <p:nvPr/>
          </p:nvSpPr>
          <p:spPr>
            <a:xfrm>
              <a:off x="20266025" y="16408400"/>
              <a:ext cx="1531937" cy="260667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653" name="Google Shape;3653;p96"/>
            <p:cNvCxnSpPr/>
            <p:nvPr/>
          </p:nvCxnSpPr>
          <p:spPr>
            <a:xfrm>
              <a:off x="20266025" y="16957675"/>
              <a:ext cx="1531937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654" name="Google Shape;3654;p96"/>
            <p:cNvCxnSpPr/>
            <p:nvPr/>
          </p:nvCxnSpPr>
          <p:spPr>
            <a:xfrm>
              <a:off x="20288250" y="1752917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655" name="Google Shape;3655;p96"/>
            <p:cNvCxnSpPr/>
            <p:nvPr/>
          </p:nvCxnSpPr>
          <p:spPr>
            <a:xfrm>
              <a:off x="20262850" y="18056225"/>
              <a:ext cx="1555750" cy="1587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656" name="Google Shape;3656;p96"/>
            <p:cNvCxnSpPr/>
            <p:nvPr/>
          </p:nvCxnSpPr>
          <p:spPr>
            <a:xfrm>
              <a:off x="20259675" y="18534063"/>
              <a:ext cx="1535112" cy="3175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3657" name="Google Shape;3657;p96"/>
          <p:cNvSpPr txBox="1"/>
          <p:nvPr/>
        </p:nvSpPr>
        <p:spPr>
          <a:xfrm>
            <a:off x="7507287" y="1433512"/>
            <a:ext cx="209550" cy="1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Noto Sans Symbols"/>
              <a:buNone/>
            </a:pPr>
            <a:r>
              <a:rPr lang="en-US" sz="1400" b="0" i="0" u="none">
                <a:solidFill>
                  <a:srgbClr val="FF0000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r>
              <a:rPr lang="en-US" sz="1400" b="0" i="0" u="none" baseline="-250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out</a:t>
            </a:r>
            <a:endParaRPr/>
          </a:p>
        </p:txBody>
      </p:sp>
      <p:cxnSp>
        <p:nvCxnSpPr>
          <p:cNvPr id="3658" name="Google Shape;3658;p96"/>
          <p:cNvCxnSpPr/>
          <p:nvPr/>
        </p:nvCxnSpPr>
        <p:spPr>
          <a:xfrm>
            <a:off x="7667625" y="1614487"/>
            <a:ext cx="87312" cy="1143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sm" len="sm"/>
            <a:tailEnd type="triangle" w="med" len="med"/>
          </a:ln>
        </p:spPr>
      </p:cxnSp>
      <p:grpSp>
        <p:nvGrpSpPr>
          <p:cNvPr id="3659" name="Google Shape;3659;p96"/>
          <p:cNvGrpSpPr/>
          <p:nvPr/>
        </p:nvGrpSpPr>
        <p:grpSpPr>
          <a:xfrm>
            <a:off x="6527800" y="2244725"/>
            <a:ext cx="469900" cy="219075"/>
            <a:chOff x="15147925" y="18891250"/>
            <a:chExt cx="2578100" cy="1016000"/>
          </a:xfrm>
        </p:grpSpPr>
        <p:sp>
          <p:nvSpPr>
            <p:cNvPr id="3660" name="Google Shape;3660;p96"/>
            <p:cNvSpPr/>
            <p:nvPr/>
          </p:nvSpPr>
          <p:spPr>
            <a:xfrm>
              <a:off x="15171738" y="19343688"/>
              <a:ext cx="2552700" cy="563562"/>
            </a:xfrm>
            <a:prstGeom prst="ellipse">
              <a:avLst/>
            </a:prstGeom>
            <a:solidFill>
              <a:srgbClr val="C0C0C0"/>
            </a:solidFill>
            <a:ln w="12700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661" name="Google Shape;3661;p96"/>
            <p:cNvCxnSpPr/>
            <p:nvPr/>
          </p:nvCxnSpPr>
          <p:spPr>
            <a:xfrm>
              <a:off x="15171738" y="19297650"/>
              <a:ext cx="1587" cy="347662"/>
            </a:xfrm>
            <a:prstGeom prst="straightConnector1">
              <a:avLst/>
            </a:prstGeom>
            <a:noFill/>
            <a:ln w="12700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662" name="Google Shape;3662;p96"/>
            <p:cNvCxnSpPr/>
            <p:nvPr/>
          </p:nvCxnSpPr>
          <p:spPr>
            <a:xfrm>
              <a:off x="17724438" y="19297650"/>
              <a:ext cx="1587" cy="347662"/>
            </a:xfrm>
            <a:prstGeom prst="straightConnector1">
              <a:avLst/>
            </a:prstGeom>
            <a:noFill/>
            <a:ln w="12700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3663" name="Google Shape;3663;p96"/>
            <p:cNvSpPr txBox="1"/>
            <p:nvPr/>
          </p:nvSpPr>
          <p:spPr>
            <a:xfrm>
              <a:off x="15171738" y="19297650"/>
              <a:ext cx="604837" cy="341312"/>
            </a:xfrm>
            <a:prstGeom prst="rect">
              <a:avLst/>
            </a:prstGeom>
            <a:solidFill>
              <a:srgbClr val="C0C0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64" name="Google Shape;3664;p96"/>
            <p:cNvSpPr txBox="1"/>
            <p:nvPr/>
          </p:nvSpPr>
          <p:spPr>
            <a:xfrm>
              <a:off x="16952913" y="19273838"/>
              <a:ext cx="771525" cy="341312"/>
            </a:xfrm>
            <a:prstGeom prst="rect">
              <a:avLst/>
            </a:prstGeom>
            <a:solidFill>
              <a:srgbClr val="C0C0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65" name="Google Shape;3665;p96"/>
            <p:cNvSpPr/>
            <p:nvPr/>
          </p:nvSpPr>
          <p:spPr>
            <a:xfrm>
              <a:off x="15147925" y="18891250"/>
              <a:ext cx="2552700" cy="657225"/>
            </a:xfrm>
            <a:prstGeom prst="ellipse">
              <a:avLst/>
            </a:prstGeom>
            <a:solidFill>
              <a:srgbClr val="C0C0C0"/>
            </a:solidFill>
            <a:ln w="12700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3666" name="Google Shape;3666;p96"/>
            <p:cNvGrpSpPr/>
            <p:nvPr/>
          </p:nvGrpSpPr>
          <p:grpSpPr>
            <a:xfrm>
              <a:off x="15763875" y="19035712"/>
              <a:ext cx="1263650" cy="384175"/>
              <a:chOff x="4521200" y="1346200"/>
              <a:chExt cx="222250" cy="155575"/>
            </a:xfrm>
          </p:grpSpPr>
          <p:cxnSp>
            <p:nvCxnSpPr>
              <p:cNvPr id="3667" name="Google Shape;3667;p9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0808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668" name="Google Shape;3668;p9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0808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669" name="Google Shape;3669;p9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80808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3670" name="Google Shape;3670;p96"/>
            <p:cNvGrpSpPr/>
            <p:nvPr/>
          </p:nvGrpSpPr>
          <p:grpSpPr>
            <a:xfrm rot="10800000" flipH="1">
              <a:off x="15763875" y="19029362"/>
              <a:ext cx="1263650" cy="384175"/>
              <a:chOff x="4521200" y="1346200"/>
              <a:chExt cx="222250" cy="155575"/>
            </a:xfrm>
          </p:grpSpPr>
          <p:cxnSp>
            <p:nvCxnSpPr>
              <p:cNvPr id="3671" name="Google Shape;3671;p96"/>
              <p:cNvCxnSpPr/>
              <p:nvPr/>
            </p:nvCxnSpPr>
            <p:spPr>
              <a:xfrm rot="10800000" flipH="1">
                <a:off x="4521200" y="1346200"/>
                <a:ext cx="79375" cy="3175"/>
              </a:xfrm>
              <a:prstGeom prst="straightConnector1">
                <a:avLst/>
              </a:prstGeom>
              <a:noFill/>
              <a:ln w="28575" cap="flat" cmpd="sng">
                <a:solidFill>
                  <a:srgbClr val="96969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672" name="Google Shape;3672;p96"/>
              <p:cNvCxnSpPr/>
              <p:nvPr/>
            </p:nvCxnSpPr>
            <p:spPr>
              <a:xfrm>
                <a:off x="4673600" y="1501775"/>
                <a:ext cx="6985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96969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673" name="Google Shape;3673;p96"/>
              <p:cNvCxnSpPr/>
              <p:nvPr/>
            </p:nvCxnSpPr>
            <p:spPr>
              <a:xfrm>
                <a:off x="4594225" y="1349375"/>
                <a:ext cx="8255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969696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  <p:grpSp>
          <p:nvGrpSpPr>
            <p:cNvPr id="3674" name="Google Shape;3674;p96"/>
            <p:cNvGrpSpPr/>
            <p:nvPr/>
          </p:nvGrpSpPr>
          <p:grpSpPr>
            <a:xfrm>
              <a:off x="16722726" y="19129376"/>
              <a:ext cx="755650" cy="593725"/>
              <a:chOff x="17911763" y="16546513"/>
              <a:chExt cx="754062" cy="593725"/>
            </a:xfrm>
          </p:grpSpPr>
          <p:sp>
            <p:nvSpPr>
              <p:cNvPr id="3675" name="Google Shape;3675;p96"/>
              <p:cNvSpPr txBox="1"/>
              <p:nvPr/>
            </p:nvSpPr>
            <p:spPr>
              <a:xfrm>
                <a:off x="17911763" y="16546513"/>
                <a:ext cx="754062" cy="593725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3676" name="Google Shape;3676;p96"/>
              <p:cNvCxnSpPr/>
              <p:nvPr/>
            </p:nvCxnSpPr>
            <p:spPr>
              <a:xfrm>
                <a:off x="18551525" y="16671925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677" name="Google Shape;3677;p96"/>
              <p:cNvCxnSpPr/>
              <p:nvPr/>
            </p:nvCxnSpPr>
            <p:spPr>
              <a:xfrm>
                <a:off x="18448338" y="16671925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678" name="Google Shape;3678;p96"/>
              <p:cNvCxnSpPr/>
              <p:nvPr/>
            </p:nvCxnSpPr>
            <p:spPr>
              <a:xfrm>
                <a:off x="18345150" y="16671925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679" name="Google Shape;3679;p96"/>
              <p:cNvCxnSpPr/>
              <p:nvPr/>
            </p:nvCxnSpPr>
            <p:spPr>
              <a:xfrm>
                <a:off x="18241963" y="16660813"/>
                <a:ext cx="1587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680" name="Google Shape;3680;p96"/>
              <p:cNvCxnSpPr/>
              <p:nvPr/>
            </p:nvCxnSpPr>
            <p:spPr>
              <a:xfrm>
                <a:off x="18138775" y="16660813"/>
                <a:ext cx="3175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3681" name="Google Shape;3681;p96"/>
              <p:cNvCxnSpPr/>
              <p:nvPr/>
            </p:nvCxnSpPr>
            <p:spPr>
              <a:xfrm>
                <a:off x="18034000" y="16660813"/>
                <a:ext cx="4762" cy="366712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</p:grpSp>
      </p:grpSp>
      <p:cxnSp>
        <p:nvCxnSpPr>
          <p:cNvPr id="3682" name="Google Shape;3682;p96"/>
          <p:cNvCxnSpPr/>
          <p:nvPr/>
        </p:nvCxnSpPr>
        <p:spPr>
          <a:xfrm>
            <a:off x="7023100" y="1808162"/>
            <a:ext cx="120650" cy="1587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683" name="Google Shape;3683;p96"/>
          <p:cNvGrpSpPr/>
          <p:nvPr/>
        </p:nvGrpSpPr>
        <p:grpSpPr>
          <a:xfrm>
            <a:off x="6127750" y="1639887"/>
            <a:ext cx="39687" cy="141287"/>
            <a:chOff x="16040100" y="15882938"/>
            <a:chExt cx="217487" cy="652463"/>
          </a:xfrm>
        </p:grpSpPr>
        <p:sp>
          <p:nvSpPr>
            <p:cNvPr id="3684" name="Google Shape;3684;p96"/>
            <p:cNvSpPr/>
            <p:nvPr/>
          </p:nvSpPr>
          <p:spPr>
            <a:xfrm>
              <a:off x="16040100" y="15882938"/>
              <a:ext cx="217487" cy="219075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685" name="Google Shape;3685;p96"/>
            <p:cNvSpPr/>
            <p:nvPr/>
          </p:nvSpPr>
          <p:spPr>
            <a:xfrm>
              <a:off x="16040100" y="16316325"/>
              <a:ext cx="217487" cy="219075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3686" name="Google Shape;3686;p96"/>
          <p:cNvSpPr/>
          <p:nvPr/>
        </p:nvSpPr>
        <p:spPr>
          <a:xfrm>
            <a:off x="6831012" y="2719387"/>
            <a:ext cx="465137" cy="122237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3687" name="Google Shape;3687;p96"/>
          <p:cNvCxnSpPr/>
          <p:nvPr/>
        </p:nvCxnSpPr>
        <p:spPr>
          <a:xfrm>
            <a:off x="6831012" y="2709862"/>
            <a:ext cx="1587" cy="76200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688" name="Google Shape;3688;p96"/>
          <p:cNvCxnSpPr/>
          <p:nvPr/>
        </p:nvCxnSpPr>
        <p:spPr>
          <a:xfrm>
            <a:off x="7296150" y="2709862"/>
            <a:ext cx="0" cy="76200"/>
          </a:xfrm>
          <a:prstGeom prst="straightConnector1">
            <a:avLst/>
          </a:prstGeom>
          <a:noFill/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689" name="Google Shape;3689;p96"/>
          <p:cNvSpPr txBox="1"/>
          <p:nvPr/>
        </p:nvSpPr>
        <p:spPr>
          <a:xfrm>
            <a:off x="6831012" y="2709862"/>
            <a:ext cx="111125" cy="74612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690" name="Google Shape;3690;p96"/>
          <p:cNvSpPr txBox="1"/>
          <p:nvPr/>
        </p:nvSpPr>
        <p:spPr>
          <a:xfrm>
            <a:off x="7156450" y="2705100"/>
            <a:ext cx="139700" cy="74612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691" name="Google Shape;3691;p96"/>
          <p:cNvSpPr/>
          <p:nvPr/>
        </p:nvSpPr>
        <p:spPr>
          <a:xfrm>
            <a:off x="6823075" y="2620962"/>
            <a:ext cx="465137" cy="142875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692" name="Google Shape;3692;p96"/>
          <p:cNvGrpSpPr/>
          <p:nvPr/>
        </p:nvGrpSpPr>
        <p:grpSpPr>
          <a:xfrm>
            <a:off x="6938962" y="2652712"/>
            <a:ext cx="230187" cy="82550"/>
            <a:chOff x="4521200" y="1346200"/>
            <a:chExt cx="222250" cy="155575"/>
          </a:xfrm>
        </p:grpSpPr>
        <p:cxnSp>
          <p:nvCxnSpPr>
            <p:cNvPr id="3693" name="Google Shape;3693;p9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694" name="Google Shape;3694;p9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695" name="Google Shape;3695;p9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696" name="Google Shape;3696;p96"/>
          <p:cNvGrpSpPr/>
          <p:nvPr/>
        </p:nvGrpSpPr>
        <p:grpSpPr>
          <a:xfrm rot="10800000" flipH="1">
            <a:off x="6938962" y="2651125"/>
            <a:ext cx="230187" cy="84137"/>
            <a:chOff x="4521200" y="1346200"/>
            <a:chExt cx="222250" cy="155575"/>
          </a:xfrm>
        </p:grpSpPr>
        <p:cxnSp>
          <p:nvCxnSpPr>
            <p:cNvPr id="3697" name="Google Shape;3697;p9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698" name="Google Shape;3698;p9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699" name="Google Shape;3699;p9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700" name="Google Shape;3700;p96"/>
          <p:cNvGrpSpPr/>
          <p:nvPr/>
        </p:nvGrpSpPr>
        <p:grpSpPr>
          <a:xfrm rot="7800000">
            <a:off x="6926262" y="2730500"/>
            <a:ext cx="168275" cy="104775"/>
            <a:chOff x="17911763" y="16546513"/>
            <a:chExt cx="754062" cy="593725"/>
          </a:xfrm>
        </p:grpSpPr>
        <p:sp>
          <p:nvSpPr>
            <p:cNvPr id="3701" name="Google Shape;3701;p96"/>
            <p:cNvSpPr txBox="1"/>
            <p:nvPr/>
          </p:nvSpPr>
          <p:spPr>
            <a:xfrm>
              <a:off x="17911763" y="16546513"/>
              <a:ext cx="754062" cy="59372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702" name="Google Shape;3702;p96"/>
            <p:cNvCxnSpPr/>
            <p:nvPr/>
          </p:nvCxnSpPr>
          <p:spPr>
            <a:xfrm>
              <a:off x="18551525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03" name="Google Shape;3703;p96"/>
            <p:cNvCxnSpPr/>
            <p:nvPr/>
          </p:nvCxnSpPr>
          <p:spPr>
            <a:xfrm>
              <a:off x="18448338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04" name="Google Shape;3704;p96"/>
            <p:cNvCxnSpPr/>
            <p:nvPr/>
          </p:nvCxnSpPr>
          <p:spPr>
            <a:xfrm>
              <a:off x="18345150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05" name="Google Shape;3705;p96"/>
            <p:cNvCxnSpPr/>
            <p:nvPr/>
          </p:nvCxnSpPr>
          <p:spPr>
            <a:xfrm>
              <a:off x="18241963" y="16660813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06" name="Google Shape;3706;p96"/>
            <p:cNvCxnSpPr/>
            <p:nvPr/>
          </p:nvCxnSpPr>
          <p:spPr>
            <a:xfrm>
              <a:off x="18138775" y="16660813"/>
              <a:ext cx="3175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07" name="Google Shape;3707;p96"/>
            <p:cNvCxnSpPr/>
            <p:nvPr/>
          </p:nvCxnSpPr>
          <p:spPr>
            <a:xfrm>
              <a:off x="18034000" y="16660813"/>
              <a:ext cx="4762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3708" name="Google Shape;3708;p96"/>
          <p:cNvCxnSpPr/>
          <p:nvPr/>
        </p:nvCxnSpPr>
        <p:spPr>
          <a:xfrm rot="10800000">
            <a:off x="6423025" y="3170237"/>
            <a:ext cx="865187" cy="9525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709" name="Google Shape;3709;p96"/>
          <p:cNvCxnSpPr/>
          <p:nvPr/>
        </p:nvCxnSpPr>
        <p:spPr>
          <a:xfrm flipH="1">
            <a:off x="6692900" y="2832100"/>
            <a:ext cx="271462" cy="3429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710" name="Google Shape;3710;p96"/>
          <p:cNvSpPr/>
          <p:nvPr/>
        </p:nvSpPr>
        <p:spPr>
          <a:xfrm>
            <a:off x="6148387" y="1658937"/>
            <a:ext cx="1443037" cy="1490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35200"/>
                </a:lnTo>
                <a:lnTo>
                  <a:pt x="28357" y="36000"/>
                </a:lnTo>
                <a:lnTo>
                  <a:pt x="11412" y="54400"/>
                </a:lnTo>
                <a:lnTo>
                  <a:pt x="104092" y="56400"/>
                </a:lnTo>
                <a:lnTo>
                  <a:pt x="51181" y="120000"/>
                </a:lnTo>
                <a:lnTo>
                  <a:pt x="120000" y="120000"/>
                </a:lnTo>
                <a:lnTo>
                  <a:pt x="120000" y="90800"/>
                </a:lnTo>
              </a:path>
            </a:pathLst>
          </a:cu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711" name="Google Shape;3711;p96"/>
          <p:cNvSpPr/>
          <p:nvPr/>
        </p:nvSpPr>
        <p:spPr>
          <a:xfrm>
            <a:off x="6062662" y="3136900"/>
            <a:ext cx="463550" cy="122237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3712" name="Google Shape;3712;p96"/>
          <p:cNvCxnSpPr/>
          <p:nvPr/>
        </p:nvCxnSpPr>
        <p:spPr>
          <a:xfrm>
            <a:off x="6062662" y="3127375"/>
            <a:ext cx="0" cy="74612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713" name="Google Shape;3713;p96"/>
          <p:cNvCxnSpPr/>
          <p:nvPr/>
        </p:nvCxnSpPr>
        <p:spPr>
          <a:xfrm>
            <a:off x="6526212" y="3127375"/>
            <a:ext cx="0" cy="74612"/>
          </a:xfrm>
          <a:prstGeom prst="straightConnector1">
            <a:avLst/>
          </a:prstGeom>
          <a:noFill/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714" name="Google Shape;3714;p96"/>
          <p:cNvSpPr txBox="1"/>
          <p:nvPr/>
        </p:nvSpPr>
        <p:spPr>
          <a:xfrm>
            <a:off x="6062662" y="3127375"/>
            <a:ext cx="109537" cy="74612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715" name="Google Shape;3715;p96"/>
          <p:cNvSpPr txBox="1"/>
          <p:nvPr/>
        </p:nvSpPr>
        <p:spPr>
          <a:xfrm>
            <a:off x="6384925" y="3122612"/>
            <a:ext cx="141287" cy="73025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716" name="Google Shape;3716;p96"/>
          <p:cNvSpPr/>
          <p:nvPr/>
        </p:nvSpPr>
        <p:spPr>
          <a:xfrm>
            <a:off x="6057900" y="3038475"/>
            <a:ext cx="463550" cy="142875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717" name="Google Shape;3717;p96"/>
          <p:cNvGrpSpPr/>
          <p:nvPr/>
        </p:nvGrpSpPr>
        <p:grpSpPr>
          <a:xfrm>
            <a:off x="6169025" y="3070225"/>
            <a:ext cx="230187" cy="82550"/>
            <a:chOff x="4521200" y="1346200"/>
            <a:chExt cx="222250" cy="155575"/>
          </a:xfrm>
        </p:grpSpPr>
        <p:cxnSp>
          <p:nvCxnSpPr>
            <p:cNvPr id="3718" name="Google Shape;3718;p9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19" name="Google Shape;3719;p9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20" name="Google Shape;3720;p9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721" name="Google Shape;3721;p96"/>
          <p:cNvGrpSpPr/>
          <p:nvPr/>
        </p:nvGrpSpPr>
        <p:grpSpPr>
          <a:xfrm rot="10800000" flipH="1">
            <a:off x="6169025" y="3068637"/>
            <a:ext cx="230187" cy="82550"/>
            <a:chOff x="4521200" y="1346200"/>
            <a:chExt cx="222250" cy="155575"/>
          </a:xfrm>
        </p:grpSpPr>
        <p:cxnSp>
          <p:nvCxnSpPr>
            <p:cNvPr id="3722" name="Google Shape;3722;p9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23" name="Google Shape;3723;p9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24" name="Google Shape;3724;p9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725" name="Google Shape;3725;p96"/>
          <p:cNvGrpSpPr/>
          <p:nvPr/>
        </p:nvGrpSpPr>
        <p:grpSpPr>
          <a:xfrm>
            <a:off x="6089650" y="3105150"/>
            <a:ext cx="138112" cy="128587"/>
            <a:chOff x="17911763" y="16546513"/>
            <a:chExt cx="754062" cy="593725"/>
          </a:xfrm>
        </p:grpSpPr>
        <p:sp>
          <p:nvSpPr>
            <p:cNvPr id="3726" name="Google Shape;3726;p96"/>
            <p:cNvSpPr txBox="1"/>
            <p:nvPr/>
          </p:nvSpPr>
          <p:spPr>
            <a:xfrm>
              <a:off x="17911763" y="16546513"/>
              <a:ext cx="754062" cy="59372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727" name="Google Shape;3727;p96"/>
            <p:cNvCxnSpPr/>
            <p:nvPr/>
          </p:nvCxnSpPr>
          <p:spPr>
            <a:xfrm>
              <a:off x="18551525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28" name="Google Shape;3728;p96"/>
            <p:cNvCxnSpPr/>
            <p:nvPr/>
          </p:nvCxnSpPr>
          <p:spPr>
            <a:xfrm>
              <a:off x="18448338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29" name="Google Shape;3729;p96"/>
            <p:cNvCxnSpPr/>
            <p:nvPr/>
          </p:nvCxnSpPr>
          <p:spPr>
            <a:xfrm>
              <a:off x="18345150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30" name="Google Shape;3730;p96"/>
            <p:cNvCxnSpPr/>
            <p:nvPr/>
          </p:nvCxnSpPr>
          <p:spPr>
            <a:xfrm>
              <a:off x="18241963" y="16660813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31" name="Google Shape;3731;p96"/>
            <p:cNvCxnSpPr/>
            <p:nvPr/>
          </p:nvCxnSpPr>
          <p:spPr>
            <a:xfrm>
              <a:off x="18138775" y="16660813"/>
              <a:ext cx="3175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32" name="Google Shape;3732;p96"/>
            <p:cNvCxnSpPr/>
            <p:nvPr/>
          </p:nvCxnSpPr>
          <p:spPr>
            <a:xfrm>
              <a:off x="18034000" y="16660813"/>
              <a:ext cx="4762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3733" name="Google Shape;3733;p96"/>
          <p:cNvSpPr/>
          <p:nvPr/>
        </p:nvSpPr>
        <p:spPr>
          <a:xfrm>
            <a:off x="5783262" y="2649537"/>
            <a:ext cx="463550" cy="122237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3734" name="Google Shape;3734;p96"/>
          <p:cNvCxnSpPr/>
          <p:nvPr/>
        </p:nvCxnSpPr>
        <p:spPr>
          <a:xfrm>
            <a:off x="5783262" y="2640012"/>
            <a:ext cx="0" cy="74612"/>
          </a:xfrm>
          <a:prstGeom prst="straightConnector1">
            <a:avLst/>
          </a:pr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735" name="Google Shape;3735;p96"/>
          <p:cNvCxnSpPr/>
          <p:nvPr/>
        </p:nvCxnSpPr>
        <p:spPr>
          <a:xfrm>
            <a:off x="6246812" y="2640012"/>
            <a:ext cx="0" cy="74612"/>
          </a:xfrm>
          <a:prstGeom prst="straightConnector1">
            <a:avLst/>
          </a:prstGeom>
          <a:noFill/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736" name="Google Shape;3736;p96"/>
          <p:cNvSpPr txBox="1"/>
          <p:nvPr/>
        </p:nvSpPr>
        <p:spPr>
          <a:xfrm>
            <a:off x="5783262" y="2640012"/>
            <a:ext cx="109537" cy="73025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737" name="Google Shape;3737;p96"/>
          <p:cNvSpPr txBox="1"/>
          <p:nvPr/>
        </p:nvSpPr>
        <p:spPr>
          <a:xfrm>
            <a:off x="6107112" y="2635250"/>
            <a:ext cx="139700" cy="73025"/>
          </a:xfrm>
          <a:prstGeom prst="rect">
            <a:avLst/>
          </a:prstGeom>
          <a:solidFill>
            <a:srgbClr val="C0C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738" name="Google Shape;3738;p96"/>
          <p:cNvSpPr/>
          <p:nvPr/>
        </p:nvSpPr>
        <p:spPr>
          <a:xfrm>
            <a:off x="5778500" y="2552700"/>
            <a:ext cx="465137" cy="141287"/>
          </a:xfrm>
          <a:prstGeom prst="ellipse">
            <a:avLst/>
          </a:prstGeom>
          <a:solidFill>
            <a:srgbClr val="C0C0C0"/>
          </a:solidFill>
          <a:ln w="12700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739" name="Google Shape;3739;p96"/>
          <p:cNvGrpSpPr/>
          <p:nvPr/>
        </p:nvGrpSpPr>
        <p:grpSpPr>
          <a:xfrm>
            <a:off x="5891212" y="2582862"/>
            <a:ext cx="228600" cy="84137"/>
            <a:chOff x="4521200" y="1346200"/>
            <a:chExt cx="222250" cy="155575"/>
          </a:xfrm>
        </p:grpSpPr>
        <p:cxnSp>
          <p:nvCxnSpPr>
            <p:cNvPr id="3740" name="Google Shape;3740;p9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41" name="Google Shape;3741;p9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42" name="Google Shape;3742;p9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80808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743" name="Google Shape;3743;p96"/>
          <p:cNvGrpSpPr/>
          <p:nvPr/>
        </p:nvGrpSpPr>
        <p:grpSpPr>
          <a:xfrm rot="10800000" flipH="1">
            <a:off x="5891212" y="2581275"/>
            <a:ext cx="228600" cy="84137"/>
            <a:chOff x="4521200" y="1346200"/>
            <a:chExt cx="222250" cy="155575"/>
          </a:xfrm>
        </p:grpSpPr>
        <p:cxnSp>
          <p:nvCxnSpPr>
            <p:cNvPr id="3744" name="Google Shape;3744;p96"/>
            <p:cNvCxnSpPr/>
            <p:nvPr/>
          </p:nvCxnSpPr>
          <p:spPr>
            <a:xfrm rot="10800000" flipH="1">
              <a:off x="4521200" y="1346200"/>
              <a:ext cx="79375" cy="3175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45" name="Google Shape;3745;p96"/>
            <p:cNvCxnSpPr/>
            <p:nvPr/>
          </p:nvCxnSpPr>
          <p:spPr>
            <a:xfrm>
              <a:off x="4673600" y="1501775"/>
              <a:ext cx="69850" cy="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46" name="Google Shape;3746;p96"/>
            <p:cNvCxnSpPr/>
            <p:nvPr/>
          </p:nvCxnSpPr>
          <p:spPr>
            <a:xfrm>
              <a:off x="4594225" y="1349375"/>
              <a:ext cx="82550" cy="152400"/>
            </a:xfrm>
            <a:prstGeom prst="straightConnector1">
              <a:avLst/>
            </a:prstGeom>
            <a:noFill/>
            <a:ln w="28575" cap="flat" cmpd="sng">
              <a:solidFill>
                <a:srgbClr val="969696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3747" name="Google Shape;3747;p96"/>
          <p:cNvCxnSpPr/>
          <p:nvPr/>
        </p:nvCxnSpPr>
        <p:spPr>
          <a:xfrm flipH="1">
            <a:off x="5502275" y="2752725"/>
            <a:ext cx="379412" cy="422275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748" name="Google Shape;3748;p96"/>
          <p:cNvGrpSpPr/>
          <p:nvPr/>
        </p:nvGrpSpPr>
        <p:grpSpPr>
          <a:xfrm rot="7980000">
            <a:off x="5918200" y="2555875"/>
            <a:ext cx="168275" cy="104775"/>
            <a:chOff x="17911763" y="16546513"/>
            <a:chExt cx="754062" cy="593725"/>
          </a:xfrm>
        </p:grpSpPr>
        <p:sp>
          <p:nvSpPr>
            <p:cNvPr id="3749" name="Google Shape;3749;p96"/>
            <p:cNvSpPr txBox="1"/>
            <p:nvPr/>
          </p:nvSpPr>
          <p:spPr>
            <a:xfrm>
              <a:off x="17911763" y="16546513"/>
              <a:ext cx="754062" cy="593725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750" name="Google Shape;3750;p96"/>
            <p:cNvCxnSpPr/>
            <p:nvPr/>
          </p:nvCxnSpPr>
          <p:spPr>
            <a:xfrm>
              <a:off x="18551525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51" name="Google Shape;3751;p96"/>
            <p:cNvCxnSpPr/>
            <p:nvPr/>
          </p:nvCxnSpPr>
          <p:spPr>
            <a:xfrm>
              <a:off x="18448338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52" name="Google Shape;3752;p96"/>
            <p:cNvCxnSpPr/>
            <p:nvPr/>
          </p:nvCxnSpPr>
          <p:spPr>
            <a:xfrm>
              <a:off x="18345150" y="16671925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53" name="Google Shape;3753;p96"/>
            <p:cNvCxnSpPr/>
            <p:nvPr/>
          </p:nvCxnSpPr>
          <p:spPr>
            <a:xfrm>
              <a:off x="18241963" y="16660813"/>
              <a:ext cx="1587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54" name="Google Shape;3754;p96"/>
            <p:cNvCxnSpPr/>
            <p:nvPr/>
          </p:nvCxnSpPr>
          <p:spPr>
            <a:xfrm>
              <a:off x="18138775" y="16660813"/>
              <a:ext cx="3175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3755" name="Google Shape;3755;p96"/>
            <p:cNvCxnSpPr/>
            <p:nvPr/>
          </p:nvCxnSpPr>
          <p:spPr>
            <a:xfrm>
              <a:off x="18034000" y="16660813"/>
              <a:ext cx="4762" cy="36671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3756" name="Google Shape;3756;p96"/>
          <p:cNvSpPr/>
          <p:nvPr/>
        </p:nvSpPr>
        <p:spPr>
          <a:xfrm>
            <a:off x="5432425" y="1679575"/>
            <a:ext cx="2212975" cy="15303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9774" y="88831"/>
                </a:moveTo>
                <a:lnTo>
                  <a:pt x="120000" y="120000"/>
                </a:lnTo>
                <a:lnTo>
                  <a:pt x="0" y="119610"/>
                </a:lnTo>
                <a:lnTo>
                  <a:pt x="49849" y="38571"/>
                </a:lnTo>
                <a:lnTo>
                  <a:pt x="35413" y="37792"/>
                </a:lnTo>
                <a:lnTo>
                  <a:pt x="35413" y="0"/>
                </a:lnTo>
              </a:path>
            </a:pathLst>
          </a:custGeom>
          <a:noFill/>
          <a:ln w="38100" cap="flat" cmpd="sng">
            <a:solidFill>
              <a:srgbClr val="FF00FF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757" name="Google Shape;3757;p96"/>
          <p:cNvSpPr/>
          <p:nvPr/>
        </p:nvSpPr>
        <p:spPr>
          <a:xfrm>
            <a:off x="5257800" y="1728787"/>
            <a:ext cx="2508250" cy="15049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76039"/>
                </a:moveTo>
                <a:lnTo>
                  <a:pt x="0" y="119603"/>
                </a:lnTo>
                <a:lnTo>
                  <a:pt x="11741" y="120000"/>
                </a:lnTo>
                <a:lnTo>
                  <a:pt x="46567" y="53069"/>
                </a:lnTo>
                <a:lnTo>
                  <a:pt x="94726" y="54257"/>
                </a:lnTo>
                <a:lnTo>
                  <a:pt x="108059" y="26930"/>
                </a:lnTo>
                <a:lnTo>
                  <a:pt x="120000" y="26930"/>
                </a:lnTo>
                <a:lnTo>
                  <a:pt x="119601" y="0"/>
                </a:lnTo>
              </a:path>
            </a:pathLst>
          </a:cu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758" name="Google Shape;3758;p96"/>
          <p:cNvSpPr/>
          <p:nvPr/>
        </p:nvSpPr>
        <p:spPr>
          <a:xfrm>
            <a:off x="5311775" y="1754187"/>
            <a:ext cx="2530475" cy="13906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80580"/>
                </a:moveTo>
                <a:lnTo>
                  <a:pt x="0" y="120000"/>
                </a:lnTo>
                <a:lnTo>
                  <a:pt x="64342" y="120000"/>
                </a:lnTo>
                <a:lnTo>
                  <a:pt x="105986" y="30021"/>
                </a:lnTo>
                <a:lnTo>
                  <a:pt x="119999" y="30849"/>
                </a:lnTo>
                <a:lnTo>
                  <a:pt x="119802" y="0"/>
                </a:lnTo>
              </a:path>
            </a:pathLst>
          </a:custGeom>
          <a:noFill/>
          <a:ln w="38100" cap="flat" cmpd="sng">
            <a:solidFill>
              <a:srgbClr val="00FF00"/>
            </a:solidFill>
            <a:prstDash val="solid"/>
            <a:round/>
            <a:headEnd type="triangle" w="med" len="med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759" name="Google Shape;3759;p96"/>
          <p:cNvGrpSpPr/>
          <p:nvPr/>
        </p:nvGrpSpPr>
        <p:grpSpPr>
          <a:xfrm>
            <a:off x="5237162" y="2668587"/>
            <a:ext cx="39687" cy="141287"/>
            <a:chOff x="16040100" y="15882938"/>
            <a:chExt cx="217487" cy="652463"/>
          </a:xfrm>
        </p:grpSpPr>
        <p:sp>
          <p:nvSpPr>
            <p:cNvPr id="3760" name="Google Shape;3760;p96"/>
            <p:cNvSpPr/>
            <p:nvPr/>
          </p:nvSpPr>
          <p:spPr>
            <a:xfrm>
              <a:off x="16040100" y="15882938"/>
              <a:ext cx="217487" cy="219075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761" name="Google Shape;3761;p96"/>
            <p:cNvSpPr/>
            <p:nvPr/>
          </p:nvSpPr>
          <p:spPr>
            <a:xfrm>
              <a:off x="16040100" y="16316325"/>
              <a:ext cx="217487" cy="219075"/>
            </a:xfrm>
            <a:prstGeom prst="ellipse">
              <a:avLst/>
            </a:pr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3762" name="Google Shape;3762;p96"/>
          <p:cNvGrpSpPr/>
          <p:nvPr/>
        </p:nvGrpSpPr>
        <p:grpSpPr>
          <a:xfrm>
            <a:off x="7621587" y="2790825"/>
            <a:ext cx="39687" cy="142875"/>
            <a:chOff x="16040100" y="15882938"/>
            <a:chExt cx="217487" cy="652463"/>
          </a:xfrm>
        </p:grpSpPr>
        <p:sp>
          <p:nvSpPr>
            <p:cNvPr id="3763" name="Google Shape;3763;p96"/>
            <p:cNvSpPr/>
            <p:nvPr/>
          </p:nvSpPr>
          <p:spPr>
            <a:xfrm>
              <a:off x="16040100" y="15882938"/>
              <a:ext cx="217487" cy="219075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764" name="Google Shape;3764;p96"/>
            <p:cNvSpPr/>
            <p:nvPr/>
          </p:nvSpPr>
          <p:spPr>
            <a:xfrm>
              <a:off x="16040100" y="16316325"/>
              <a:ext cx="217487" cy="219075"/>
            </a:xfrm>
            <a:prstGeom prst="ellipse">
              <a:avLst/>
            </a:prstGeom>
            <a:solidFill>
              <a:srgbClr val="FF00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grpSp>
        <p:nvGrpSpPr>
          <p:cNvPr id="3765" name="Google Shape;3765;p96"/>
          <p:cNvGrpSpPr/>
          <p:nvPr/>
        </p:nvGrpSpPr>
        <p:grpSpPr>
          <a:xfrm>
            <a:off x="7816850" y="1717675"/>
            <a:ext cx="39687" cy="142875"/>
            <a:chOff x="16040100" y="15882938"/>
            <a:chExt cx="217487" cy="652463"/>
          </a:xfrm>
        </p:grpSpPr>
        <p:sp>
          <p:nvSpPr>
            <p:cNvPr id="3766" name="Google Shape;3766;p96"/>
            <p:cNvSpPr/>
            <p:nvPr/>
          </p:nvSpPr>
          <p:spPr>
            <a:xfrm>
              <a:off x="16040100" y="15882938"/>
              <a:ext cx="217487" cy="219075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767" name="Google Shape;3767;p96"/>
            <p:cNvSpPr/>
            <p:nvPr/>
          </p:nvSpPr>
          <p:spPr>
            <a:xfrm>
              <a:off x="16040100" y="16316325"/>
              <a:ext cx="217487" cy="219075"/>
            </a:xfrm>
            <a:prstGeom prst="ellipse">
              <a:avLst/>
            </a:prstGeom>
            <a:solidFill>
              <a:srgbClr val="00FF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2" name="Google Shape;3772;p97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773" name="Google Shape;3773;p97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85</a:t>
            </a:fld>
            <a:endParaRPr/>
          </a:p>
        </p:txBody>
      </p:sp>
      <p:sp>
        <p:nvSpPr>
          <p:cNvPr id="3774" name="Google Shape;3774;p97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Approaches towards congestion control</a:t>
            </a:r>
            <a:endParaRPr/>
          </a:p>
        </p:txBody>
      </p:sp>
      <p:sp>
        <p:nvSpPr>
          <p:cNvPr id="3775" name="Google Shape;3775;p97"/>
          <p:cNvSpPr txBox="1">
            <a:spLocks noGrp="1"/>
          </p:cNvSpPr>
          <p:nvPr>
            <p:ph type="body" idx="1"/>
          </p:nvPr>
        </p:nvSpPr>
        <p:spPr>
          <a:xfrm>
            <a:off x="723900" y="2152650"/>
            <a:ext cx="3781425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end-end congestion control: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 explicit feedback from network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congestion inferred from end-system observed loss, delay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approach taken by TCP</a:t>
            </a:r>
            <a:endParaRPr/>
          </a:p>
        </p:txBody>
      </p:sp>
      <p:sp>
        <p:nvSpPr>
          <p:cNvPr id="3776" name="Google Shape;3776;p97"/>
          <p:cNvSpPr txBox="1">
            <a:spLocks noGrp="1"/>
          </p:cNvSpPr>
          <p:nvPr>
            <p:ph type="body" idx="1"/>
          </p:nvPr>
        </p:nvSpPr>
        <p:spPr>
          <a:xfrm>
            <a:off x="4514850" y="2133600"/>
            <a:ext cx="3810000" cy="390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network-assisted congestion control: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routers provide feedback to end systems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single bit indicating congestion (SNA, DECbit, TCP/IP ECN, ATM)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explicit rate sender should send at</a:t>
            </a:r>
            <a:endParaRPr/>
          </a:p>
        </p:txBody>
      </p:sp>
      <p:sp>
        <p:nvSpPr>
          <p:cNvPr id="3777" name="Google Shape;3777;p97"/>
          <p:cNvSpPr txBox="1"/>
          <p:nvPr/>
        </p:nvSpPr>
        <p:spPr>
          <a:xfrm>
            <a:off x="542925" y="1381125"/>
            <a:ext cx="7477125" cy="55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400" b="0" i="0" u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two broad approaches towards congestion control: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2" name="Google Shape;3782;p98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783" name="Google Shape;3783;p98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86</a:t>
            </a:fld>
            <a:endParaRPr/>
          </a:p>
        </p:txBody>
      </p:sp>
      <p:sp>
        <p:nvSpPr>
          <p:cNvPr id="3784" name="Google Shape;3784;p98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81915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Case study: ATM ABR congestion control</a:t>
            </a:r>
            <a:endParaRPr/>
          </a:p>
        </p:txBody>
      </p:sp>
      <p:sp>
        <p:nvSpPr>
          <p:cNvPr id="3785" name="Google Shape;3785;p98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6195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ABR: available bit rate: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“elastic service”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sender’s path “underloaded”: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should use available bandwidth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sender’s path congested: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throttled to minimum guaranteed rate</a:t>
            </a:r>
            <a:endParaRPr/>
          </a:p>
        </p:txBody>
      </p:sp>
      <p:sp>
        <p:nvSpPr>
          <p:cNvPr id="3786" name="Google Shape;3786;p98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23862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RM (resource management) cells: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sent by sender, interspersed with data cells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bits in RM cell set by switches (“</a:t>
            </a:r>
            <a:r>
              <a:rPr lang="en-US" sz="2000" b="0" i="1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network-assisted”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)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NI bit: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no increase in rate (mild congestion)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CI bit: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congestion indication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RM cells returned to sender by receiver, with bits intact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1905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1" name="Google Shape;3791;p99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792" name="Google Shape;3792;p99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87</a:t>
            </a:fld>
            <a:endParaRPr/>
          </a:p>
        </p:txBody>
      </p:sp>
      <p:sp>
        <p:nvSpPr>
          <p:cNvPr id="3793" name="Google Shape;3793;p99"/>
          <p:cNvSpPr txBox="1">
            <a:spLocks noGrp="1"/>
          </p:cNvSpPr>
          <p:nvPr>
            <p:ph type="title"/>
          </p:nvPr>
        </p:nvSpPr>
        <p:spPr>
          <a:xfrm>
            <a:off x="514350" y="152400"/>
            <a:ext cx="7991475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Case study: ATM ABR congestion control</a:t>
            </a:r>
            <a:endParaRPr/>
          </a:p>
        </p:txBody>
      </p:sp>
      <p:sp>
        <p:nvSpPr>
          <p:cNvPr id="3794" name="Google Shape;3794;p99"/>
          <p:cNvSpPr txBox="1">
            <a:spLocks noGrp="1"/>
          </p:cNvSpPr>
          <p:nvPr>
            <p:ph type="body" idx="1"/>
          </p:nvPr>
        </p:nvSpPr>
        <p:spPr>
          <a:xfrm>
            <a:off x="495300" y="3876675"/>
            <a:ext cx="8048625" cy="249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two-byte ER (explicit rate) field in RM cell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congested switch may lower ER value in cell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sender’ send rate thus maximum supportable rate on path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EFCI bit in data cells: set to 1 in congested switch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data cell preceding RM cell has EFCI set, sender sets CI bit in returned RM cell</a:t>
            </a:r>
            <a:endParaRPr/>
          </a:p>
        </p:txBody>
      </p:sp>
      <p:pic>
        <p:nvPicPr>
          <p:cNvPr id="3795" name="Google Shape;3795;p99" descr="congestion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55762" y="1279525"/>
            <a:ext cx="5943600" cy="24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0" name="Google Shape;3800;p100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801" name="Google Shape;3801;p100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88</a:t>
            </a:fld>
            <a:endParaRPr/>
          </a:p>
        </p:txBody>
      </p:sp>
      <p:sp>
        <p:nvSpPr>
          <p:cNvPr id="3802" name="Google Shape;3802;p100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Chapter 3 outline</a:t>
            </a:r>
            <a:endParaRPr/>
          </a:p>
        </p:txBody>
      </p:sp>
      <p:sp>
        <p:nvSpPr>
          <p:cNvPr id="3803" name="Google Shape;3803;p100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38100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3.1 Transport-layer services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3.2 Multiplexing and demultiplexing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3.3 Connectionless transport: UDP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3.4 Principles of reliable data transfer</a:t>
            </a:r>
            <a:endParaRPr/>
          </a:p>
        </p:txBody>
      </p:sp>
      <p:sp>
        <p:nvSpPr>
          <p:cNvPr id="3804" name="Google Shape;3804;p100"/>
          <p:cNvSpPr txBox="1">
            <a:spLocks noGrp="1"/>
          </p:cNvSpPr>
          <p:nvPr>
            <p:ph type="body" idx="1"/>
          </p:nvPr>
        </p:nvSpPr>
        <p:spPr>
          <a:xfrm>
            <a:off x="4495800" y="1600200"/>
            <a:ext cx="4054475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3.5 Connection-oriented transport: TCP</a:t>
            </a:r>
            <a:endParaRPr sz="2400" b="0" i="0" u="none" strike="noStrike" cap="none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 structure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reliable data transfer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 control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 management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3.6 Principles of congestion control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3.7 TCP congestion control</a:t>
            </a:r>
            <a:endParaRPr/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" name="Google Shape;3809;p101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810" name="Google Shape;3810;p101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89</a:t>
            </a:fld>
            <a:endParaRPr/>
          </a:p>
        </p:txBody>
      </p:sp>
      <p:sp>
        <p:nvSpPr>
          <p:cNvPr id="3811" name="Google Shape;3811;p101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458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congestion control:</a:t>
            </a:r>
            <a:endParaRPr/>
          </a:p>
        </p:txBody>
      </p:sp>
      <p:sp>
        <p:nvSpPr>
          <p:cNvPr id="3812" name="Google Shape;3812;p101"/>
          <p:cNvSpPr txBox="1"/>
          <p:nvPr/>
        </p:nvSpPr>
        <p:spPr>
          <a:xfrm>
            <a:off x="457200" y="1371600"/>
            <a:ext cx="82296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1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goal:  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sender should transmit as fast as possible, but without congesting network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Q: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how to find rate </a:t>
            </a:r>
            <a:r>
              <a:rPr lang="en-US" sz="2000" b="0" i="1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just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below congestion level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decentralized: each TCP sender sets its own rate, based on </a:t>
            </a:r>
            <a:r>
              <a:rPr lang="en-US" sz="2400" b="0" i="1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implicit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feedback: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segment received (a good thing!), network not congested, so increase sending rate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1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lost segment: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assume loss due to congested network, so decrease sending rate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1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976" name="Google Shape;976;p21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/>
          </a:p>
        </p:txBody>
      </p:sp>
      <p:sp>
        <p:nvSpPr>
          <p:cNvPr id="977" name="Google Shape;977;p21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Connectionless demux (cont)</a:t>
            </a:r>
            <a:endParaRPr/>
          </a:p>
        </p:txBody>
      </p:sp>
      <p:sp>
        <p:nvSpPr>
          <p:cNvPr id="978" name="Google Shape;978;p21"/>
          <p:cNvSpPr txBox="1">
            <a:spLocks noGrp="1"/>
          </p:cNvSpPr>
          <p:nvPr>
            <p:ph type="body" idx="1"/>
          </p:nvPr>
        </p:nvSpPr>
        <p:spPr>
          <a:xfrm>
            <a:off x="152400" y="1600200"/>
            <a:ext cx="8686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DatagramSocket serverSocket = new DatagramSocket(6428);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979" name="Google Shape;979;p21"/>
          <p:cNvGrpSpPr/>
          <p:nvPr/>
        </p:nvGrpSpPr>
        <p:grpSpPr>
          <a:xfrm>
            <a:off x="343675" y="2432050"/>
            <a:ext cx="8151812" cy="3213100"/>
            <a:chOff x="685800" y="3048000"/>
            <a:chExt cx="8151812" cy="3213100"/>
          </a:xfrm>
        </p:grpSpPr>
        <p:sp>
          <p:nvSpPr>
            <p:cNvPr id="980" name="Google Shape;980;p21"/>
            <p:cNvSpPr txBox="1"/>
            <p:nvPr/>
          </p:nvSpPr>
          <p:spPr>
            <a:xfrm>
              <a:off x="7967662" y="5486400"/>
              <a:ext cx="869950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accent2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Client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accent2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IP:B</a:t>
              </a:r>
              <a:endParaRPr/>
            </a:p>
          </p:txBody>
        </p:sp>
        <p:grpSp>
          <p:nvGrpSpPr>
            <p:cNvPr id="981" name="Google Shape;981;p21"/>
            <p:cNvGrpSpPr/>
            <p:nvPr/>
          </p:nvGrpSpPr>
          <p:grpSpPr>
            <a:xfrm>
              <a:off x="685800" y="3048000"/>
              <a:ext cx="1011237" cy="3136900"/>
              <a:chOff x="1600200" y="3051175"/>
              <a:chExt cx="1011237" cy="3136900"/>
            </a:xfrm>
          </p:grpSpPr>
          <p:grpSp>
            <p:nvGrpSpPr>
              <p:cNvPr id="982" name="Google Shape;982;p21"/>
              <p:cNvGrpSpPr/>
              <p:nvPr/>
            </p:nvGrpSpPr>
            <p:grpSpPr>
              <a:xfrm>
                <a:off x="1600200" y="3051175"/>
                <a:ext cx="1011237" cy="2381250"/>
                <a:chOff x="965200" y="3895725"/>
                <a:chExt cx="2001837" cy="2381250"/>
              </a:xfrm>
            </p:grpSpPr>
            <p:sp>
              <p:nvSpPr>
                <p:cNvPr id="983" name="Google Shape;983;p21"/>
                <p:cNvSpPr txBox="1"/>
                <p:nvPr/>
              </p:nvSpPr>
              <p:spPr>
                <a:xfrm>
                  <a:off x="965200" y="3895725"/>
                  <a:ext cx="2001837" cy="476250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984" name="Google Shape;984;p21"/>
                <p:cNvSpPr txBox="1"/>
                <p:nvPr/>
              </p:nvSpPr>
              <p:spPr>
                <a:xfrm>
                  <a:off x="965200" y="4371975"/>
                  <a:ext cx="2001837" cy="476250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985" name="Google Shape;985;p21"/>
                <p:cNvSpPr txBox="1"/>
                <p:nvPr/>
              </p:nvSpPr>
              <p:spPr>
                <a:xfrm>
                  <a:off x="965200" y="4848225"/>
                  <a:ext cx="2001837" cy="476250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986" name="Google Shape;986;p21"/>
                <p:cNvSpPr txBox="1"/>
                <p:nvPr/>
              </p:nvSpPr>
              <p:spPr>
                <a:xfrm>
                  <a:off x="965200" y="5324475"/>
                  <a:ext cx="2001837" cy="476250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987" name="Google Shape;987;p21"/>
                <p:cNvSpPr txBox="1"/>
                <p:nvPr/>
              </p:nvSpPr>
              <p:spPr>
                <a:xfrm>
                  <a:off x="965200" y="5800725"/>
                  <a:ext cx="2001837" cy="476250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</p:grpSp>
          <p:grpSp>
            <p:nvGrpSpPr>
              <p:cNvPr id="988" name="Google Shape;988;p21"/>
              <p:cNvGrpSpPr/>
              <p:nvPr/>
            </p:nvGrpSpPr>
            <p:grpSpPr>
              <a:xfrm>
                <a:off x="1868487" y="3121025"/>
                <a:ext cx="598487" cy="500062"/>
                <a:chOff x="4149725" y="4543425"/>
                <a:chExt cx="598487" cy="500062"/>
              </a:xfrm>
            </p:grpSpPr>
            <p:sp>
              <p:nvSpPr>
                <p:cNvPr id="989" name="Google Shape;989;p21"/>
                <p:cNvSpPr txBox="1"/>
                <p:nvPr/>
              </p:nvSpPr>
              <p:spPr>
                <a:xfrm>
                  <a:off x="4149725" y="4848225"/>
                  <a:ext cx="598487" cy="195262"/>
                </a:xfrm>
                <a:prstGeom prst="rect">
                  <a:avLst/>
                </a:prstGeom>
                <a:solidFill>
                  <a:srgbClr val="FFFF00"/>
                </a:solidFill>
                <a:ln w="952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endParaRPr>
                </a:p>
              </p:txBody>
            </p:sp>
            <p:sp>
              <p:nvSpPr>
                <p:cNvPr id="990" name="Google Shape;990;p21"/>
                <p:cNvSpPr/>
                <p:nvPr/>
              </p:nvSpPr>
              <p:spPr>
                <a:xfrm>
                  <a:off x="4149725" y="4543425"/>
                  <a:ext cx="598487" cy="304800"/>
                </a:xfrm>
                <a:prstGeom prst="ellipse">
                  <a:avLst/>
                </a:prstGeom>
                <a:solidFill>
                  <a:srgbClr val="CCFFFF"/>
                </a:solidFill>
                <a:ln w="9525" cap="flat" cmpd="sng">
                  <a:solidFill>
                    <a:schemeClr val="dk1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Font typeface="Comic Sans MS"/>
                    <a:buNone/>
                  </a:pPr>
                  <a:r>
                    <a:rPr lang="en-US" sz="1600" b="0" i="0" u="none">
                      <a:solidFill>
                        <a:schemeClr val="dk1"/>
                      </a:solidFill>
                      <a:latin typeface="Comic Sans MS"/>
                      <a:ea typeface="Comic Sans MS"/>
                      <a:cs typeface="Comic Sans MS"/>
                      <a:sym typeface="Comic Sans MS"/>
                    </a:rPr>
                    <a:t>P2</a:t>
                  </a:r>
                  <a:endParaRPr/>
                </a:p>
              </p:txBody>
            </p:sp>
          </p:grpSp>
          <p:sp>
            <p:nvSpPr>
              <p:cNvPr id="991" name="Google Shape;991;p21"/>
              <p:cNvSpPr txBox="1"/>
              <p:nvPr/>
            </p:nvSpPr>
            <p:spPr>
              <a:xfrm>
                <a:off x="1684337" y="5486400"/>
                <a:ext cx="868362" cy="7016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Font typeface="Comic Sans MS"/>
                  <a:buNone/>
                </a:pPr>
                <a:r>
                  <a:rPr lang="en-US" sz="2000" b="0" i="0" u="none">
                    <a:solidFill>
                      <a:schemeClr val="accent2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client</a:t>
                </a:r>
                <a:endParaRPr/>
              </a:p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Font typeface="Comic Sans MS"/>
                  <a:buNone/>
                </a:pPr>
                <a:r>
                  <a:rPr lang="en-US" sz="2000" b="0" i="0" u="none">
                    <a:solidFill>
                      <a:schemeClr val="accent2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 IP: A</a:t>
                </a:r>
                <a:endParaRPr/>
              </a:p>
            </p:txBody>
          </p:sp>
          <p:cxnSp>
            <p:nvCxnSpPr>
              <p:cNvPr id="992" name="Google Shape;992;p21"/>
              <p:cNvCxnSpPr/>
              <p:nvPr/>
            </p:nvCxnSpPr>
            <p:spPr>
              <a:xfrm>
                <a:off x="2057400" y="3505200"/>
                <a:ext cx="0" cy="17526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cxnSp>
            <p:nvCxnSpPr>
              <p:cNvPr id="993" name="Google Shape;993;p21"/>
              <p:cNvCxnSpPr/>
              <p:nvPr/>
            </p:nvCxnSpPr>
            <p:spPr>
              <a:xfrm rot="10800000">
                <a:off x="2286000" y="3581400"/>
                <a:ext cx="0" cy="15240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0000"/>
                </a:solidFill>
                <a:prstDash val="solid"/>
                <a:miter lim="8000"/>
                <a:headEnd type="none" w="sm" len="sm"/>
                <a:tailEnd type="triangle" w="med" len="med"/>
              </a:ln>
            </p:spPr>
          </p:cxnSp>
        </p:grpSp>
        <p:grpSp>
          <p:nvGrpSpPr>
            <p:cNvPr id="994" name="Google Shape;994;p21"/>
            <p:cNvGrpSpPr/>
            <p:nvPr/>
          </p:nvGrpSpPr>
          <p:grpSpPr>
            <a:xfrm>
              <a:off x="7880350" y="3087687"/>
              <a:ext cx="598487" cy="500062"/>
              <a:chOff x="4149725" y="4543425"/>
              <a:chExt cx="598487" cy="500062"/>
            </a:xfrm>
          </p:grpSpPr>
          <p:sp>
            <p:nvSpPr>
              <p:cNvPr id="995" name="Google Shape;995;p21"/>
              <p:cNvSpPr txBox="1"/>
              <p:nvPr/>
            </p:nvSpPr>
            <p:spPr>
              <a:xfrm>
                <a:off x="4149725" y="4848225"/>
                <a:ext cx="598487" cy="195262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996" name="Google Shape;996;p21"/>
              <p:cNvSpPr/>
              <p:nvPr/>
            </p:nvSpPr>
            <p:spPr>
              <a:xfrm>
                <a:off x="4149725" y="4543425"/>
                <a:ext cx="598487" cy="304800"/>
              </a:xfrm>
              <a:prstGeom prst="ellipse">
                <a:avLst/>
              </a:prstGeom>
              <a:solidFill>
                <a:srgbClr val="CC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P1</a:t>
                </a:r>
                <a:endParaRPr/>
              </a:p>
            </p:txBody>
          </p:sp>
        </p:grpSp>
        <p:grpSp>
          <p:nvGrpSpPr>
            <p:cNvPr id="997" name="Google Shape;997;p21"/>
            <p:cNvGrpSpPr/>
            <p:nvPr/>
          </p:nvGrpSpPr>
          <p:grpSpPr>
            <a:xfrm>
              <a:off x="7848600" y="3048000"/>
              <a:ext cx="914400" cy="2381250"/>
              <a:chOff x="965200" y="3895725"/>
              <a:chExt cx="2001837" cy="2381250"/>
            </a:xfrm>
          </p:grpSpPr>
          <p:sp>
            <p:nvSpPr>
              <p:cNvPr id="998" name="Google Shape;998;p21"/>
              <p:cNvSpPr txBox="1"/>
              <p:nvPr/>
            </p:nvSpPr>
            <p:spPr>
              <a:xfrm>
                <a:off x="965200" y="389572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999" name="Google Shape;999;p21"/>
              <p:cNvSpPr txBox="1"/>
              <p:nvPr/>
            </p:nvSpPr>
            <p:spPr>
              <a:xfrm>
                <a:off x="965200" y="437197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000" name="Google Shape;1000;p21"/>
              <p:cNvSpPr txBox="1"/>
              <p:nvPr/>
            </p:nvSpPr>
            <p:spPr>
              <a:xfrm>
                <a:off x="965200" y="484822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001" name="Google Shape;1001;p21"/>
              <p:cNvSpPr txBox="1"/>
              <p:nvPr/>
            </p:nvSpPr>
            <p:spPr>
              <a:xfrm>
                <a:off x="965200" y="532447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002" name="Google Shape;1002;p21"/>
              <p:cNvSpPr txBox="1"/>
              <p:nvPr/>
            </p:nvSpPr>
            <p:spPr>
              <a:xfrm>
                <a:off x="965200" y="5800725"/>
                <a:ext cx="2001837" cy="47625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grpSp>
          <p:nvGrpSpPr>
            <p:cNvPr id="1003" name="Google Shape;1003;p21"/>
            <p:cNvGrpSpPr/>
            <p:nvPr/>
          </p:nvGrpSpPr>
          <p:grpSpPr>
            <a:xfrm>
              <a:off x="7942262" y="3124200"/>
              <a:ext cx="598487" cy="500062"/>
              <a:chOff x="4149725" y="4543425"/>
              <a:chExt cx="598487" cy="500062"/>
            </a:xfrm>
          </p:grpSpPr>
          <p:sp>
            <p:nvSpPr>
              <p:cNvPr id="1004" name="Google Shape;1004;p21"/>
              <p:cNvSpPr txBox="1"/>
              <p:nvPr/>
            </p:nvSpPr>
            <p:spPr>
              <a:xfrm>
                <a:off x="4149725" y="4848225"/>
                <a:ext cx="598487" cy="195262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005" name="Google Shape;1005;p21"/>
              <p:cNvSpPr/>
              <p:nvPr/>
            </p:nvSpPr>
            <p:spPr>
              <a:xfrm>
                <a:off x="4149725" y="4543425"/>
                <a:ext cx="598487" cy="304800"/>
              </a:xfrm>
              <a:prstGeom prst="ellipse">
                <a:avLst/>
              </a:prstGeom>
              <a:solidFill>
                <a:srgbClr val="CC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P1</a:t>
                </a:r>
                <a:endParaRPr/>
              </a:p>
            </p:txBody>
          </p:sp>
        </p:grpSp>
        <p:cxnSp>
          <p:nvCxnSpPr>
            <p:cNvPr id="1006" name="Google Shape;1006;p21"/>
            <p:cNvCxnSpPr/>
            <p:nvPr/>
          </p:nvCxnSpPr>
          <p:spPr>
            <a:xfrm rot="10800000">
              <a:off x="8153400" y="3505200"/>
              <a:ext cx="0" cy="16002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1007" name="Google Shape;1007;p21"/>
            <p:cNvCxnSpPr/>
            <p:nvPr/>
          </p:nvCxnSpPr>
          <p:spPr>
            <a:xfrm>
              <a:off x="8382000" y="3505200"/>
              <a:ext cx="0" cy="17526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1008" name="Google Shape;1008;p21"/>
            <p:cNvSpPr txBox="1"/>
            <p:nvPr/>
          </p:nvSpPr>
          <p:spPr>
            <a:xfrm>
              <a:off x="4038600" y="3048000"/>
              <a:ext cx="1295400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09" name="Google Shape;1009;p21"/>
            <p:cNvSpPr txBox="1"/>
            <p:nvPr/>
          </p:nvSpPr>
          <p:spPr>
            <a:xfrm>
              <a:off x="4038600" y="3524250"/>
              <a:ext cx="1295400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10" name="Google Shape;1010;p21"/>
            <p:cNvSpPr txBox="1"/>
            <p:nvPr/>
          </p:nvSpPr>
          <p:spPr>
            <a:xfrm>
              <a:off x="4038600" y="4000500"/>
              <a:ext cx="1295400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11" name="Google Shape;1011;p21"/>
            <p:cNvSpPr txBox="1"/>
            <p:nvPr/>
          </p:nvSpPr>
          <p:spPr>
            <a:xfrm>
              <a:off x="4038600" y="4476750"/>
              <a:ext cx="1295400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012" name="Google Shape;1012;p21"/>
            <p:cNvSpPr txBox="1"/>
            <p:nvPr/>
          </p:nvSpPr>
          <p:spPr>
            <a:xfrm>
              <a:off x="4038600" y="4953000"/>
              <a:ext cx="1295400" cy="47625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013" name="Google Shape;1013;p21"/>
            <p:cNvGrpSpPr/>
            <p:nvPr/>
          </p:nvGrpSpPr>
          <p:grpSpPr>
            <a:xfrm>
              <a:off x="4381500" y="3194050"/>
              <a:ext cx="766762" cy="500062"/>
              <a:chOff x="4149725" y="4543425"/>
              <a:chExt cx="598487" cy="500062"/>
            </a:xfrm>
          </p:grpSpPr>
          <p:sp>
            <p:nvSpPr>
              <p:cNvPr id="1014" name="Google Shape;1014;p21"/>
              <p:cNvSpPr txBox="1"/>
              <p:nvPr/>
            </p:nvSpPr>
            <p:spPr>
              <a:xfrm>
                <a:off x="4149725" y="4848225"/>
                <a:ext cx="598487" cy="195262"/>
              </a:xfrm>
              <a:prstGeom prst="rect">
                <a:avLst/>
              </a:prstGeom>
              <a:solidFill>
                <a:srgbClr val="FFFF00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015" name="Google Shape;1015;p21"/>
              <p:cNvSpPr/>
              <p:nvPr/>
            </p:nvSpPr>
            <p:spPr>
              <a:xfrm>
                <a:off x="4149725" y="4543425"/>
                <a:ext cx="598487" cy="304800"/>
              </a:xfrm>
              <a:prstGeom prst="ellipse">
                <a:avLst/>
              </a:prstGeom>
              <a:solidFill>
                <a:srgbClr val="CCFFFF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P3</a:t>
                </a:r>
                <a:endParaRPr/>
              </a:p>
            </p:txBody>
          </p:sp>
        </p:grpSp>
        <p:sp>
          <p:nvSpPr>
            <p:cNvPr id="1016" name="Google Shape;1016;p21"/>
            <p:cNvSpPr txBox="1"/>
            <p:nvPr/>
          </p:nvSpPr>
          <p:spPr>
            <a:xfrm>
              <a:off x="4224337" y="5559425"/>
              <a:ext cx="955675" cy="7016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accent2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server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accent2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IP: C</a:t>
              </a:r>
              <a:endParaRPr/>
            </a:p>
          </p:txBody>
        </p:sp>
        <p:cxnSp>
          <p:nvCxnSpPr>
            <p:cNvPr id="1017" name="Google Shape;1017;p21"/>
            <p:cNvCxnSpPr/>
            <p:nvPr/>
          </p:nvCxnSpPr>
          <p:spPr>
            <a:xfrm>
              <a:off x="4495800" y="3581400"/>
              <a:ext cx="0" cy="15240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018" name="Google Shape;1018;p21"/>
            <p:cNvCxnSpPr/>
            <p:nvPr/>
          </p:nvCxnSpPr>
          <p:spPr>
            <a:xfrm rot="10800000">
              <a:off x="4648200" y="3581400"/>
              <a:ext cx="0" cy="16764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1019" name="Google Shape;1019;p21"/>
            <p:cNvCxnSpPr/>
            <p:nvPr/>
          </p:nvCxnSpPr>
          <p:spPr>
            <a:xfrm>
              <a:off x="1371600" y="5105400"/>
              <a:ext cx="3124200" cy="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020" name="Google Shape;1020;p21"/>
            <p:cNvCxnSpPr/>
            <p:nvPr/>
          </p:nvCxnSpPr>
          <p:spPr>
            <a:xfrm>
              <a:off x="1143000" y="5257800"/>
              <a:ext cx="3505200" cy="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grpSp>
          <p:nvGrpSpPr>
            <p:cNvPr id="1021" name="Google Shape;1021;p21"/>
            <p:cNvGrpSpPr/>
            <p:nvPr/>
          </p:nvGrpSpPr>
          <p:grpSpPr>
            <a:xfrm>
              <a:off x="2971800" y="4267200"/>
              <a:ext cx="990600" cy="914400"/>
              <a:chOff x="3429000" y="5562600"/>
              <a:chExt cx="990600" cy="914400"/>
            </a:xfrm>
          </p:grpSpPr>
          <p:sp>
            <p:nvSpPr>
              <p:cNvPr id="1022" name="Google Shape;1022;p21"/>
              <p:cNvSpPr txBox="1"/>
              <p:nvPr/>
            </p:nvSpPr>
            <p:spPr>
              <a:xfrm>
                <a:off x="3429000" y="5562600"/>
                <a:ext cx="9906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SP: 6428</a:t>
                </a:r>
                <a:endParaRPr/>
              </a:p>
            </p:txBody>
          </p:sp>
          <p:sp>
            <p:nvSpPr>
              <p:cNvPr id="1023" name="Google Shape;1023;p21"/>
              <p:cNvSpPr txBox="1"/>
              <p:nvPr/>
            </p:nvSpPr>
            <p:spPr>
              <a:xfrm>
                <a:off x="3429000" y="5867400"/>
                <a:ext cx="9906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DP: 9157</a:t>
                </a:r>
                <a:endParaRPr/>
              </a:p>
            </p:txBody>
          </p:sp>
          <p:sp>
            <p:nvSpPr>
              <p:cNvPr id="1024" name="Google Shape;1024;p21"/>
              <p:cNvSpPr txBox="1"/>
              <p:nvPr/>
            </p:nvSpPr>
            <p:spPr>
              <a:xfrm>
                <a:off x="3429000" y="6172200"/>
                <a:ext cx="9906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cxnSp>
          <p:nvCxnSpPr>
            <p:cNvPr id="1025" name="Google Shape;1025;p21"/>
            <p:cNvCxnSpPr/>
            <p:nvPr/>
          </p:nvCxnSpPr>
          <p:spPr>
            <a:xfrm rot="10800000">
              <a:off x="4876800" y="3581400"/>
              <a:ext cx="0" cy="16764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1026" name="Google Shape;1026;p21"/>
            <p:cNvCxnSpPr/>
            <p:nvPr/>
          </p:nvCxnSpPr>
          <p:spPr>
            <a:xfrm>
              <a:off x="4876800" y="5257800"/>
              <a:ext cx="3505200" cy="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027" name="Google Shape;1027;p21"/>
            <p:cNvCxnSpPr/>
            <p:nvPr/>
          </p:nvCxnSpPr>
          <p:spPr>
            <a:xfrm>
              <a:off x="4648200" y="3733800"/>
              <a:ext cx="0" cy="15240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028" name="Google Shape;1028;p21"/>
            <p:cNvCxnSpPr/>
            <p:nvPr/>
          </p:nvCxnSpPr>
          <p:spPr>
            <a:xfrm>
              <a:off x="5029200" y="3581400"/>
              <a:ext cx="0" cy="152400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029" name="Google Shape;1029;p21"/>
            <p:cNvCxnSpPr/>
            <p:nvPr/>
          </p:nvCxnSpPr>
          <p:spPr>
            <a:xfrm>
              <a:off x="1524000" y="5257800"/>
              <a:ext cx="3124200" cy="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cxnSp>
          <p:nvCxnSpPr>
            <p:cNvPr id="1030" name="Google Shape;1030;p21"/>
            <p:cNvCxnSpPr/>
            <p:nvPr/>
          </p:nvCxnSpPr>
          <p:spPr>
            <a:xfrm>
              <a:off x="5029200" y="5105400"/>
              <a:ext cx="3124200" cy="0"/>
            </a:xfrm>
            <a:prstGeom prst="straightConnector1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1031" name="Google Shape;1031;p21"/>
            <p:cNvSpPr txBox="1"/>
            <p:nvPr/>
          </p:nvSpPr>
          <p:spPr>
            <a:xfrm>
              <a:off x="1905000" y="5181600"/>
              <a:ext cx="990600" cy="3048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SP: 9157</a:t>
              </a:r>
              <a:endParaRPr/>
            </a:p>
          </p:txBody>
        </p:sp>
        <p:sp>
          <p:nvSpPr>
            <p:cNvPr id="1032" name="Google Shape;1032;p21"/>
            <p:cNvSpPr txBox="1"/>
            <p:nvPr/>
          </p:nvSpPr>
          <p:spPr>
            <a:xfrm>
              <a:off x="1905000" y="5486400"/>
              <a:ext cx="990600" cy="3048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DP: 6428</a:t>
              </a:r>
              <a:endParaRPr/>
            </a:p>
          </p:txBody>
        </p:sp>
        <p:sp>
          <p:nvSpPr>
            <p:cNvPr id="1033" name="Google Shape;1033;p21"/>
            <p:cNvSpPr txBox="1"/>
            <p:nvPr/>
          </p:nvSpPr>
          <p:spPr>
            <a:xfrm>
              <a:off x="1905000" y="5791200"/>
              <a:ext cx="990600" cy="304800"/>
            </a:xfrm>
            <a:prstGeom prst="rect">
              <a:avLst/>
            </a:pr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grpSp>
          <p:nvGrpSpPr>
            <p:cNvPr id="1034" name="Google Shape;1034;p21"/>
            <p:cNvGrpSpPr/>
            <p:nvPr/>
          </p:nvGrpSpPr>
          <p:grpSpPr>
            <a:xfrm>
              <a:off x="5410200" y="4267200"/>
              <a:ext cx="990600" cy="914400"/>
              <a:chOff x="3429000" y="5562600"/>
              <a:chExt cx="990600" cy="914400"/>
            </a:xfrm>
          </p:grpSpPr>
          <p:sp>
            <p:nvSpPr>
              <p:cNvPr id="1035" name="Google Shape;1035;p21"/>
              <p:cNvSpPr txBox="1"/>
              <p:nvPr/>
            </p:nvSpPr>
            <p:spPr>
              <a:xfrm>
                <a:off x="3429000" y="5562600"/>
                <a:ext cx="9906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SP: 6428</a:t>
                </a:r>
                <a:endParaRPr/>
              </a:p>
            </p:txBody>
          </p:sp>
          <p:sp>
            <p:nvSpPr>
              <p:cNvPr id="1036" name="Google Shape;1036;p21"/>
              <p:cNvSpPr txBox="1"/>
              <p:nvPr/>
            </p:nvSpPr>
            <p:spPr>
              <a:xfrm>
                <a:off x="3429000" y="5867400"/>
                <a:ext cx="9906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DP: 5775</a:t>
                </a:r>
                <a:endParaRPr/>
              </a:p>
            </p:txBody>
          </p:sp>
          <p:sp>
            <p:nvSpPr>
              <p:cNvPr id="1037" name="Google Shape;1037;p21"/>
              <p:cNvSpPr txBox="1"/>
              <p:nvPr/>
            </p:nvSpPr>
            <p:spPr>
              <a:xfrm>
                <a:off x="3429000" y="6172200"/>
                <a:ext cx="9906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grpSp>
          <p:nvGrpSpPr>
            <p:cNvPr id="1038" name="Google Shape;1038;p21"/>
            <p:cNvGrpSpPr/>
            <p:nvPr/>
          </p:nvGrpSpPr>
          <p:grpSpPr>
            <a:xfrm>
              <a:off x="6553200" y="5181600"/>
              <a:ext cx="990600" cy="914400"/>
              <a:chOff x="3429000" y="5562600"/>
              <a:chExt cx="990600" cy="914400"/>
            </a:xfrm>
          </p:grpSpPr>
          <p:sp>
            <p:nvSpPr>
              <p:cNvPr id="1039" name="Google Shape;1039;p21"/>
              <p:cNvSpPr txBox="1"/>
              <p:nvPr/>
            </p:nvSpPr>
            <p:spPr>
              <a:xfrm>
                <a:off x="3429000" y="5562600"/>
                <a:ext cx="9906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SP: 5775</a:t>
                </a:r>
                <a:endParaRPr/>
              </a:p>
            </p:txBody>
          </p:sp>
          <p:sp>
            <p:nvSpPr>
              <p:cNvPr id="1040" name="Google Shape;1040;p21"/>
              <p:cNvSpPr txBox="1"/>
              <p:nvPr/>
            </p:nvSpPr>
            <p:spPr>
              <a:xfrm>
                <a:off x="3429000" y="5867400"/>
                <a:ext cx="9906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Comic Sans MS"/>
                  <a:buNone/>
                </a:pPr>
                <a:r>
                  <a:rPr lang="en-US" sz="1600" b="0" i="0" u="none">
                    <a:solidFill>
                      <a:schemeClr val="dk1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DP: 6428</a:t>
                </a:r>
                <a:endParaRPr/>
              </a:p>
            </p:txBody>
          </p:sp>
          <p:sp>
            <p:nvSpPr>
              <p:cNvPr id="1041" name="Google Shape;1041;p21"/>
              <p:cNvSpPr txBox="1"/>
              <p:nvPr/>
            </p:nvSpPr>
            <p:spPr>
              <a:xfrm>
                <a:off x="3429000" y="6172200"/>
                <a:ext cx="990600" cy="3048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</p:grpSp>
      <p:sp>
        <p:nvSpPr>
          <p:cNvPr id="1042" name="Google Shape;1042;p21"/>
          <p:cNvSpPr txBox="1"/>
          <p:nvPr/>
        </p:nvSpPr>
        <p:spPr>
          <a:xfrm>
            <a:off x="381000" y="5715000"/>
            <a:ext cx="3636962" cy="406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0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SP provides “return address”</a:t>
            </a:r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7" name="Google Shape;3817;p102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818" name="Google Shape;3818;p102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90</a:t>
            </a:fld>
            <a:endParaRPr/>
          </a:p>
        </p:txBody>
      </p:sp>
      <p:sp>
        <p:nvSpPr>
          <p:cNvPr id="3819" name="Google Shape;3819;p102"/>
          <p:cNvSpPr txBox="1">
            <a:spLocks noGrp="1"/>
          </p:cNvSpPr>
          <p:nvPr>
            <p:ph type="title"/>
          </p:nvPr>
        </p:nvSpPr>
        <p:spPr>
          <a:xfrm>
            <a:off x="228600" y="228600"/>
            <a:ext cx="8458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congestion control: bandwidth probing</a:t>
            </a:r>
            <a:endParaRPr/>
          </a:p>
        </p:txBody>
      </p:sp>
      <p:sp>
        <p:nvSpPr>
          <p:cNvPr id="3820" name="Google Shape;3820;p102"/>
          <p:cNvSpPr txBox="1"/>
          <p:nvPr/>
        </p:nvSpPr>
        <p:spPr>
          <a:xfrm>
            <a:off x="457200" y="1371600"/>
            <a:ext cx="82296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“probing for bandwidth”: 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increase transmission rate on receipt of ACK, until eventually loss occurs, then decrease transmission rate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continue to increase on ACK, decrease on loss (since available bandwidth is changing, depending on other connections in network) </a:t>
            </a: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3821" name="Google Shape;3821;p102"/>
          <p:cNvCxnSpPr/>
          <p:nvPr/>
        </p:nvCxnSpPr>
        <p:spPr>
          <a:xfrm flipH="1">
            <a:off x="2659062" y="3571875"/>
            <a:ext cx="9525" cy="220027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22" name="Google Shape;3822;p102"/>
          <p:cNvCxnSpPr/>
          <p:nvPr/>
        </p:nvCxnSpPr>
        <p:spPr>
          <a:xfrm>
            <a:off x="2649537" y="5761037"/>
            <a:ext cx="410527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23" name="Google Shape;3823;p102"/>
          <p:cNvCxnSpPr/>
          <p:nvPr/>
        </p:nvCxnSpPr>
        <p:spPr>
          <a:xfrm rot="10800000" flipH="1">
            <a:off x="2668587" y="4327525"/>
            <a:ext cx="671512" cy="571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824" name="Google Shape;3824;p102"/>
          <p:cNvSpPr txBox="1"/>
          <p:nvPr/>
        </p:nvSpPr>
        <p:spPr>
          <a:xfrm>
            <a:off x="2678112" y="3427412"/>
            <a:ext cx="1968500" cy="517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ACKs being received,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so increase rate</a:t>
            </a:r>
            <a:endParaRPr/>
          </a:p>
        </p:txBody>
      </p:sp>
      <p:cxnSp>
        <p:nvCxnSpPr>
          <p:cNvPr id="3825" name="Google Shape;3825;p102"/>
          <p:cNvCxnSpPr/>
          <p:nvPr/>
        </p:nvCxnSpPr>
        <p:spPr>
          <a:xfrm>
            <a:off x="3335337" y="4332287"/>
            <a:ext cx="0" cy="70008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26" name="Google Shape;3826;p102"/>
          <p:cNvCxnSpPr/>
          <p:nvPr/>
        </p:nvCxnSpPr>
        <p:spPr>
          <a:xfrm rot="10800000" flipH="1">
            <a:off x="3344862" y="4718050"/>
            <a:ext cx="352425" cy="29527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27" name="Google Shape;3827;p102"/>
          <p:cNvCxnSpPr/>
          <p:nvPr/>
        </p:nvCxnSpPr>
        <p:spPr>
          <a:xfrm flipH="1">
            <a:off x="3687762" y="4727575"/>
            <a:ext cx="4762" cy="51435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28" name="Google Shape;3828;p102"/>
          <p:cNvCxnSpPr/>
          <p:nvPr/>
        </p:nvCxnSpPr>
        <p:spPr>
          <a:xfrm>
            <a:off x="5106987" y="4017962"/>
            <a:ext cx="0" cy="87153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29" name="Google Shape;3829;p102"/>
          <p:cNvCxnSpPr/>
          <p:nvPr/>
        </p:nvCxnSpPr>
        <p:spPr>
          <a:xfrm rot="10800000" flipH="1">
            <a:off x="3687762" y="4017962"/>
            <a:ext cx="1428750" cy="1219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30" name="Google Shape;3830;p102"/>
          <p:cNvCxnSpPr/>
          <p:nvPr/>
        </p:nvCxnSpPr>
        <p:spPr>
          <a:xfrm flipH="1">
            <a:off x="5859462" y="4222750"/>
            <a:ext cx="14287" cy="876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31" name="Google Shape;3831;p102"/>
          <p:cNvCxnSpPr/>
          <p:nvPr/>
        </p:nvCxnSpPr>
        <p:spPr>
          <a:xfrm rot="10800000" flipH="1">
            <a:off x="5097462" y="4227512"/>
            <a:ext cx="785812" cy="66675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32" name="Google Shape;3832;p102"/>
          <p:cNvCxnSpPr/>
          <p:nvPr/>
        </p:nvCxnSpPr>
        <p:spPr>
          <a:xfrm flipH="1">
            <a:off x="3049587" y="3913187"/>
            <a:ext cx="4762" cy="54292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833" name="Google Shape;3833;p102"/>
          <p:cNvCxnSpPr/>
          <p:nvPr/>
        </p:nvCxnSpPr>
        <p:spPr>
          <a:xfrm>
            <a:off x="3521075" y="3927475"/>
            <a:ext cx="4762" cy="82391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834" name="Google Shape;3834;p102"/>
          <p:cNvCxnSpPr/>
          <p:nvPr/>
        </p:nvCxnSpPr>
        <p:spPr>
          <a:xfrm>
            <a:off x="4044950" y="3913187"/>
            <a:ext cx="4762" cy="90011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sp>
        <p:nvSpPr>
          <p:cNvPr id="3835" name="Google Shape;3835;p102"/>
          <p:cNvSpPr txBox="1"/>
          <p:nvPr/>
        </p:nvSpPr>
        <p:spPr>
          <a:xfrm>
            <a:off x="3160712" y="4189412"/>
            <a:ext cx="31273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400" b="1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X</a:t>
            </a:r>
            <a:endParaRPr/>
          </a:p>
        </p:txBody>
      </p:sp>
      <p:sp>
        <p:nvSpPr>
          <p:cNvPr id="3836" name="Google Shape;3836;p102"/>
          <p:cNvSpPr txBox="1"/>
          <p:nvPr/>
        </p:nvSpPr>
        <p:spPr>
          <a:xfrm>
            <a:off x="3522662" y="4570412"/>
            <a:ext cx="31273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400" b="1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X</a:t>
            </a:r>
            <a:endParaRPr/>
          </a:p>
        </p:txBody>
      </p:sp>
      <p:sp>
        <p:nvSpPr>
          <p:cNvPr id="3837" name="Google Shape;3837;p102"/>
          <p:cNvSpPr txBox="1"/>
          <p:nvPr/>
        </p:nvSpPr>
        <p:spPr>
          <a:xfrm>
            <a:off x="4951412" y="3870325"/>
            <a:ext cx="31273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400" b="1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X</a:t>
            </a:r>
            <a:endParaRPr/>
          </a:p>
        </p:txBody>
      </p:sp>
      <p:sp>
        <p:nvSpPr>
          <p:cNvPr id="3838" name="Google Shape;3838;p102"/>
          <p:cNvSpPr txBox="1"/>
          <p:nvPr/>
        </p:nvSpPr>
        <p:spPr>
          <a:xfrm>
            <a:off x="5718175" y="4070350"/>
            <a:ext cx="31273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1400" b="1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X</a:t>
            </a:r>
            <a:endParaRPr/>
          </a:p>
        </p:txBody>
      </p:sp>
      <p:grpSp>
        <p:nvGrpSpPr>
          <p:cNvPr id="3839" name="Google Shape;3839;p102"/>
          <p:cNvGrpSpPr/>
          <p:nvPr/>
        </p:nvGrpSpPr>
        <p:grpSpPr>
          <a:xfrm>
            <a:off x="5945187" y="3536950"/>
            <a:ext cx="2201863" cy="309562"/>
            <a:chOff x="5945187" y="3536950"/>
            <a:chExt cx="2201863" cy="309562"/>
          </a:xfrm>
        </p:grpSpPr>
        <p:sp>
          <p:nvSpPr>
            <p:cNvPr id="3840" name="Google Shape;3840;p102"/>
            <p:cNvSpPr txBox="1"/>
            <p:nvPr/>
          </p:nvSpPr>
          <p:spPr>
            <a:xfrm>
              <a:off x="5945187" y="3541712"/>
              <a:ext cx="312737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00"/>
                </a:buClr>
                <a:buFont typeface="Comic Sans MS"/>
                <a:buNone/>
              </a:pPr>
              <a:r>
                <a:rPr lang="en-US" sz="1400" b="1" i="0" u="none">
                  <a:solidFill>
                    <a:srgbClr val="FF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X</a:t>
              </a:r>
              <a:endParaRPr/>
            </a:p>
          </p:txBody>
        </p:sp>
        <p:sp>
          <p:nvSpPr>
            <p:cNvPr id="3841" name="Google Shape;3841;p102"/>
            <p:cNvSpPr txBox="1"/>
            <p:nvPr/>
          </p:nvSpPr>
          <p:spPr>
            <a:xfrm>
              <a:off x="6149975" y="3536950"/>
              <a:ext cx="1997075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4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loss, so decrease rate</a:t>
              </a:r>
              <a:endParaRPr/>
            </a:p>
          </p:txBody>
        </p:sp>
      </p:grpSp>
      <p:sp>
        <p:nvSpPr>
          <p:cNvPr id="3842" name="Google Shape;3842;p102"/>
          <p:cNvSpPr txBox="1"/>
          <p:nvPr/>
        </p:nvSpPr>
        <p:spPr>
          <a:xfrm rot="-5400000">
            <a:off x="1852612" y="4598987"/>
            <a:ext cx="121285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sending rate</a:t>
            </a:r>
            <a:endParaRPr/>
          </a:p>
        </p:txBody>
      </p:sp>
      <p:sp>
        <p:nvSpPr>
          <p:cNvPr id="3843" name="Google Shape;3843;p102"/>
          <p:cNvSpPr txBox="1"/>
          <p:nvPr/>
        </p:nvSpPr>
        <p:spPr>
          <a:xfrm>
            <a:off x="6076950" y="5473700"/>
            <a:ext cx="55245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</a:t>
            </a:r>
            <a:endParaRPr/>
          </a:p>
        </p:txBody>
      </p:sp>
      <p:cxnSp>
        <p:nvCxnSpPr>
          <p:cNvPr id="3844" name="Google Shape;3844;p102"/>
          <p:cNvCxnSpPr/>
          <p:nvPr/>
        </p:nvCxnSpPr>
        <p:spPr>
          <a:xfrm rot="10800000" flipH="1">
            <a:off x="5865812" y="4624387"/>
            <a:ext cx="541337" cy="46513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45" name="Google Shape;3845;p102"/>
          <p:cNvCxnSpPr/>
          <p:nvPr/>
        </p:nvCxnSpPr>
        <p:spPr>
          <a:xfrm rot="10800000" flipH="1">
            <a:off x="6411912" y="4289425"/>
            <a:ext cx="392112" cy="32702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846" name="Google Shape;3846;p102"/>
          <p:cNvSpPr txBox="1"/>
          <p:nvPr/>
        </p:nvSpPr>
        <p:spPr>
          <a:xfrm>
            <a:off x="663575" y="5830887"/>
            <a:ext cx="8229600" cy="8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Q: how fast to increase/decrease?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details to follow</a:t>
            </a:r>
            <a:endParaRPr/>
          </a:p>
        </p:txBody>
      </p:sp>
      <p:sp>
        <p:nvSpPr>
          <p:cNvPr id="3847" name="Google Shape;3847;p102"/>
          <p:cNvSpPr txBox="1"/>
          <p:nvPr/>
        </p:nvSpPr>
        <p:spPr>
          <a:xfrm>
            <a:off x="7215187" y="4364037"/>
            <a:ext cx="1206500" cy="8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TCP’s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“sawtooth”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behavior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3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1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2"/>
                            </p:stCondLst>
                            <p:childTnLst>
                              <p:par>
                                <p:cTn id="7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3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3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3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003"/>
                            </p:stCondLst>
                            <p:childTnLst>
                              <p:par>
                                <p:cTn id="8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2" name="Google Shape;3852;p103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853" name="Google Shape;3853;p103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91</a:t>
            </a:fld>
            <a:endParaRPr/>
          </a:p>
        </p:txBody>
      </p:sp>
      <p:sp>
        <p:nvSpPr>
          <p:cNvPr id="3854" name="Google Shape;3854;p103"/>
          <p:cNvSpPr txBox="1">
            <a:spLocks noGrp="1"/>
          </p:cNvSpPr>
          <p:nvPr>
            <p:ph type="title"/>
          </p:nvPr>
        </p:nvSpPr>
        <p:spPr>
          <a:xfrm>
            <a:off x="377825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Congestion Control: details</a:t>
            </a:r>
            <a:endParaRPr/>
          </a:p>
        </p:txBody>
      </p:sp>
      <p:sp>
        <p:nvSpPr>
          <p:cNvPr id="3855" name="Google Shape;3855;p103"/>
          <p:cNvSpPr txBox="1">
            <a:spLocks noGrp="1"/>
          </p:cNvSpPr>
          <p:nvPr>
            <p:ph type="body" idx="1"/>
          </p:nvPr>
        </p:nvSpPr>
        <p:spPr>
          <a:xfrm>
            <a:off x="398462" y="1600200"/>
            <a:ext cx="5953125" cy="3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limits rate by limiting number of unACKed bytes “in pipeline”: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endParaRPr sz="2000" b="1" i="0" u="none" strike="noStrike" cap="none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cwnd: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differs from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rwnd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(how, why?)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sender limited by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min(cwnd,rwnd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roughly,</a:t>
            </a:r>
            <a:endParaRPr/>
          </a:p>
          <a:p>
            <a:pPr marL="342900" marR="0" lvl="0" indent="-21335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21335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is dynamic, function of perceived network congestion</a:t>
            </a:r>
            <a:endParaRPr/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856" name="Google Shape;3856;p103"/>
          <p:cNvGrpSpPr/>
          <p:nvPr/>
        </p:nvGrpSpPr>
        <p:grpSpPr>
          <a:xfrm>
            <a:off x="873125" y="3957637"/>
            <a:ext cx="4410075" cy="762000"/>
            <a:chOff x="1752600" y="5657850"/>
            <a:chExt cx="4410075" cy="809625"/>
          </a:xfrm>
        </p:grpSpPr>
        <p:sp>
          <p:nvSpPr>
            <p:cNvPr id="3857" name="Google Shape;3857;p103"/>
            <p:cNvSpPr txBox="1"/>
            <p:nvPr/>
          </p:nvSpPr>
          <p:spPr>
            <a:xfrm>
              <a:off x="2162175" y="5827712"/>
              <a:ext cx="933450" cy="4222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rate =</a:t>
              </a:r>
              <a:r>
                <a:rPr lang="en-US" sz="10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/>
            </a:p>
          </p:txBody>
        </p:sp>
        <p:sp>
          <p:nvSpPr>
            <p:cNvPr id="3858" name="Google Shape;3858;p103"/>
            <p:cNvSpPr txBox="1"/>
            <p:nvPr/>
          </p:nvSpPr>
          <p:spPr>
            <a:xfrm>
              <a:off x="3736975" y="5675312"/>
              <a:ext cx="801687" cy="4206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cwnd</a:t>
              </a:r>
              <a:r>
                <a:rPr lang="en-US" sz="10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/>
            </a:p>
          </p:txBody>
        </p:sp>
        <p:sp>
          <p:nvSpPr>
            <p:cNvPr id="3859" name="Google Shape;3859;p103"/>
            <p:cNvSpPr txBox="1"/>
            <p:nvPr/>
          </p:nvSpPr>
          <p:spPr>
            <a:xfrm>
              <a:off x="3703637" y="6027737"/>
              <a:ext cx="722312" cy="4206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RTT</a:t>
              </a:r>
              <a:r>
                <a:rPr lang="en-US" sz="10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  <a:endParaRPr/>
            </a:p>
          </p:txBody>
        </p:sp>
        <p:sp>
          <p:nvSpPr>
            <p:cNvPr id="3860" name="Google Shape;3860;p103"/>
            <p:cNvSpPr txBox="1"/>
            <p:nvPr/>
          </p:nvSpPr>
          <p:spPr>
            <a:xfrm>
              <a:off x="4692650" y="5865812"/>
              <a:ext cx="1373187" cy="4206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20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bytes/sec</a:t>
              </a:r>
              <a:endParaRPr/>
            </a:p>
          </p:txBody>
        </p:sp>
        <p:cxnSp>
          <p:nvCxnSpPr>
            <p:cNvPr id="3861" name="Google Shape;3861;p103"/>
            <p:cNvCxnSpPr/>
            <p:nvPr/>
          </p:nvCxnSpPr>
          <p:spPr>
            <a:xfrm>
              <a:off x="3590925" y="6038850"/>
              <a:ext cx="100965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3862" name="Google Shape;3862;p103"/>
            <p:cNvSpPr txBox="1"/>
            <p:nvPr/>
          </p:nvSpPr>
          <p:spPr>
            <a:xfrm>
              <a:off x="1752600" y="5657850"/>
              <a:ext cx="4410075" cy="809625"/>
            </a:xfrm>
            <a:prstGeom prst="rect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3863" name="Google Shape;3863;p103"/>
          <p:cNvSpPr txBox="1"/>
          <p:nvPr/>
        </p:nvSpPr>
        <p:spPr>
          <a:xfrm>
            <a:off x="720725" y="2416175"/>
            <a:ext cx="5681662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urier New"/>
              <a:buNone/>
            </a:pPr>
            <a:r>
              <a:rPr lang="en-US" sz="2000" b="1" i="0" u="non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LastByteSent-LastByteAcked ≤ cwnd</a:t>
            </a:r>
            <a:endParaRPr sz="2000" b="1" i="0" u="none" baseline="3000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i="0" u="none" baseline="3000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3864" name="Google Shape;3864;p103"/>
          <p:cNvCxnSpPr/>
          <p:nvPr/>
        </p:nvCxnSpPr>
        <p:spPr>
          <a:xfrm>
            <a:off x="6911975" y="3451225"/>
            <a:ext cx="9525" cy="281781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865" name="Google Shape;3865;p103"/>
          <p:cNvCxnSpPr/>
          <p:nvPr/>
        </p:nvCxnSpPr>
        <p:spPr>
          <a:xfrm>
            <a:off x="8393112" y="3479800"/>
            <a:ext cx="9525" cy="265747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866" name="Google Shape;3866;p103"/>
          <p:cNvSpPr txBox="1"/>
          <p:nvPr/>
        </p:nvSpPr>
        <p:spPr>
          <a:xfrm>
            <a:off x="6132512" y="3389312"/>
            <a:ext cx="715962" cy="4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urier"/>
              <a:buNone/>
            </a:pPr>
            <a:r>
              <a:rPr lang="en-US" sz="1600" b="0" i="0" u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cwnd</a:t>
            </a:r>
            <a:endParaRPr/>
          </a:p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bytes</a:t>
            </a:r>
            <a:endParaRPr/>
          </a:p>
        </p:txBody>
      </p:sp>
      <p:sp>
        <p:nvSpPr>
          <p:cNvPr id="3867" name="Google Shape;3867;p103"/>
          <p:cNvSpPr/>
          <p:nvPr/>
        </p:nvSpPr>
        <p:spPr>
          <a:xfrm>
            <a:off x="6761162" y="3744912"/>
            <a:ext cx="88900" cy="2338387"/>
          </a:xfrm>
          <a:prstGeom prst="lef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868" name="Google Shape;3868;p103"/>
          <p:cNvSpPr txBox="1"/>
          <p:nvPr/>
        </p:nvSpPr>
        <p:spPr>
          <a:xfrm>
            <a:off x="6146800" y="4787900"/>
            <a:ext cx="587375" cy="263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RTT</a:t>
            </a:r>
            <a:endParaRPr/>
          </a:p>
        </p:txBody>
      </p:sp>
      <p:grpSp>
        <p:nvGrpSpPr>
          <p:cNvPr id="3869" name="Google Shape;3869;p103"/>
          <p:cNvGrpSpPr/>
          <p:nvPr/>
        </p:nvGrpSpPr>
        <p:grpSpPr>
          <a:xfrm>
            <a:off x="6911975" y="3509962"/>
            <a:ext cx="1489075" cy="2573338"/>
            <a:chOff x="6911975" y="3509962"/>
            <a:chExt cx="1489075" cy="2573338"/>
          </a:xfrm>
        </p:grpSpPr>
        <p:sp>
          <p:nvSpPr>
            <p:cNvPr id="3870" name="Google Shape;3870;p103"/>
            <p:cNvSpPr/>
            <p:nvPr/>
          </p:nvSpPr>
          <p:spPr>
            <a:xfrm>
              <a:off x="6918325" y="3509962"/>
              <a:ext cx="1471612" cy="1363662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119999" y="103655"/>
                  </a:lnTo>
                  <a:lnTo>
                    <a:pt x="118834" y="120000"/>
                  </a:lnTo>
                  <a:lnTo>
                    <a:pt x="388" y="164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3399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871" name="Google Shape;3871;p103"/>
            <p:cNvCxnSpPr/>
            <p:nvPr/>
          </p:nvCxnSpPr>
          <p:spPr>
            <a:xfrm rot="10800000" flipH="1">
              <a:off x="6911975" y="4870450"/>
              <a:ext cx="1489075" cy="1212850"/>
            </a:xfrm>
            <a:prstGeom prst="straightConnector1">
              <a:avLst/>
            </a:prstGeom>
            <a:noFill/>
            <a:ln w="19050" cap="flat" cmpd="sng">
              <a:solidFill>
                <a:srgbClr val="339966"/>
              </a:solidFill>
              <a:prstDash val="solid"/>
              <a:miter lim="8000"/>
              <a:headEnd type="triangle" w="med" len="med"/>
              <a:tailEnd type="none" w="sm" len="sm"/>
            </a:ln>
          </p:spPr>
        </p:cxnSp>
        <p:sp>
          <p:nvSpPr>
            <p:cNvPr id="3872" name="Google Shape;3872;p103"/>
            <p:cNvSpPr txBox="1"/>
            <p:nvPr/>
          </p:nvSpPr>
          <p:spPr>
            <a:xfrm>
              <a:off x="7213600" y="5313362"/>
              <a:ext cx="827087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ACK(s)</a:t>
              </a:r>
              <a:endParaRPr/>
            </a:p>
          </p:txBody>
        </p:sp>
      </p:grp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7" name="Google Shape;3877;p104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878" name="Google Shape;3878;p104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92</a:t>
            </a:fld>
            <a:endParaRPr/>
          </a:p>
        </p:txBody>
      </p:sp>
      <p:sp>
        <p:nvSpPr>
          <p:cNvPr id="3879" name="Google Shape;3879;p104"/>
          <p:cNvSpPr txBox="1">
            <a:spLocks noGrp="1"/>
          </p:cNvSpPr>
          <p:nvPr>
            <p:ph type="title"/>
          </p:nvPr>
        </p:nvSpPr>
        <p:spPr>
          <a:xfrm>
            <a:off x="377825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Congestion Control:  more details</a:t>
            </a:r>
            <a:endParaRPr/>
          </a:p>
        </p:txBody>
      </p:sp>
      <p:sp>
        <p:nvSpPr>
          <p:cNvPr id="3880" name="Google Shape;3880;p104"/>
          <p:cNvSpPr txBox="1">
            <a:spLocks noGrp="1"/>
          </p:cNvSpPr>
          <p:nvPr>
            <p:ph type="body" idx="1"/>
          </p:nvPr>
        </p:nvSpPr>
        <p:spPr>
          <a:xfrm>
            <a:off x="503237" y="1568450"/>
            <a:ext cx="410845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400" b="0" i="0" u="sng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segment loss event: reducing </a:t>
            </a:r>
            <a:r>
              <a:rPr lang="en-US" sz="2400" b="1" i="0" u="sng" strike="noStrike" cap="none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cwnd</a:t>
            </a:r>
            <a:endParaRPr sz="2400" b="1" i="0" u="none" strike="noStrike" cap="none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timeout: no response from receiver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cut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 1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3 duplicate ACKs: at least some segments getting through (recall fast retransmit)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cut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"/>
                <a:ea typeface="Courier"/>
                <a:cs typeface="Courier"/>
                <a:sym typeface="Courier"/>
              </a:rPr>
              <a:t>cwnd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in half, less aggressively than on timeout</a:t>
            </a:r>
            <a:endParaRPr/>
          </a:p>
        </p:txBody>
      </p:sp>
      <p:sp>
        <p:nvSpPr>
          <p:cNvPr id="3881" name="Google Shape;3881;p104"/>
          <p:cNvSpPr txBox="1"/>
          <p:nvPr/>
        </p:nvSpPr>
        <p:spPr>
          <a:xfrm>
            <a:off x="4706937" y="1625600"/>
            <a:ext cx="410845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400" b="0" i="0" u="sng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 received: increase </a:t>
            </a:r>
            <a:r>
              <a:rPr lang="en-US" sz="2400" b="1" i="0" u="sng">
                <a:solidFill>
                  <a:srgbClr val="FF0000"/>
                </a:solidFill>
                <a:latin typeface="Courier"/>
                <a:ea typeface="Courier"/>
                <a:cs typeface="Courier"/>
                <a:sym typeface="Courier"/>
              </a:rPr>
              <a:t>cwnd</a:t>
            </a:r>
            <a:endParaRPr sz="2400" b="1" i="0" u="none">
              <a:solidFill>
                <a:schemeClr val="dk1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slowstart phase: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increase exponentially fast (despite name) at connection start, or following timeout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congestion avoidance: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increase linearly</a:t>
            </a:r>
            <a:endParaRPr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6" name="Google Shape;3886;p105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887" name="Google Shape;3887;p105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93</a:t>
            </a:fld>
            <a:endParaRPr/>
          </a:p>
        </p:txBody>
      </p:sp>
      <p:sp>
        <p:nvSpPr>
          <p:cNvPr id="3888" name="Google Shape;3888;p105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Slow Start</a:t>
            </a:r>
            <a:endParaRPr/>
          </a:p>
        </p:txBody>
      </p:sp>
      <p:sp>
        <p:nvSpPr>
          <p:cNvPr id="3889" name="Google Shape;3889;p105"/>
          <p:cNvSpPr txBox="1">
            <a:spLocks noGrp="1"/>
          </p:cNvSpPr>
          <p:nvPr>
            <p:ph type="body" idx="1"/>
          </p:nvPr>
        </p:nvSpPr>
        <p:spPr>
          <a:xfrm>
            <a:off x="379412" y="1355725"/>
            <a:ext cx="4262437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connection begins,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= 1 MSS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example: MSS = 500 bytes &amp; RTT = 200 msec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initial rate = 20 kbps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available bandwidth may be &gt;&gt; MSS/RTT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desirable to quickly ramp up to respectable rate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increase rate exponentially until first loss event or when threshold reached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double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every RTT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done by incrementing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by 1 for every ACK received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890" name="Google Shape;3890;p105"/>
          <p:cNvSpPr txBox="1"/>
          <p:nvPr/>
        </p:nvSpPr>
        <p:spPr>
          <a:xfrm>
            <a:off x="4876800" y="1600200"/>
            <a:ext cx="40386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3891" name="Google Shape;3891;p105"/>
          <p:cNvCxnSpPr/>
          <p:nvPr/>
        </p:nvCxnSpPr>
        <p:spPr>
          <a:xfrm>
            <a:off x="5360987" y="2387600"/>
            <a:ext cx="2505075" cy="35242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pic>
        <p:nvPicPr>
          <p:cNvPr id="3892" name="Google Shape;3892;p1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53000" y="1752600"/>
            <a:ext cx="485775" cy="385762"/>
          </a:xfrm>
          <a:prstGeom prst="rect">
            <a:avLst/>
          </a:prstGeom>
          <a:noFill/>
          <a:ln>
            <a:noFill/>
          </a:ln>
        </p:spPr>
      </p:pic>
      <p:sp>
        <p:nvSpPr>
          <p:cNvPr id="3893" name="Google Shape;3893;p105"/>
          <p:cNvSpPr txBox="1"/>
          <p:nvPr/>
        </p:nvSpPr>
        <p:spPr>
          <a:xfrm>
            <a:off x="5362575" y="1752600"/>
            <a:ext cx="84931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A</a:t>
            </a:r>
            <a:endParaRPr/>
          </a:p>
        </p:txBody>
      </p:sp>
      <p:sp>
        <p:nvSpPr>
          <p:cNvPr id="3894" name="Google Shape;3894;p105"/>
          <p:cNvSpPr txBox="1"/>
          <p:nvPr/>
        </p:nvSpPr>
        <p:spPr>
          <a:xfrm rot="360000">
            <a:off x="6367462" y="2354262"/>
            <a:ext cx="120808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one segment</a:t>
            </a:r>
            <a:endParaRPr/>
          </a:p>
        </p:txBody>
      </p:sp>
      <p:sp>
        <p:nvSpPr>
          <p:cNvPr id="3895" name="Google Shape;3895;p105"/>
          <p:cNvSpPr txBox="1"/>
          <p:nvPr/>
        </p:nvSpPr>
        <p:spPr>
          <a:xfrm rot="-5400000">
            <a:off x="4918075" y="2592387"/>
            <a:ext cx="53657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RTT</a:t>
            </a:r>
            <a:endParaRPr/>
          </a:p>
        </p:txBody>
      </p:sp>
      <p:pic>
        <p:nvPicPr>
          <p:cNvPr id="3896" name="Google Shape;3896;p1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10475" y="1762125"/>
            <a:ext cx="485775" cy="385762"/>
          </a:xfrm>
          <a:prstGeom prst="rect">
            <a:avLst/>
          </a:prstGeom>
          <a:noFill/>
          <a:ln>
            <a:noFill/>
          </a:ln>
        </p:spPr>
      </p:pic>
      <p:sp>
        <p:nvSpPr>
          <p:cNvPr id="3897" name="Google Shape;3897;p105"/>
          <p:cNvSpPr txBox="1"/>
          <p:nvPr/>
        </p:nvSpPr>
        <p:spPr>
          <a:xfrm>
            <a:off x="6886575" y="1771650"/>
            <a:ext cx="828675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Host B</a:t>
            </a:r>
            <a:endParaRPr/>
          </a:p>
        </p:txBody>
      </p:sp>
      <p:cxnSp>
        <p:nvCxnSpPr>
          <p:cNvPr id="3898" name="Google Shape;3898;p105"/>
          <p:cNvCxnSpPr/>
          <p:nvPr/>
        </p:nvCxnSpPr>
        <p:spPr>
          <a:xfrm>
            <a:off x="5356225" y="2201862"/>
            <a:ext cx="0" cy="3848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899" name="Google Shape;3899;p105"/>
          <p:cNvCxnSpPr/>
          <p:nvPr/>
        </p:nvCxnSpPr>
        <p:spPr>
          <a:xfrm>
            <a:off x="7870825" y="2239962"/>
            <a:ext cx="0" cy="38481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900" name="Google Shape;3900;p105"/>
          <p:cNvCxnSpPr/>
          <p:nvPr/>
        </p:nvCxnSpPr>
        <p:spPr>
          <a:xfrm rot="10800000">
            <a:off x="5175250" y="2373312"/>
            <a:ext cx="4762" cy="219075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901" name="Google Shape;3901;p105"/>
          <p:cNvCxnSpPr/>
          <p:nvPr/>
        </p:nvCxnSpPr>
        <p:spPr>
          <a:xfrm>
            <a:off x="5184775" y="2935287"/>
            <a:ext cx="4762" cy="22383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902" name="Google Shape;3902;p105"/>
          <p:cNvCxnSpPr/>
          <p:nvPr/>
        </p:nvCxnSpPr>
        <p:spPr>
          <a:xfrm rot="10800000" flipH="1">
            <a:off x="5337175" y="2792412"/>
            <a:ext cx="2505075" cy="35242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triangle" w="med" len="med"/>
            <a:tailEnd type="none" w="sm" len="sm"/>
          </a:ln>
        </p:spPr>
      </p:cxnSp>
      <p:grpSp>
        <p:nvGrpSpPr>
          <p:cNvPr id="3903" name="Google Shape;3903;p105"/>
          <p:cNvGrpSpPr/>
          <p:nvPr/>
        </p:nvGrpSpPr>
        <p:grpSpPr>
          <a:xfrm>
            <a:off x="7564437" y="5538787"/>
            <a:ext cx="658812" cy="366712"/>
            <a:chOff x="5245100" y="5603875"/>
            <a:chExt cx="658812" cy="366712"/>
          </a:xfrm>
        </p:grpSpPr>
        <p:sp>
          <p:nvSpPr>
            <p:cNvPr id="3904" name="Google Shape;3904;p105"/>
            <p:cNvSpPr txBox="1"/>
            <p:nvPr/>
          </p:nvSpPr>
          <p:spPr>
            <a:xfrm>
              <a:off x="5305425" y="5676900"/>
              <a:ext cx="514350" cy="24765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905" name="Google Shape;3905;p105"/>
            <p:cNvSpPr txBox="1"/>
            <p:nvPr/>
          </p:nvSpPr>
          <p:spPr>
            <a:xfrm>
              <a:off x="5245100" y="5603875"/>
              <a:ext cx="658812" cy="3667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time</a:t>
              </a:r>
              <a:endParaRPr/>
            </a:p>
          </p:txBody>
        </p:sp>
      </p:grpSp>
      <p:cxnSp>
        <p:nvCxnSpPr>
          <p:cNvPr id="3906" name="Google Shape;3906;p105"/>
          <p:cNvCxnSpPr/>
          <p:nvPr/>
        </p:nvCxnSpPr>
        <p:spPr>
          <a:xfrm>
            <a:off x="5365750" y="3168650"/>
            <a:ext cx="2505075" cy="35242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907" name="Google Shape;3907;p105"/>
          <p:cNvCxnSpPr/>
          <p:nvPr/>
        </p:nvCxnSpPr>
        <p:spPr>
          <a:xfrm>
            <a:off x="5360987" y="3254375"/>
            <a:ext cx="2505075" cy="35242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908" name="Google Shape;3908;p105"/>
          <p:cNvCxnSpPr/>
          <p:nvPr/>
        </p:nvCxnSpPr>
        <p:spPr>
          <a:xfrm rot="10800000" flipH="1">
            <a:off x="5360987" y="3778250"/>
            <a:ext cx="2528887" cy="36195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triangle" w="med" len="med"/>
            <a:tailEnd type="none" w="sm" len="sm"/>
          </a:ln>
        </p:spPr>
      </p:cxnSp>
      <p:cxnSp>
        <p:nvCxnSpPr>
          <p:cNvPr id="3909" name="Google Shape;3909;p105"/>
          <p:cNvCxnSpPr/>
          <p:nvPr/>
        </p:nvCxnSpPr>
        <p:spPr>
          <a:xfrm rot="10800000" flipH="1">
            <a:off x="5334000" y="4038600"/>
            <a:ext cx="2505075" cy="352425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"/>
            <a:headEnd type="triangle" w="med" len="med"/>
            <a:tailEnd type="none" w="sm" len="sm"/>
          </a:ln>
        </p:spPr>
      </p:cxnSp>
      <p:sp>
        <p:nvSpPr>
          <p:cNvPr id="3910" name="Google Shape;3910;p105"/>
          <p:cNvSpPr txBox="1"/>
          <p:nvPr/>
        </p:nvSpPr>
        <p:spPr>
          <a:xfrm rot="360000">
            <a:off x="6365875" y="3140075"/>
            <a:ext cx="1277937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two segments</a:t>
            </a:r>
            <a:endParaRPr/>
          </a:p>
        </p:txBody>
      </p:sp>
      <p:sp>
        <p:nvSpPr>
          <p:cNvPr id="3911" name="Google Shape;3911;p105"/>
          <p:cNvSpPr txBox="1"/>
          <p:nvPr/>
        </p:nvSpPr>
        <p:spPr>
          <a:xfrm rot="360000">
            <a:off x="6457950" y="4154487"/>
            <a:ext cx="1306512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four segments</a:t>
            </a:r>
            <a:endParaRPr/>
          </a:p>
        </p:txBody>
      </p:sp>
      <p:grpSp>
        <p:nvGrpSpPr>
          <p:cNvPr id="3912" name="Google Shape;3912;p105"/>
          <p:cNvGrpSpPr/>
          <p:nvPr/>
        </p:nvGrpSpPr>
        <p:grpSpPr>
          <a:xfrm>
            <a:off x="5356225" y="4173537"/>
            <a:ext cx="2519362" cy="652462"/>
            <a:chOff x="6276975" y="3514725"/>
            <a:chExt cx="2519362" cy="652462"/>
          </a:xfrm>
        </p:grpSpPr>
        <p:cxnSp>
          <p:nvCxnSpPr>
            <p:cNvPr id="3913" name="Google Shape;3913;p105"/>
            <p:cNvCxnSpPr/>
            <p:nvPr/>
          </p:nvCxnSpPr>
          <p:spPr>
            <a:xfrm>
              <a:off x="6291262" y="3514725"/>
              <a:ext cx="2505075" cy="35242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3914" name="Google Shape;3914;p105"/>
            <p:cNvCxnSpPr/>
            <p:nvPr/>
          </p:nvCxnSpPr>
          <p:spPr>
            <a:xfrm>
              <a:off x="6276975" y="3609975"/>
              <a:ext cx="2505075" cy="35242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3915" name="Google Shape;3915;p105"/>
            <p:cNvCxnSpPr/>
            <p:nvPr/>
          </p:nvCxnSpPr>
          <p:spPr>
            <a:xfrm>
              <a:off x="6291262" y="3714750"/>
              <a:ext cx="2505075" cy="35242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  <p:cxnSp>
          <p:nvCxnSpPr>
            <p:cNvPr id="3916" name="Google Shape;3916;p105"/>
            <p:cNvCxnSpPr/>
            <p:nvPr/>
          </p:nvCxnSpPr>
          <p:spPr>
            <a:xfrm>
              <a:off x="6281737" y="3814762"/>
              <a:ext cx="2505075" cy="35242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none" w="sm" len="sm"/>
              <a:tailEnd type="triangle" w="med" len="med"/>
            </a:ln>
          </p:spPr>
        </p:cxnSp>
      </p:grpSp>
      <p:grpSp>
        <p:nvGrpSpPr>
          <p:cNvPr id="3917" name="Google Shape;3917;p105"/>
          <p:cNvGrpSpPr/>
          <p:nvPr/>
        </p:nvGrpSpPr>
        <p:grpSpPr>
          <a:xfrm rot="10800000" flipH="1">
            <a:off x="5641975" y="4554537"/>
            <a:ext cx="2228850" cy="604837"/>
            <a:chOff x="6276975" y="3514725"/>
            <a:chExt cx="2519362" cy="652462"/>
          </a:xfrm>
        </p:grpSpPr>
        <p:cxnSp>
          <p:nvCxnSpPr>
            <p:cNvPr id="3918" name="Google Shape;3918;p105"/>
            <p:cNvCxnSpPr/>
            <p:nvPr/>
          </p:nvCxnSpPr>
          <p:spPr>
            <a:xfrm>
              <a:off x="6291262" y="3514725"/>
              <a:ext cx="2505075" cy="35242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triangle" w="med" len="med"/>
              <a:tailEnd type="none" w="sm" len="sm"/>
            </a:ln>
          </p:spPr>
        </p:cxnSp>
        <p:cxnSp>
          <p:nvCxnSpPr>
            <p:cNvPr id="3919" name="Google Shape;3919;p105"/>
            <p:cNvCxnSpPr/>
            <p:nvPr/>
          </p:nvCxnSpPr>
          <p:spPr>
            <a:xfrm>
              <a:off x="6276975" y="3609975"/>
              <a:ext cx="2505075" cy="35242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triangle" w="med" len="med"/>
              <a:tailEnd type="none" w="sm" len="sm"/>
            </a:ln>
          </p:spPr>
        </p:cxnSp>
        <p:cxnSp>
          <p:nvCxnSpPr>
            <p:cNvPr id="3920" name="Google Shape;3920;p105"/>
            <p:cNvCxnSpPr/>
            <p:nvPr/>
          </p:nvCxnSpPr>
          <p:spPr>
            <a:xfrm>
              <a:off x="6291262" y="3714750"/>
              <a:ext cx="2505075" cy="35242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triangle" w="med" len="med"/>
              <a:tailEnd type="none" w="sm" len="sm"/>
            </a:ln>
          </p:spPr>
        </p:cxnSp>
        <p:cxnSp>
          <p:nvCxnSpPr>
            <p:cNvPr id="3921" name="Google Shape;3921;p105"/>
            <p:cNvCxnSpPr/>
            <p:nvPr/>
          </p:nvCxnSpPr>
          <p:spPr>
            <a:xfrm>
              <a:off x="6281737" y="3814762"/>
              <a:ext cx="2505075" cy="352425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miter lim="8000"/>
              <a:headEnd type="triangle" w="med" len="med"/>
              <a:tailEnd type="none" w="sm" len="sm"/>
            </a:ln>
          </p:spPr>
        </p:cxnSp>
      </p:grp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6" name="Google Shape;3926;p106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927" name="Google Shape;3927;p106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94</a:t>
            </a:fld>
            <a:endParaRPr/>
          </a:p>
        </p:txBody>
      </p:sp>
      <p:sp>
        <p:nvSpPr>
          <p:cNvPr id="3928" name="Google Shape;3928;p106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6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Transitioning into/out of slowstart</a:t>
            </a:r>
            <a:endParaRPr/>
          </a:p>
        </p:txBody>
      </p:sp>
      <p:sp>
        <p:nvSpPr>
          <p:cNvPr id="3929" name="Google Shape;3929;p106"/>
          <p:cNvSpPr txBox="1">
            <a:spLocks noGrp="1"/>
          </p:cNvSpPr>
          <p:nvPr>
            <p:ph type="body" idx="1"/>
          </p:nvPr>
        </p:nvSpPr>
        <p:spPr>
          <a:xfrm>
            <a:off x="433387" y="1387475"/>
            <a:ext cx="8710612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ssthresh: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threshold maintained by TCP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on loss event: set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ssthresh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cwnd/2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Arial"/>
              <a:buChar char="m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remember (half of) TCP rate when congestion last occurred</a:t>
            </a:r>
            <a:r>
              <a:rPr lang="en-US" sz="18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Char char="r"/>
            </a:pP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&gt;= </a:t>
            </a:r>
            <a:r>
              <a:rPr lang="en-US" sz="20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ssthresh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: transition from slowstart to congestion avoidance phase</a:t>
            </a:r>
            <a:endParaRPr/>
          </a:p>
          <a:p>
            <a:pPr marL="342900" marR="0" lvl="0" indent="-234950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930" name="Google Shape;3930;p106"/>
          <p:cNvGrpSpPr/>
          <p:nvPr/>
        </p:nvGrpSpPr>
        <p:grpSpPr>
          <a:xfrm>
            <a:off x="2790825" y="4295775"/>
            <a:ext cx="1270000" cy="1196975"/>
            <a:chOff x="1581150" y="2814637"/>
            <a:chExt cx="1270000" cy="1196975"/>
          </a:xfrm>
        </p:grpSpPr>
        <p:sp>
          <p:nvSpPr>
            <p:cNvPr id="3931" name="Google Shape;3931;p106"/>
            <p:cNvSpPr/>
            <p:nvPr/>
          </p:nvSpPr>
          <p:spPr>
            <a:xfrm>
              <a:off x="1581150" y="2814637"/>
              <a:ext cx="1270000" cy="11969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932" name="Google Shape;3932;p106"/>
            <p:cNvSpPr txBox="1"/>
            <p:nvPr/>
          </p:nvSpPr>
          <p:spPr>
            <a:xfrm>
              <a:off x="1871662" y="3089275"/>
              <a:ext cx="704850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slow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start</a:t>
              </a:r>
              <a:endParaRPr/>
            </a:p>
          </p:txBody>
        </p:sp>
      </p:grpSp>
      <p:grpSp>
        <p:nvGrpSpPr>
          <p:cNvPr id="3933" name="Google Shape;3933;p106"/>
          <p:cNvGrpSpPr/>
          <p:nvPr/>
        </p:nvGrpSpPr>
        <p:grpSpPr>
          <a:xfrm>
            <a:off x="4300537" y="4941887"/>
            <a:ext cx="1774825" cy="814388"/>
            <a:chOff x="3619500" y="2741612"/>
            <a:chExt cx="1774825" cy="814388"/>
          </a:xfrm>
        </p:grpSpPr>
        <p:sp>
          <p:nvSpPr>
            <p:cNvPr id="3934" name="Google Shape;3934;p106"/>
            <p:cNvSpPr txBox="1"/>
            <p:nvPr/>
          </p:nvSpPr>
          <p:spPr>
            <a:xfrm>
              <a:off x="4191000" y="2741612"/>
              <a:ext cx="598487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timeout</a:t>
              </a:r>
              <a:endParaRPr/>
            </a:p>
          </p:txBody>
        </p:sp>
        <p:sp>
          <p:nvSpPr>
            <p:cNvPr id="3935" name="Google Shape;3935;p106"/>
            <p:cNvSpPr txBox="1"/>
            <p:nvPr/>
          </p:nvSpPr>
          <p:spPr>
            <a:xfrm>
              <a:off x="3619500" y="2917825"/>
              <a:ext cx="1774825" cy="6381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ssthresh = cwnd/2</a:t>
              </a:r>
              <a:endParaRPr/>
            </a:p>
            <a:p>
              <a:pPr marL="0" marR="0" lvl="0" indent="0" algn="ctr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1 MSS</a:t>
              </a:r>
              <a:endParaRPr/>
            </a:p>
            <a:p>
              <a:pPr marL="0" marR="0" lvl="0" indent="0" algn="ctr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 0</a:t>
              </a:r>
              <a:endParaRPr/>
            </a:p>
            <a:p>
              <a:pPr marL="0" marR="0" lvl="0" indent="0" algn="ctr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Font typeface="Arial"/>
                <a:buNone/>
              </a:pPr>
              <a:r>
                <a:rPr lang="en-US" sz="1000" b="0" i="1" u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rPr>
                <a:t>retransmit missing segment</a:t>
              </a:r>
              <a:r>
                <a:rPr lang="en-US" sz="12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</p:txBody>
        </p:sp>
        <p:cxnSp>
          <p:nvCxnSpPr>
            <p:cNvPr id="3936" name="Google Shape;3936;p106"/>
            <p:cNvCxnSpPr/>
            <p:nvPr/>
          </p:nvCxnSpPr>
          <p:spPr>
            <a:xfrm>
              <a:off x="3954462" y="2947987"/>
              <a:ext cx="1106487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3937" name="Google Shape;3937;p106"/>
          <p:cNvCxnSpPr/>
          <p:nvPr/>
        </p:nvCxnSpPr>
        <p:spPr>
          <a:xfrm rot="10800000">
            <a:off x="4122737" y="4953000"/>
            <a:ext cx="213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938" name="Google Shape;3938;p106"/>
          <p:cNvCxnSpPr/>
          <p:nvPr/>
        </p:nvCxnSpPr>
        <p:spPr>
          <a:xfrm rot="10800000">
            <a:off x="4152900" y="4856162"/>
            <a:ext cx="213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triangle" w="med" len="med"/>
            <a:tailEnd type="none" w="sm" len="sm"/>
          </a:ln>
        </p:spPr>
      </p:cxnSp>
      <p:grpSp>
        <p:nvGrpSpPr>
          <p:cNvPr id="3939" name="Google Shape;3939;p106"/>
          <p:cNvGrpSpPr/>
          <p:nvPr/>
        </p:nvGrpSpPr>
        <p:grpSpPr>
          <a:xfrm>
            <a:off x="1522412" y="5416550"/>
            <a:ext cx="1774825" cy="806450"/>
            <a:chOff x="663575" y="4306887"/>
            <a:chExt cx="1774825" cy="806450"/>
          </a:xfrm>
        </p:grpSpPr>
        <p:sp>
          <p:nvSpPr>
            <p:cNvPr id="3940" name="Google Shape;3940;p106"/>
            <p:cNvSpPr txBox="1"/>
            <p:nvPr/>
          </p:nvSpPr>
          <p:spPr>
            <a:xfrm>
              <a:off x="1233487" y="4306887"/>
              <a:ext cx="598487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timeout</a:t>
              </a:r>
              <a:endParaRPr/>
            </a:p>
          </p:txBody>
        </p:sp>
        <p:sp>
          <p:nvSpPr>
            <p:cNvPr id="3941" name="Google Shape;3941;p106"/>
            <p:cNvSpPr txBox="1"/>
            <p:nvPr/>
          </p:nvSpPr>
          <p:spPr>
            <a:xfrm>
              <a:off x="663575" y="4508500"/>
              <a:ext cx="1774825" cy="6048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ssthresh = cwnd/2 </a:t>
              </a:r>
              <a:endParaRPr/>
            </a:p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1 MSS</a:t>
              </a:r>
              <a:endParaRPr/>
            </a:p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 0</a:t>
              </a:r>
              <a:endParaRPr/>
            </a:p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Font typeface="Arial"/>
                <a:buNone/>
              </a:pPr>
              <a:r>
                <a:rPr lang="en-US" sz="1000" b="0" i="1" u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rPr>
                <a:t>retransmit missing segment</a:t>
              </a:r>
              <a:r>
                <a:rPr lang="en-US" sz="12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</p:txBody>
        </p:sp>
        <p:cxnSp>
          <p:nvCxnSpPr>
            <p:cNvPr id="3942" name="Google Shape;3942;p106"/>
            <p:cNvCxnSpPr/>
            <p:nvPr/>
          </p:nvCxnSpPr>
          <p:spPr>
            <a:xfrm>
              <a:off x="1125537" y="4532312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3943" name="Google Shape;3943;p106"/>
          <p:cNvSpPr txBox="1"/>
          <p:nvPr/>
        </p:nvSpPr>
        <p:spPr>
          <a:xfrm>
            <a:off x="5030787" y="4649787"/>
            <a:ext cx="271462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0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  <p:cxnSp>
        <p:nvCxnSpPr>
          <p:cNvPr id="3944" name="Google Shape;3944;p106"/>
          <p:cNvCxnSpPr/>
          <p:nvPr/>
        </p:nvCxnSpPr>
        <p:spPr>
          <a:xfrm>
            <a:off x="4764087" y="4667250"/>
            <a:ext cx="8493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3945" name="Google Shape;3945;p106"/>
          <p:cNvGrpSpPr/>
          <p:nvPr/>
        </p:nvGrpSpPr>
        <p:grpSpPr>
          <a:xfrm>
            <a:off x="4627562" y="4465637"/>
            <a:ext cx="1101725" cy="244475"/>
            <a:chOff x="3902075" y="2301875"/>
            <a:chExt cx="1101725" cy="244475"/>
          </a:xfrm>
        </p:grpSpPr>
        <p:sp>
          <p:nvSpPr>
            <p:cNvPr id="3946" name="Google Shape;3946;p106"/>
            <p:cNvSpPr txBox="1"/>
            <p:nvPr/>
          </p:nvSpPr>
          <p:spPr>
            <a:xfrm>
              <a:off x="3902075" y="2301875"/>
              <a:ext cx="1101725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&gt; ssthresh</a:t>
              </a:r>
              <a:endParaRPr/>
            </a:p>
          </p:txBody>
        </p:sp>
        <p:cxnSp>
          <p:nvCxnSpPr>
            <p:cNvPr id="3947" name="Google Shape;3947;p106"/>
            <p:cNvCxnSpPr/>
            <p:nvPr/>
          </p:nvCxnSpPr>
          <p:spPr>
            <a:xfrm>
              <a:off x="4324350" y="2471737"/>
              <a:ext cx="746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948" name="Google Shape;3948;p106"/>
          <p:cNvGrpSpPr/>
          <p:nvPr/>
        </p:nvGrpSpPr>
        <p:grpSpPr>
          <a:xfrm>
            <a:off x="4097337" y="3735387"/>
            <a:ext cx="2201862" cy="836612"/>
            <a:chOff x="4259262" y="1266825"/>
            <a:chExt cx="2201862" cy="836612"/>
          </a:xfrm>
        </p:grpSpPr>
        <p:sp>
          <p:nvSpPr>
            <p:cNvPr id="3949" name="Google Shape;3949;p106"/>
            <p:cNvSpPr txBox="1"/>
            <p:nvPr/>
          </p:nvSpPr>
          <p:spPr>
            <a:xfrm>
              <a:off x="4259262" y="1455737"/>
              <a:ext cx="2201862" cy="64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cwnd+MSS</a:t>
              </a:r>
              <a:endParaRPr/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 0</a:t>
              </a:r>
              <a:endParaRPr/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Font typeface="Arial"/>
                <a:buNone/>
              </a:pPr>
              <a:r>
                <a:rPr lang="en-US" sz="1000" b="0" i="1" u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rPr>
                <a:t>transmit new segment(s),as allowed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1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50" name="Google Shape;3950;p106"/>
            <p:cNvCxnSpPr/>
            <p:nvPr/>
          </p:nvCxnSpPr>
          <p:spPr>
            <a:xfrm>
              <a:off x="4356100" y="1482725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3951" name="Google Shape;3951;p106"/>
            <p:cNvSpPr txBox="1"/>
            <p:nvPr/>
          </p:nvSpPr>
          <p:spPr>
            <a:xfrm>
              <a:off x="4281487" y="1266825"/>
              <a:ext cx="711200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new ACK</a:t>
              </a:r>
              <a:endParaRPr/>
            </a:p>
          </p:txBody>
        </p:sp>
      </p:grpSp>
      <p:sp>
        <p:nvSpPr>
          <p:cNvPr id="3952" name="Google Shape;3952;p106"/>
          <p:cNvSpPr/>
          <p:nvPr/>
        </p:nvSpPr>
        <p:spPr>
          <a:xfrm>
            <a:off x="3222625" y="3992562"/>
            <a:ext cx="496887" cy="319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584" y="100895"/>
                </a:moveTo>
                <a:cubicBezTo>
                  <a:pt x="0" y="64477"/>
                  <a:pt x="1916" y="0"/>
                  <a:pt x="58658" y="4179"/>
                </a:cubicBezTo>
                <a:cubicBezTo>
                  <a:pt x="115782" y="7164"/>
                  <a:pt x="120000" y="51940"/>
                  <a:pt x="98913" y="120000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953" name="Google Shape;3953;p106"/>
          <p:cNvSpPr/>
          <p:nvPr/>
        </p:nvSpPr>
        <p:spPr>
          <a:xfrm rot="2520000">
            <a:off x="3776662" y="4289425"/>
            <a:ext cx="496887" cy="319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584" y="100895"/>
                </a:moveTo>
                <a:cubicBezTo>
                  <a:pt x="0" y="64477"/>
                  <a:pt x="1916" y="0"/>
                  <a:pt x="58658" y="4179"/>
                </a:cubicBezTo>
                <a:cubicBezTo>
                  <a:pt x="115782" y="7164"/>
                  <a:pt x="120000" y="51940"/>
                  <a:pt x="98913" y="120000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3954" name="Google Shape;3954;p106"/>
          <p:cNvGrpSpPr/>
          <p:nvPr/>
        </p:nvGrpSpPr>
        <p:grpSpPr>
          <a:xfrm>
            <a:off x="3006725" y="3563937"/>
            <a:ext cx="1111250" cy="582612"/>
            <a:chOff x="6784975" y="4638675"/>
            <a:chExt cx="1111250" cy="582612"/>
          </a:xfrm>
        </p:grpSpPr>
        <p:sp>
          <p:nvSpPr>
            <p:cNvPr id="3955" name="Google Shape;3955;p106"/>
            <p:cNvSpPr txBox="1"/>
            <p:nvPr/>
          </p:nvSpPr>
          <p:spPr>
            <a:xfrm>
              <a:off x="6784975" y="4860925"/>
              <a:ext cx="1111250" cy="360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dupACKcount++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56" name="Google Shape;3956;p106"/>
            <p:cNvCxnSpPr/>
            <p:nvPr/>
          </p:nvCxnSpPr>
          <p:spPr>
            <a:xfrm>
              <a:off x="6910387" y="4875212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3957" name="Google Shape;3957;p106"/>
            <p:cNvSpPr txBox="1"/>
            <p:nvPr/>
          </p:nvSpPr>
          <p:spPr>
            <a:xfrm>
              <a:off x="6818312" y="4638675"/>
              <a:ext cx="984250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duplicate ACK</a:t>
              </a:r>
              <a:endParaRPr/>
            </a:p>
          </p:txBody>
        </p:sp>
      </p:grpSp>
      <p:sp>
        <p:nvSpPr>
          <p:cNvPr id="3958" name="Google Shape;3958;p106"/>
          <p:cNvSpPr/>
          <p:nvPr/>
        </p:nvSpPr>
        <p:spPr>
          <a:xfrm rot="-8280000">
            <a:off x="2592387" y="5221287"/>
            <a:ext cx="496887" cy="319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584" y="100895"/>
                </a:moveTo>
                <a:cubicBezTo>
                  <a:pt x="0" y="64477"/>
                  <a:pt x="1916" y="0"/>
                  <a:pt x="58658" y="4179"/>
                </a:cubicBezTo>
                <a:cubicBezTo>
                  <a:pt x="115782" y="7164"/>
                  <a:pt x="120000" y="51940"/>
                  <a:pt x="98913" y="120000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3959" name="Google Shape;3959;p106"/>
          <p:cNvCxnSpPr/>
          <p:nvPr/>
        </p:nvCxnSpPr>
        <p:spPr>
          <a:xfrm>
            <a:off x="1531937" y="4818062"/>
            <a:ext cx="1193800" cy="15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grpSp>
        <p:nvGrpSpPr>
          <p:cNvPr id="3960" name="Google Shape;3960;p106"/>
          <p:cNvGrpSpPr/>
          <p:nvPr/>
        </p:nvGrpSpPr>
        <p:grpSpPr>
          <a:xfrm>
            <a:off x="1501775" y="4192587"/>
            <a:ext cx="1176337" cy="660399"/>
            <a:chOff x="855662" y="1485900"/>
            <a:chExt cx="1176337" cy="660399"/>
          </a:xfrm>
        </p:grpSpPr>
        <p:sp>
          <p:nvSpPr>
            <p:cNvPr id="3961" name="Google Shape;3961;p106"/>
            <p:cNvSpPr txBox="1"/>
            <p:nvPr/>
          </p:nvSpPr>
          <p:spPr>
            <a:xfrm>
              <a:off x="1295400" y="1485900"/>
              <a:ext cx="271462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Noto Sans Symbol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Λ</a:t>
              </a:r>
              <a:endParaRPr/>
            </a:p>
          </p:txBody>
        </p:sp>
        <p:sp>
          <p:nvSpPr>
            <p:cNvPr id="3962" name="Google Shape;3962;p106"/>
            <p:cNvSpPr txBox="1"/>
            <p:nvPr/>
          </p:nvSpPr>
          <p:spPr>
            <a:xfrm>
              <a:off x="855662" y="1687512"/>
              <a:ext cx="1176337" cy="4587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1 MSS</a:t>
              </a:r>
              <a:endParaRPr/>
            </a:p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ssthresh = 64 KB</a:t>
              </a:r>
              <a:endParaRPr/>
            </a:p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 0</a:t>
              </a:r>
              <a:endParaRPr/>
            </a:p>
          </p:txBody>
        </p:sp>
        <p:cxnSp>
          <p:nvCxnSpPr>
            <p:cNvPr id="3963" name="Google Shape;3963;p106"/>
            <p:cNvCxnSpPr/>
            <p:nvPr/>
          </p:nvCxnSpPr>
          <p:spPr>
            <a:xfrm>
              <a:off x="1017587" y="1711325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3964" name="Google Shape;3964;p106"/>
          <p:cNvGrpSpPr/>
          <p:nvPr/>
        </p:nvGrpSpPr>
        <p:grpSpPr>
          <a:xfrm>
            <a:off x="6273800" y="4281487"/>
            <a:ext cx="1296988" cy="1196975"/>
            <a:chOff x="3640137" y="3208337"/>
            <a:chExt cx="1296988" cy="1196975"/>
          </a:xfrm>
        </p:grpSpPr>
        <p:sp>
          <p:nvSpPr>
            <p:cNvPr id="3965" name="Google Shape;3965;p106"/>
            <p:cNvSpPr/>
            <p:nvPr/>
          </p:nvSpPr>
          <p:spPr>
            <a:xfrm>
              <a:off x="3640137" y="3208337"/>
              <a:ext cx="1270000" cy="1196975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rgbClr val="FFFFF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966" name="Google Shape;3966;p106"/>
            <p:cNvSpPr txBox="1"/>
            <p:nvPr/>
          </p:nvSpPr>
          <p:spPr>
            <a:xfrm>
              <a:off x="3648075" y="3478212"/>
              <a:ext cx="1289050" cy="915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congestion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avoidance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967" name="Google Shape;3967;p106"/>
          <p:cNvCxnSpPr/>
          <p:nvPr/>
        </p:nvCxnSpPr>
        <p:spPr>
          <a:xfrm>
            <a:off x="3475037" y="5476875"/>
            <a:ext cx="1587" cy="830262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968" name="Google Shape;3968;p106"/>
          <p:cNvCxnSpPr/>
          <p:nvPr/>
        </p:nvCxnSpPr>
        <p:spPr>
          <a:xfrm>
            <a:off x="3362325" y="5468937"/>
            <a:ext cx="1587" cy="830262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triangle" w="med" len="med"/>
            <a:tailEnd type="none" w="sm" len="sm"/>
          </a:ln>
        </p:spPr>
      </p:cxn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3" name="Google Shape;3973;p107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974" name="Google Shape;3974;p107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95</a:t>
            </a:fld>
            <a:endParaRPr/>
          </a:p>
        </p:txBody>
      </p:sp>
      <p:sp>
        <p:nvSpPr>
          <p:cNvPr id="3975" name="Google Shape;3975;p107"/>
          <p:cNvSpPr txBox="1">
            <a:spLocks noGrp="1"/>
          </p:cNvSpPr>
          <p:nvPr>
            <p:ph type="title"/>
          </p:nvPr>
        </p:nvSpPr>
        <p:spPr>
          <a:xfrm>
            <a:off x="533400" y="228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TCP: congestion avoidance</a:t>
            </a:r>
            <a:endParaRPr/>
          </a:p>
        </p:txBody>
      </p:sp>
      <p:sp>
        <p:nvSpPr>
          <p:cNvPr id="3976" name="Google Shape;3976;p107"/>
          <p:cNvSpPr txBox="1">
            <a:spLocks noGrp="1"/>
          </p:cNvSpPr>
          <p:nvPr>
            <p:ph type="body" idx="1"/>
          </p:nvPr>
        </p:nvSpPr>
        <p:spPr>
          <a:xfrm>
            <a:off x="533400" y="1600200"/>
            <a:ext cx="4157662" cy="420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 &gt; ssthresh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grow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linearly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increase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 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by 1 MSS per RTT 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approach possible congestion slower than in slowstart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m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implementation: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 = cwnd + MSS/cwnd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for each ACK received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342900" marR="0" lvl="0" indent="-213359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977" name="Google Shape;3977;p107"/>
          <p:cNvSpPr txBox="1"/>
          <p:nvPr/>
        </p:nvSpPr>
        <p:spPr>
          <a:xfrm>
            <a:off x="5108575" y="2155825"/>
            <a:ext cx="3838575" cy="29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ACKs: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increase </a:t>
            </a:r>
            <a:r>
              <a:rPr lang="en-US" sz="2400" b="1" i="0" u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 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by 1 MSS per RTT: additive increase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loss: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cut </a:t>
            </a:r>
            <a:r>
              <a:rPr lang="en-US" sz="2400" b="1" i="0" u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in half (non-timeout-detected loss ): multiplicative decrease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978" name="Google Shape;3978;p107"/>
          <p:cNvSpPr txBox="1"/>
          <p:nvPr/>
        </p:nvSpPr>
        <p:spPr>
          <a:xfrm>
            <a:off x="5037137" y="1860550"/>
            <a:ext cx="3849687" cy="4008437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979" name="Google Shape;3979;p107"/>
          <p:cNvSpPr txBox="1"/>
          <p:nvPr/>
        </p:nvSpPr>
        <p:spPr>
          <a:xfrm>
            <a:off x="5222875" y="1528762"/>
            <a:ext cx="1209675" cy="51911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Font typeface="Comic Sans MS"/>
              <a:buNone/>
            </a:pPr>
            <a:r>
              <a:rPr lang="en-US" sz="2800" b="0" i="0" u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AIMD</a:t>
            </a:r>
            <a:endParaRPr/>
          </a:p>
        </p:txBody>
      </p:sp>
      <p:sp>
        <p:nvSpPr>
          <p:cNvPr id="3980" name="Google Shape;3980;p107"/>
          <p:cNvSpPr txBox="1"/>
          <p:nvPr/>
        </p:nvSpPr>
        <p:spPr>
          <a:xfrm>
            <a:off x="5053012" y="4992687"/>
            <a:ext cx="3811587" cy="822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AIMD: </a:t>
            </a:r>
            <a:r>
              <a:rPr lang="en-US" sz="2400" b="0" i="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dditive </a:t>
            </a:r>
            <a:r>
              <a:rPr lang="en-US" sz="2400" b="0" i="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ncrease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2400" b="0" i="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ultiplicative </a:t>
            </a:r>
            <a:r>
              <a:rPr lang="en-US" sz="2400" b="0" i="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</a:t>
            </a:r>
            <a:r>
              <a:rPr lang="en-US" sz="2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ecrease</a:t>
            </a:r>
            <a:endParaRPr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5" name="Google Shape;3985;p108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3986" name="Google Shape;3986;p108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96</a:t>
            </a:fld>
            <a:endParaRPr/>
          </a:p>
        </p:txBody>
      </p:sp>
      <p:sp>
        <p:nvSpPr>
          <p:cNvPr id="3987" name="Google Shape;3987;p108"/>
          <p:cNvSpPr txBox="1">
            <a:spLocks noGrp="1"/>
          </p:cNvSpPr>
          <p:nvPr>
            <p:ph type="title"/>
          </p:nvPr>
        </p:nvSpPr>
        <p:spPr>
          <a:xfrm>
            <a:off x="376237" y="193675"/>
            <a:ext cx="8229600" cy="712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8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congestion control FSM: overview</a:t>
            </a:r>
            <a:endParaRPr/>
          </a:p>
        </p:txBody>
      </p:sp>
      <p:grpSp>
        <p:nvGrpSpPr>
          <p:cNvPr id="3988" name="Google Shape;3988;p108"/>
          <p:cNvGrpSpPr/>
          <p:nvPr/>
        </p:nvGrpSpPr>
        <p:grpSpPr>
          <a:xfrm>
            <a:off x="2109787" y="2095500"/>
            <a:ext cx="1270000" cy="1196975"/>
            <a:chOff x="1581150" y="2814637"/>
            <a:chExt cx="1270000" cy="1196975"/>
          </a:xfrm>
        </p:grpSpPr>
        <p:sp>
          <p:nvSpPr>
            <p:cNvPr id="3989" name="Google Shape;3989;p108"/>
            <p:cNvSpPr/>
            <p:nvPr/>
          </p:nvSpPr>
          <p:spPr>
            <a:xfrm>
              <a:off x="1581150" y="2814637"/>
              <a:ext cx="1270000" cy="1196975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990" name="Google Shape;3990;p108"/>
            <p:cNvSpPr txBox="1"/>
            <p:nvPr/>
          </p:nvSpPr>
          <p:spPr>
            <a:xfrm>
              <a:off x="1871662" y="3089275"/>
              <a:ext cx="704850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slow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start</a:t>
              </a:r>
              <a:endParaRPr/>
            </a:p>
          </p:txBody>
        </p:sp>
      </p:grpSp>
      <p:grpSp>
        <p:nvGrpSpPr>
          <p:cNvPr id="3991" name="Google Shape;3991;p108"/>
          <p:cNvGrpSpPr/>
          <p:nvPr/>
        </p:nvGrpSpPr>
        <p:grpSpPr>
          <a:xfrm>
            <a:off x="5718175" y="2111375"/>
            <a:ext cx="1296988" cy="1196975"/>
            <a:chOff x="3640137" y="3208337"/>
            <a:chExt cx="1296988" cy="1196975"/>
          </a:xfrm>
        </p:grpSpPr>
        <p:sp>
          <p:nvSpPr>
            <p:cNvPr id="3992" name="Google Shape;3992;p108"/>
            <p:cNvSpPr/>
            <p:nvPr/>
          </p:nvSpPr>
          <p:spPr>
            <a:xfrm>
              <a:off x="3640137" y="3208337"/>
              <a:ext cx="1270000" cy="1196975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993" name="Google Shape;3993;p108"/>
            <p:cNvSpPr txBox="1"/>
            <p:nvPr/>
          </p:nvSpPr>
          <p:spPr>
            <a:xfrm>
              <a:off x="3648075" y="3478212"/>
              <a:ext cx="1289050" cy="915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congestion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avoidance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94" name="Google Shape;3994;p108"/>
          <p:cNvGrpSpPr/>
          <p:nvPr/>
        </p:nvGrpSpPr>
        <p:grpSpPr>
          <a:xfrm>
            <a:off x="4029075" y="4699000"/>
            <a:ext cx="1270000" cy="1196975"/>
            <a:chOff x="3895725" y="4833937"/>
            <a:chExt cx="1270000" cy="1196975"/>
          </a:xfrm>
        </p:grpSpPr>
        <p:sp>
          <p:nvSpPr>
            <p:cNvPr id="3995" name="Google Shape;3995;p108"/>
            <p:cNvSpPr/>
            <p:nvPr/>
          </p:nvSpPr>
          <p:spPr>
            <a:xfrm>
              <a:off x="3895725" y="4833937"/>
              <a:ext cx="1270000" cy="1196975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996" name="Google Shape;3996;p108"/>
            <p:cNvSpPr txBox="1"/>
            <p:nvPr/>
          </p:nvSpPr>
          <p:spPr>
            <a:xfrm>
              <a:off x="4438650" y="5099050"/>
              <a:ext cx="247650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108"/>
            <p:cNvSpPr txBox="1"/>
            <p:nvPr/>
          </p:nvSpPr>
          <p:spPr>
            <a:xfrm>
              <a:off x="3984625" y="5086350"/>
              <a:ext cx="1123950" cy="915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fast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recovery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998" name="Google Shape;3998;p108"/>
          <p:cNvCxnSpPr/>
          <p:nvPr/>
        </p:nvCxnSpPr>
        <p:spPr>
          <a:xfrm rot="10800000">
            <a:off x="3441700" y="2752725"/>
            <a:ext cx="2133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3999" name="Google Shape;3999;p108"/>
          <p:cNvCxnSpPr/>
          <p:nvPr/>
        </p:nvCxnSpPr>
        <p:spPr>
          <a:xfrm rot="10800000">
            <a:off x="3471862" y="2655887"/>
            <a:ext cx="21336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"/>
            <a:headEnd type="triangle" w="med" len="med"/>
            <a:tailEnd type="none" w="sm" len="sm"/>
          </a:ln>
        </p:spPr>
      </p:cxnSp>
      <p:grpSp>
        <p:nvGrpSpPr>
          <p:cNvPr id="4000" name="Google Shape;4000;p108"/>
          <p:cNvGrpSpPr/>
          <p:nvPr/>
        </p:nvGrpSpPr>
        <p:grpSpPr>
          <a:xfrm>
            <a:off x="3744912" y="2297112"/>
            <a:ext cx="1658937" cy="336550"/>
            <a:chOff x="3902075" y="2227262"/>
            <a:chExt cx="1658937" cy="336550"/>
          </a:xfrm>
        </p:grpSpPr>
        <p:sp>
          <p:nvSpPr>
            <p:cNvPr id="4001" name="Google Shape;4001;p108"/>
            <p:cNvSpPr txBox="1"/>
            <p:nvPr/>
          </p:nvSpPr>
          <p:spPr>
            <a:xfrm>
              <a:off x="3902075" y="2227262"/>
              <a:ext cx="1658937" cy="3365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&gt; ssthresh</a:t>
              </a:r>
              <a:endParaRPr/>
            </a:p>
          </p:txBody>
        </p:sp>
        <p:cxnSp>
          <p:nvCxnSpPr>
            <p:cNvPr id="4002" name="Google Shape;4002;p108"/>
            <p:cNvCxnSpPr/>
            <p:nvPr/>
          </p:nvCxnSpPr>
          <p:spPr>
            <a:xfrm>
              <a:off x="4324350" y="2471737"/>
              <a:ext cx="746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4003" name="Google Shape;4003;p108"/>
          <p:cNvSpPr/>
          <p:nvPr/>
        </p:nvSpPr>
        <p:spPr>
          <a:xfrm>
            <a:off x="2843212" y="3406775"/>
            <a:ext cx="1111250" cy="16684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9999" y="120000"/>
                </a:moveTo>
                <a:lnTo>
                  <a:pt x="0" y="120000"/>
                </a:lnTo>
                <a:lnTo>
                  <a:pt x="0" y="0"/>
                </a:lnTo>
              </a:path>
            </a:pathLst>
          </a:cu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004" name="Google Shape;4004;p108"/>
          <p:cNvSpPr/>
          <p:nvPr/>
        </p:nvSpPr>
        <p:spPr>
          <a:xfrm flipH="1">
            <a:off x="5351462" y="3371850"/>
            <a:ext cx="1174750" cy="1819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</a:path>
            </a:pathLst>
          </a:cu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005" name="Google Shape;4005;p108"/>
          <p:cNvSpPr/>
          <p:nvPr/>
        </p:nvSpPr>
        <p:spPr>
          <a:xfrm flipH="1">
            <a:off x="5281612" y="3397250"/>
            <a:ext cx="1111250" cy="16684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9999" y="120000"/>
                </a:moveTo>
                <a:lnTo>
                  <a:pt x="0" y="120000"/>
                </a:lnTo>
                <a:lnTo>
                  <a:pt x="0" y="0"/>
                </a:lnTo>
              </a:path>
            </a:pathLst>
          </a:cu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4006" name="Google Shape;4006;p108"/>
          <p:cNvCxnSpPr/>
          <p:nvPr/>
        </p:nvCxnSpPr>
        <p:spPr>
          <a:xfrm>
            <a:off x="850900" y="2617787"/>
            <a:ext cx="1193800" cy="15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grpSp>
        <p:nvGrpSpPr>
          <p:cNvPr id="4007" name="Google Shape;4007;p108"/>
          <p:cNvGrpSpPr/>
          <p:nvPr/>
        </p:nvGrpSpPr>
        <p:grpSpPr>
          <a:xfrm>
            <a:off x="3806825" y="2786062"/>
            <a:ext cx="1290637" cy="538162"/>
            <a:chOff x="7369175" y="776287"/>
            <a:chExt cx="1290637" cy="538162"/>
          </a:xfrm>
        </p:grpSpPr>
        <p:pic>
          <p:nvPicPr>
            <p:cNvPr id="4008" name="Google Shape;4008;p108" descr="j023413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369175" y="776287"/>
              <a:ext cx="506412" cy="5381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09" name="Google Shape;4009;p108"/>
            <p:cNvSpPr txBox="1"/>
            <p:nvPr/>
          </p:nvSpPr>
          <p:spPr>
            <a:xfrm>
              <a:off x="7808912" y="838200"/>
              <a:ext cx="850900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loss:</a:t>
              </a:r>
              <a:endParaRPr/>
            </a:p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timeout</a:t>
              </a:r>
              <a:endParaRPr/>
            </a:p>
          </p:txBody>
        </p:sp>
      </p:grpSp>
      <p:cxnSp>
        <p:nvCxnSpPr>
          <p:cNvPr id="4010" name="Google Shape;4010;p108"/>
          <p:cNvCxnSpPr/>
          <p:nvPr/>
        </p:nvCxnSpPr>
        <p:spPr>
          <a:xfrm>
            <a:off x="3989387" y="1938337"/>
            <a:ext cx="746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4011" name="Google Shape;4011;p108"/>
          <p:cNvGrpSpPr/>
          <p:nvPr/>
        </p:nvGrpSpPr>
        <p:grpSpPr>
          <a:xfrm>
            <a:off x="2844800" y="4457700"/>
            <a:ext cx="1290637" cy="538162"/>
            <a:chOff x="7369175" y="776287"/>
            <a:chExt cx="1290637" cy="538162"/>
          </a:xfrm>
        </p:grpSpPr>
        <p:pic>
          <p:nvPicPr>
            <p:cNvPr id="4012" name="Google Shape;4012;p108" descr="j023413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369175" y="776287"/>
              <a:ext cx="506412" cy="5381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13" name="Google Shape;4013;p108"/>
            <p:cNvSpPr txBox="1"/>
            <p:nvPr/>
          </p:nvSpPr>
          <p:spPr>
            <a:xfrm>
              <a:off x="7808912" y="838200"/>
              <a:ext cx="850900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loss:</a:t>
              </a:r>
              <a:endParaRPr/>
            </a:p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timeout</a:t>
              </a:r>
              <a:endParaRPr/>
            </a:p>
          </p:txBody>
        </p:sp>
      </p:grpSp>
      <p:sp>
        <p:nvSpPr>
          <p:cNvPr id="4014" name="Google Shape;4014;p108"/>
          <p:cNvSpPr txBox="1"/>
          <p:nvPr/>
        </p:nvSpPr>
        <p:spPr>
          <a:xfrm>
            <a:off x="5164137" y="4502150"/>
            <a:ext cx="1028700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new ACK</a:t>
            </a:r>
            <a:endParaRPr/>
          </a:p>
        </p:txBody>
      </p:sp>
      <p:cxnSp>
        <p:nvCxnSpPr>
          <p:cNvPr id="4015" name="Google Shape;4015;p108"/>
          <p:cNvCxnSpPr/>
          <p:nvPr/>
        </p:nvCxnSpPr>
        <p:spPr>
          <a:xfrm>
            <a:off x="4459287" y="1589087"/>
            <a:ext cx="746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4016" name="Google Shape;4016;p108"/>
          <p:cNvSpPr txBox="1"/>
          <p:nvPr/>
        </p:nvSpPr>
        <p:spPr>
          <a:xfrm>
            <a:off x="6569075" y="4510087"/>
            <a:ext cx="1050925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loss:</a:t>
            </a:r>
            <a:endParaRPr/>
          </a:p>
          <a:p>
            <a:pPr marL="0" marR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3dupACK</a:t>
            </a:r>
            <a:endParaRPr/>
          </a:p>
        </p:txBody>
      </p:sp>
      <p:sp>
        <p:nvSpPr>
          <p:cNvPr id="4017" name="Google Shape;4017;p108"/>
          <p:cNvSpPr/>
          <p:nvPr/>
        </p:nvSpPr>
        <p:spPr>
          <a:xfrm>
            <a:off x="2733675" y="3379787"/>
            <a:ext cx="1174750" cy="1819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</a:path>
            </a:pathLst>
          </a:cu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018" name="Google Shape;4018;p108"/>
          <p:cNvSpPr txBox="1"/>
          <p:nvPr/>
        </p:nvSpPr>
        <p:spPr>
          <a:xfrm>
            <a:off x="2660650" y="5280025"/>
            <a:ext cx="1050925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loss:</a:t>
            </a:r>
            <a:endParaRPr/>
          </a:p>
          <a:p>
            <a:pPr marL="0" marR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3dupACK</a:t>
            </a:r>
            <a:endParaRPr/>
          </a:p>
        </p:txBody>
      </p:sp>
      <p:sp>
        <p:nvSpPr>
          <p:cNvPr id="4019" name="Google Shape;4019;p108"/>
          <p:cNvSpPr/>
          <p:nvPr/>
        </p:nvSpPr>
        <p:spPr>
          <a:xfrm rot="-8280000">
            <a:off x="1911350" y="3021012"/>
            <a:ext cx="496887" cy="319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584" y="100895"/>
                </a:moveTo>
                <a:cubicBezTo>
                  <a:pt x="0" y="64477"/>
                  <a:pt x="1916" y="0"/>
                  <a:pt x="58658" y="4179"/>
                </a:cubicBezTo>
                <a:cubicBezTo>
                  <a:pt x="115782" y="7164"/>
                  <a:pt x="120000" y="51940"/>
                  <a:pt x="98913" y="120000"/>
                </a:cubicBezTo>
              </a:path>
            </a:pathLst>
          </a:cu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4020" name="Google Shape;4020;p108"/>
          <p:cNvGrpSpPr/>
          <p:nvPr/>
        </p:nvGrpSpPr>
        <p:grpSpPr>
          <a:xfrm>
            <a:off x="1014412" y="3173412"/>
            <a:ext cx="1290637" cy="538162"/>
            <a:chOff x="7369175" y="776287"/>
            <a:chExt cx="1290637" cy="538162"/>
          </a:xfrm>
        </p:grpSpPr>
        <p:pic>
          <p:nvPicPr>
            <p:cNvPr id="4021" name="Google Shape;4021;p108" descr="j023413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369175" y="776287"/>
              <a:ext cx="506412" cy="5381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22" name="Google Shape;4022;p108"/>
            <p:cNvSpPr txBox="1"/>
            <p:nvPr/>
          </p:nvSpPr>
          <p:spPr>
            <a:xfrm>
              <a:off x="7808912" y="838200"/>
              <a:ext cx="850900" cy="4603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loss:</a:t>
              </a:r>
              <a:endParaRPr/>
            </a:p>
            <a:p>
              <a:pPr marL="0" marR="0" lvl="0" indent="0" algn="l" rtl="0">
                <a:lnSpc>
                  <a:spcPct val="7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6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timeout</a:t>
              </a:r>
              <a:endParaRPr/>
            </a:p>
          </p:txBody>
        </p:sp>
      </p:grp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7" name="Google Shape;4027;p109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4028" name="Google Shape;4028;p109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97</a:t>
            </a:fld>
            <a:endParaRPr/>
          </a:p>
        </p:txBody>
      </p:sp>
      <p:sp>
        <p:nvSpPr>
          <p:cNvPr id="4029" name="Google Shape;4029;p109"/>
          <p:cNvSpPr txBox="1">
            <a:spLocks noGrp="1"/>
          </p:cNvSpPr>
          <p:nvPr>
            <p:ph type="title"/>
          </p:nvPr>
        </p:nvSpPr>
        <p:spPr>
          <a:xfrm>
            <a:off x="376237" y="193675"/>
            <a:ext cx="8229600" cy="712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28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TCP congestion control FSM: details</a:t>
            </a:r>
            <a:endParaRPr/>
          </a:p>
        </p:txBody>
      </p:sp>
      <p:grpSp>
        <p:nvGrpSpPr>
          <p:cNvPr id="4030" name="Google Shape;4030;p109"/>
          <p:cNvGrpSpPr/>
          <p:nvPr/>
        </p:nvGrpSpPr>
        <p:grpSpPr>
          <a:xfrm>
            <a:off x="2109787" y="2095500"/>
            <a:ext cx="1270000" cy="1196975"/>
            <a:chOff x="1581150" y="2814637"/>
            <a:chExt cx="1270000" cy="1196975"/>
          </a:xfrm>
        </p:grpSpPr>
        <p:sp>
          <p:nvSpPr>
            <p:cNvPr id="4031" name="Google Shape;4031;p109"/>
            <p:cNvSpPr/>
            <p:nvPr/>
          </p:nvSpPr>
          <p:spPr>
            <a:xfrm>
              <a:off x="1581150" y="2814637"/>
              <a:ext cx="1270000" cy="1196975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032" name="Google Shape;4032;p109"/>
            <p:cNvSpPr txBox="1"/>
            <p:nvPr/>
          </p:nvSpPr>
          <p:spPr>
            <a:xfrm>
              <a:off x="1871662" y="3089275"/>
              <a:ext cx="704850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slow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start</a:t>
              </a:r>
              <a:endParaRPr/>
            </a:p>
          </p:txBody>
        </p:sp>
      </p:grpSp>
      <p:grpSp>
        <p:nvGrpSpPr>
          <p:cNvPr id="4033" name="Google Shape;4033;p109"/>
          <p:cNvGrpSpPr/>
          <p:nvPr/>
        </p:nvGrpSpPr>
        <p:grpSpPr>
          <a:xfrm>
            <a:off x="5718175" y="2111375"/>
            <a:ext cx="1296988" cy="1196975"/>
            <a:chOff x="3640137" y="3208337"/>
            <a:chExt cx="1296988" cy="1196975"/>
          </a:xfrm>
        </p:grpSpPr>
        <p:sp>
          <p:nvSpPr>
            <p:cNvPr id="4034" name="Google Shape;4034;p109"/>
            <p:cNvSpPr/>
            <p:nvPr/>
          </p:nvSpPr>
          <p:spPr>
            <a:xfrm>
              <a:off x="3640137" y="3208337"/>
              <a:ext cx="1270000" cy="1196975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035" name="Google Shape;4035;p109"/>
            <p:cNvSpPr txBox="1"/>
            <p:nvPr/>
          </p:nvSpPr>
          <p:spPr>
            <a:xfrm>
              <a:off x="3648075" y="3478212"/>
              <a:ext cx="1289050" cy="915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congestion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avoidance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6" name="Google Shape;4036;p109"/>
          <p:cNvGrpSpPr/>
          <p:nvPr/>
        </p:nvGrpSpPr>
        <p:grpSpPr>
          <a:xfrm>
            <a:off x="4029075" y="4699000"/>
            <a:ext cx="1270000" cy="1196975"/>
            <a:chOff x="3895725" y="4833937"/>
            <a:chExt cx="1270000" cy="1196975"/>
          </a:xfrm>
        </p:grpSpPr>
        <p:sp>
          <p:nvSpPr>
            <p:cNvPr id="4037" name="Google Shape;4037;p109"/>
            <p:cNvSpPr/>
            <p:nvPr/>
          </p:nvSpPr>
          <p:spPr>
            <a:xfrm>
              <a:off x="3895725" y="4833937"/>
              <a:ext cx="1270000" cy="1196975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4038" name="Google Shape;4038;p109"/>
            <p:cNvSpPr txBox="1"/>
            <p:nvPr/>
          </p:nvSpPr>
          <p:spPr>
            <a:xfrm>
              <a:off x="4438650" y="5099050"/>
              <a:ext cx="247650" cy="6413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109"/>
            <p:cNvSpPr txBox="1"/>
            <p:nvPr/>
          </p:nvSpPr>
          <p:spPr>
            <a:xfrm>
              <a:off x="3984625" y="5086350"/>
              <a:ext cx="1123950" cy="9159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fast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recovery 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40" name="Google Shape;4040;p109"/>
          <p:cNvGrpSpPr/>
          <p:nvPr/>
        </p:nvGrpSpPr>
        <p:grpSpPr>
          <a:xfrm>
            <a:off x="3619500" y="2741612"/>
            <a:ext cx="1774825" cy="814388"/>
            <a:chOff x="3619500" y="2741612"/>
            <a:chExt cx="1774825" cy="814388"/>
          </a:xfrm>
        </p:grpSpPr>
        <p:sp>
          <p:nvSpPr>
            <p:cNvPr id="4041" name="Google Shape;4041;p109"/>
            <p:cNvSpPr txBox="1"/>
            <p:nvPr/>
          </p:nvSpPr>
          <p:spPr>
            <a:xfrm>
              <a:off x="4191000" y="2741612"/>
              <a:ext cx="598487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timeout</a:t>
              </a:r>
              <a:endParaRPr/>
            </a:p>
          </p:txBody>
        </p:sp>
        <p:sp>
          <p:nvSpPr>
            <p:cNvPr id="4042" name="Google Shape;4042;p109"/>
            <p:cNvSpPr txBox="1"/>
            <p:nvPr/>
          </p:nvSpPr>
          <p:spPr>
            <a:xfrm>
              <a:off x="3619500" y="2917825"/>
              <a:ext cx="1774825" cy="6381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ssthresh = cwnd/2</a:t>
              </a:r>
              <a:endParaRPr/>
            </a:p>
            <a:p>
              <a:pPr marL="0" marR="0" lvl="0" indent="0" algn="ctr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1 MSS</a:t>
              </a:r>
              <a:endParaRPr/>
            </a:p>
            <a:p>
              <a:pPr marL="0" marR="0" lvl="0" indent="0" algn="ctr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 0</a:t>
              </a:r>
              <a:endParaRPr/>
            </a:p>
            <a:p>
              <a:pPr marL="0" marR="0" lvl="0" indent="0" algn="ctr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Font typeface="Arial"/>
                <a:buNone/>
              </a:pPr>
              <a:r>
                <a:rPr lang="en-US" sz="1000" b="0" i="1" u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rPr>
                <a:t>retransmit missing segment</a:t>
              </a:r>
              <a:r>
                <a:rPr lang="en-US" sz="12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</p:txBody>
        </p:sp>
        <p:cxnSp>
          <p:nvCxnSpPr>
            <p:cNvPr id="4043" name="Google Shape;4043;p109"/>
            <p:cNvCxnSpPr/>
            <p:nvPr/>
          </p:nvCxnSpPr>
          <p:spPr>
            <a:xfrm>
              <a:off x="3954462" y="2947987"/>
              <a:ext cx="1106487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cxnSp>
        <p:nvCxnSpPr>
          <p:cNvPr id="4044" name="Google Shape;4044;p109"/>
          <p:cNvCxnSpPr/>
          <p:nvPr/>
        </p:nvCxnSpPr>
        <p:spPr>
          <a:xfrm rot="10800000">
            <a:off x="3441700" y="2752725"/>
            <a:ext cx="213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cxnSp>
        <p:nvCxnSpPr>
          <p:cNvPr id="4045" name="Google Shape;4045;p109"/>
          <p:cNvCxnSpPr/>
          <p:nvPr/>
        </p:nvCxnSpPr>
        <p:spPr>
          <a:xfrm rot="10800000">
            <a:off x="3471862" y="2655887"/>
            <a:ext cx="213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triangle" w="med" len="med"/>
            <a:tailEnd type="none" w="sm" len="sm"/>
          </a:ln>
        </p:spPr>
      </p:cxnSp>
      <p:grpSp>
        <p:nvGrpSpPr>
          <p:cNvPr id="4046" name="Google Shape;4046;p109"/>
          <p:cNvGrpSpPr/>
          <p:nvPr/>
        </p:nvGrpSpPr>
        <p:grpSpPr>
          <a:xfrm>
            <a:off x="841375" y="3216275"/>
            <a:ext cx="1774825" cy="806450"/>
            <a:chOff x="663575" y="4306887"/>
            <a:chExt cx="1774825" cy="806450"/>
          </a:xfrm>
        </p:grpSpPr>
        <p:sp>
          <p:nvSpPr>
            <p:cNvPr id="4047" name="Google Shape;4047;p109"/>
            <p:cNvSpPr txBox="1"/>
            <p:nvPr/>
          </p:nvSpPr>
          <p:spPr>
            <a:xfrm>
              <a:off x="1233487" y="4306887"/>
              <a:ext cx="598487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timeout</a:t>
              </a:r>
              <a:endParaRPr/>
            </a:p>
          </p:txBody>
        </p:sp>
        <p:sp>
          <p:nvSpPr>
            <p:cNvPr id="4048" name="Google Shape;4048;p109"/>
            <p:cNvSpPr txBox="1"/>
            <p:nvPr/>
          </p:nvSpPr>
          <p:spPr>
            <a:xfrm>
              <a:off x="663575" y="4508500"/>
              <a:ext cx="1774825" cy="6048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ssthresh = cwnd/2 </a:t>
              </a:r>
              <a:endParaRPr/>
            </a:p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1 MSS</a:t>
              </a:r>
              <a:endParaRPr/>
            </a:p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 0</a:t>
              </a:r>
              <a:endParaRPr/>
            </a:p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Font typeface="Arial"/>
                <a:buNone/>
              </a:pPr>
              <a:r>
                <a:rPr lang="en-US" sz="1000" b="0" i="1" u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rPr>
                <a:t>retransmit missing segment</a:t>
              </a:r>
              <a:r>
                <a:rPr lang="en-US" sz="12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</p:txBody>
        </p:sp>
        <p:cxnSp>
          <p:nvCxnSpPr>
            <p:cNvPr id="4049" name="Google Shape;4049;p109"/>
            <p:cNvCxnSpPr/>
            <p:nvPr/>
          </p:nvCxnSpPr>
          <p:spPr>
            <a:xfrm>
              <a:off x="1125537" y="4532312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4050" name="Google Shape;4050;p109"/>
          <p:cNvSpPr txBox="1"/>
          <p:nvPr/>
        </p:nvSpPr>
        <p:spPr>
          <a:xfrm>
            <a:off x="4349750" y="2449512"/>
            <a:ext cx="271462" cy="214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Noto Sans Symbols"/>
              <a:buNone/>
            </a:pPr>
            <a:r>
              <a:rPr lang="en-US" sz="1000" b="0" i="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Λ</a:t>
            </a:r>
            <a:endParaRPr/>
          </a:p>
        </p:txBody>
      </p:sp>
      <p:cxnSp>
        <p:nvCxnSpPr>
          <p:cNvPr id="4051" name="Google Shape;4051;p109"/>
          <p:cNvCxnSpPr/>
          <p:nvPr/>
        </p:nvCxnSpPr>
        <p:spPr>
          <a:xfrm>
            <a:off x="4083050" y="2466975"/>
            <a:ext cx="8493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4052" name="Google Shape;4052;p109"/>
          <p:cNvGrpSpPr/>
          <p:nvPr/>
        </p:nvGrpSpPr>
        <p:grpSpPr>
          <a:xfrm>
            <a:off x="3946525" y="2265362"/>
            <a:ext cx="1101725" cy="244475"/>
            <a:chOff x="3902075" y="2301875"/>
            <a:chExt cx="1101725" cy="244475"/>
          </a:xfrm>
        </p:grpSpPr>
        <p:sp>
          <p:nvSpPr>
            <p:cNvPr id="4053" name="Google Shape;4053;p109"/>
            <p:cNvSpPr txBox="1"/>
            <p:nvPr/>
          </p:nvSpPr>
          <p:spPr>
            <a:xfrm>
              <a:off x="3902075" y="2301875"/>
              <a:ext cx="1101725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&gt; ssthresh</a:t>
              </a:r>
              <a:endParaRPr/>
            </a:p>
          </p:txBody>
        </p:sp>
        <p:cxnSp>
          <p:nvCxnSpPr>
            <p:cNvPr id="4054" name="Google Shape;4054;p109"/>
            <p:cNvCxnSpPr/>
            <p:nvPr/>
          </p:nvCxnSpPr>
          <p:spPr>
            <a:xfrm>
              <a:off x="4324350" y="2471737"/>
              <a:ext cx="746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grpSp>
        <p:nvGrpSpPr>
          <p:cNvPr id="4055" name="Google Shape;4055;p109"/>
          <p:cNvGrpSpPr/>
          <p:nvPr/>
        </p:nvGrpSpPr>
        <p:grpSpPr>
          <a:xfrm>
            <a:off x="3416300" y="1535112"/>
            <a:ext cx="2201862" cy="836612"/>
            <a:chOff x="4259262" y="1266825"/>
            <a:chExt cx="2201862" cy="836612"/>
          </a:xfrm>
        </p:grpSpPr>
        <p:sp>
          <p:nvSpPr>
            <p:cNvPr id="4056" name="Google Shape;4056;p109"/>
            <p:cNvSpPr txBox="1"/>
            <p:nvPr/>
          </p:nvSpPr>
          <p:spPr>
            <a:xfrm>
              <a:off x="4259262" y="1455737"/>
              <a:ext cx="2201862" cy="64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cwnd+MSS</a:t>
              </a:r>
              <a:endParaRPr/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 0</a:t>
              </a:r>
              <a:endParaRPr/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Font typeface="Arial"/>
                <a:buNone/>
              </a:pPr>
              <a:r>
                <a:rPr lang="en-US" sz="1000" b="0" i="1" u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rPr>
                <a:t>transmit new segment(s),as allowed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1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57" name="Google Shape;4057;p109"/>
            <p:cNvCxnSpPr/>
            <p:nvPr/>
          </p:nvCxnSpPr>
          <p:spPr>
            <a:xfrm>
              <a:off x="4356100" y="1482725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4058" name="Google Shape;4058;p109"/>
            <p:cNvSpPr txBox="1"/>
            <p:nvPr/>
          </p:nvSpPr>
          <p:spPr>
            <a:xfrm>
              <a:off x="4281487" y="1266825"/>
              <a:ext cx="711200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new ACK</a:t>
              </a:r>
              <a:endParaRPr/>
            </a:p>
          </p:txBody>
        </p:sp>
      </p:grpSp>
      <p:grpSp>
        <p:nvGrpSpPr>
          <p:cNvPr id="4059" name="Google Shape;4059;p109"/>
          <p:cNvGrpSpPr/>
          <p:nvPr/>
        </p:nvGrpSpPr>
        <p:grpSpPr>
          <a:xfrm>
            <a:off x="5603875" y="1247775"/>
            <a:ext cx="2201862" cy="858837"/>
            <a:chOff x="5640387" y="1435100"/>
            <a:chExt cx="2201862" cy="858837"/>
          </a:xfrm>
        </p:grpSpPr>
        <p:sp>
          <p:nvSpPr>
            <p:cNvPr id="4060" name="Google Shape;4060;p109"/>
            <p:cNvSpPr txBox="1"/>
            <p:nvPr/>
          </p:nvSpPr>
          <p:spPr>
            <a:xfrm>
              <a:off x="5640387" y="1646237"/>
              <a:ext cx="2201862" cy="64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cwnd + MSS    (MSS/cwnd)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 0</a:t>
              </a:r>
              <a:endParaRPr/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Font typeface="Arial"/>
                <a:buNone/>
              </a:pPr>
              <a:r>
                <a:rPr lang="en-US" sz="1000" b="0" i="1" u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rPr>
                <a:t>transmit new segment(s),as allowed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1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61" name="Google Shape;4061;p109"/>
            <p:cNvCxnSpPr/>
            <p:nvPr/>
          </p:nvCxnSpPr>
          <p:spPr>
            <a:xfrm>
              <a:off x="6311900" y="1673225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4062" name="Google Shape;4062;p109"/>
            <p:cNvSpPr txBox="1"/>
            <p:nvPr/>
          </p:nvSpPr>
          <p:spPr>
            <a:xfrm>
              <a:off x="6372225" y="1465262"/>
              <a:ext cx="711200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new ACK</a:t>
              </a:r>
              <a:endParaRPr/>
            </a:p>
          </p:txBody>
        </p:sp>
        <p:sp>
          <p:nvSpPr>
            <p:cNvPr id="4063" name="Google Shape;4063;p109"/>
            <p:cNvSpPr txBox="1"/>
            <p:nvPr/>
          </p:nvSpPr>
          <p:spPr>
            <a:xfrm>
              <a:off x="6843712" y="1435100"/>
              <a:ext cx="260350" cy="4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Times New Roman"/>
                <a:buNone/>
              </a:pPr>
              <a:r>
                <a:rPr lang="en-US" sz="24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.</a:t>
              </a:r>
              <a:endParaRPr/>
            </a:p>
          </p:txBody>
        </p:sp>
      </p:grpSp>
      <p:sp>
        <p:nvSpPr>
          <p:cNvPr id="4064" name="Google Shape;4064;p109"/>
          <p:cNvSpPr/>
          <p:nvPr/>
        </p:nvSpPr>
        <p:spPr>
          <a:xfrm rot="9660000">
            <a:off x="6686550" y="1817687"/>
            <a:ext cx="528637" cy="717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81238"/>
                </a:moveTo>
                <a:cubicBezTo>
                  <a:pt x="105957" y="100884"/>
                  <a:pt x="52340" y="120000"/>
                  <a:pt x="26170" y="71415"/>
                </a:cubicBezTo>
                <a:cubicBezTo>
                  <a:pt x="0" y="22831"/>
                  <a:pt x="21063" y="4778"/>
                  <a:pt x="66382" y="0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4065" name="Google Shape;4065;p109"/>
          <p:cNvGrpSpPr/>
          <p:nvPr/>
        </p:nvGrpSpPr>
        <p:grpSpPr>
          <a:xfrm>
            <a:off x="7158037" y="3030537"/>
            <a:ext cx="1111250" cy="582612"/>
            <a:chOff x="6784975" y="4638675"/>
            <a:chExt cx="1111250" cy="582612"/>
          </a:xfrm>
        </p:grpSpPr>
        <p:sp>
          <p:nvSpPr>
            <p:cNvPr id="4066" name="Google Shape;4066;p109"/>
            <p:cNvSpPr txBox="1"/>
            <p:nvPr/>
          </p:nvSpPr>
          <p:spPr>
            <a:xfrm>
              <a:off x="6784975" y="4860925"/>
              <a:ext cx="1111250" cy="360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dupACKcount++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67" name="Google Shape;4067;p109"/>
            <p:cNvCxnSpPr/>
            <p:nvPr/>
          </p:nvCxnSpPr>
          <p:spPr>
            <a:xfrm>
              <a:off x="6910387" y="4875212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4068" name="Google Shape;4068;p109"/>
            <p:cNvSpPr txBox="1"/>
            <p:nvPr/>
          </p:nvSpPr>
          <p:spPr>
            <a:xfrm>
              <a:off x="6818312" y="4638675"/>
              <a:ext cx="984250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duplicate ACK</a:t>
              </a:r>
              <a:endParaRPr/>
            </a:p>
          </p:txBody>
        </p:sp>
      </p:grpSp>
      <p:sp>
        <p:nvSpPr>
          <p:cNvPr id="4069" name="Google Shape;4069;p109"/>
          <p:cNvSpPr/>
          <p:nvPr/>
        </p:nvSpPr>
        <p:spPr>
          <a:xfrm rot="-7560000">
            <a:off x="6811168" y="2655093"/>
            <a:ext cx="528637" cy="717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81238"/>
                </a:moveTo>
                <a:cubicBezTo>
                  <a:pt x="105957" y="100884"/>
                  <a:pt x="52340" y="120000"/>
                  <a:pt x="26170" y="71415"/>
                </a:cubicBezTo>
                <a:cubicBezTo>
                  <a:pt x="0" y="22831"/>
                  <a:pt x="21063" y="4778"/>
                  <a:pt x="66382" y="0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4070" name="Google Shape;4070;p109"/>
          <p:cNvGrpSpPr/>
          <p:nvPr/>
        </p:nvGrpSpPr>
        <p:grpSpPr>
          <a:xfrm>
            <a:off x="6540500" y="4438650"/>
            <a:ext cx="1731962" cy="849312"/>
            <a:chOff x="6575425" y="4448175"/>
            <a:chExt cx="1731962" cy="849312"/>
          </a:xfrm>
        </p:grpSpPr>
        <p:sp>
          <p:nvSpPr>
            <p:cNvPr id="4071" name="Google Shape;4071;p109"/>
            <p:cNvSpPr txBox="1"/>
            <p:nvPr/>
          </p:nvSpPr>
          <p:spPr>
            <a:xfrm>
              <a:off x="6575425" y="4692650"/>
              <a:ext cx="1731962" cy="6048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ssthresh= cwnd/2</a:t>
              </a:r>
              <a:endParaRPr/>
            </a:p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ssthresh + 3</a:t>
              </a:r>
              <a:endParaRPr/>
            </a:p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Font typeface="Arial"/>
                <a:buNone/>
              </a:pPr>
              <a:r>
                <a:rPr lang="en-US" sz="1000" b="0" i="1" u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rPr>
                <a:t>retransmit missing segment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1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72" name="Google Shape;4072;p109"/>
            <p:cNvCxnSpPr/>
            <p:nvPr/>
          </p:nvCxnSpPr>
          <p:spPr>
            <a:xfrm>
              <a:off x="6684962" y="4683125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4073" name="Google Shape;4073;p109"/>
            <p:cNvSpPr txBox="1"/>
            <p:nvPr/>
          </p:nvSpPr>
          <p:spPr>
            <a:xfrm>
              <a:off x="6594475" y="4448175"/>
              <a:ext cx="1250950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== 3</a:t>
              </a:r>
              <a:endParaRPr/>
            </a:p>
          </p:txBody>
        </p:sp>
      </p:grpSp>
      <p:sp>
        <p:nvSpPr>
          <p:cNvPr id="4074" name="Google Shape;4074;p109"/>
          <p:cNvSpPr/>
          <p:nvPr/>
        </p:nvSpPr>
        <p:spPr>
          <a:xfrm>
            <a:off x="2541587" y="1792287"/>
            <a:ext cx="496887" cy="319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584" y="100895"/>
                </a:moveTo>
                <a:cubicBezTo>
                  <a:pt x="0" y="64477"/>
                  <a:pt x="1916" y="0"/>
                  <a:pt x="58658" y="4179"/>
                </a:cubicBezTo>
                <a:cubicBezTo>
                  <a:pt x="115782" y="7164"/>
                  <a:pt x="120000" y="51940"/>
                  <a:pt x="98913" y="120000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075" name="Google Shape;4075;p109"/>
          <p:cNvSpPr/>
          <p:nvPr/>
        </p:nvSpPr>
        <p:spPr>
          <a:xfrm rot="2520000">
            <a:off x="3095625" y="2089150"/>
            <a:ext cx="496887" cy="319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584" y="100895"/>
                </a:moveTo>
                <a:cubicBezTo>
                  <a:pt x="0" y="64477"/>
                  <a:pt x="1916" y="0"/>
                  <a:pt x="58658" y="4179"/>
                </a:cubicBezTo>
                <a:cubicBezTo>
                  <a:pt x="115782" y="7164"/>
                  <a:pt x="120000" y="51940"/>
                  <a:pt x="98913" y="120000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4076" name="Google Shape;4076;p109"/>
          <p:cNvGrpSpPr/>
          <p:nvPr/>
        </p:nvGrpSpPr>
        <p:grpSpPr>
          <a:xfrm>
            <a:off x="2325687" y="1363662"/>
            <a:ext cx="1111250" cy="582612"/>
            <a:chOff x="6784975" y="4638675"/>
            <a:chExt cx="1111250" cy="582612"/>
          </a:xfrm>
        </p:grpSpPr>
        <p:sp>
          <p:nvSpPr>
            <p:cNvPr id="4077" name="Google Shape;4077;p109"/>
            <p:cNvSpPr txBox="1"/>
            <p:nvPr/>
          </p:nvSpPr>
          <p:spPr>
            <a:xfrm>
              <a:off x="6784975" y="4860925"/>
              <a:ext cx="1111250" cy="3603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dupACKcount++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78" name="Google Shape;4078;p109"/>
            <p:cNvCxnSpPr/>
            <p:nvPr/>
          </p:nvCxnSpPr>
          <p:spPr>
            <a:xfrm>
              <a:off x="6910387" y="4875212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4079" name="Google Shape;4079;p109"/>
            <p:cNvSpPr txBox="1"/>
            <p:nvPr/>
          </p:nvSpPr>
          <p:spPr>
            <a:xfrm>
              <a:off x="6818312" y="4638675"/>
              <a:ext cx="984250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duplicate ACK</a:t>
              </a:r>
              <a:endParaRPr/>
            </a:p>
          </p:txBody>
        </p:sp>
      </p:grpSp>
      <p:sp>
        <p:nvSpPr>
          <p:cNvPr id="4080" name="Google Shape;4080;p109"/>
          <p:cNvSpPr/>
          <p:nvPr/>
        </p:nvSpPr>
        <p:spPr>
          <a:xfrm rot="-8280000">
            <a:off x="1911350" y="3021012"/>
            <a:ext cx="496887" cy="3190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584" y="100895"/>
                </a:moveTo>
                <a:cubicBezTo>
                  <a:pt x="0" y="64477"/>
                  <a:pt x="1916" y="0"/>
                  <a:pt x="58658" y="4179"/>
                </a:cubicBezTo>
                <a:cubicBezTo>
                  <a:pt x="115782" y="7164"/>
                  <a:pt x="120000" y="51940"/>
                  <a:pt x="98913" y="120000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4081" name="Google Shape;4081;p109"/>
          <p:cNvGrpSpPr/>
          <p:nvPr/>
        </p:nvGrpSpPr>
        <p:grpSpPr>
          <a:xfrm>
            <a:off x="928687" y="4473575"/>
            <a:ext cx="1738312" cy="833437"/>
            <a:chOff x="704850" y="4394200"/>
            <a:chExt cx="1738312" cy="833437"/>
          </a:xfrm>
        </p:grpSpPr>
        <p:sp>
          <p:nvSpPr>
            <p:cNvPr id="4082" name="Google Shape;4082;p109"/>
            <p:cNvSpPr txBox="1"/>
            <p:nvPr/>
          </p:nvSpPr>
          <p:spPr>
            <a:xfrm>
              <a:off x="704850" y="4622800"/>
              <a:ext cx="1731962" cy="6048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ssthresh= cwnd/2</a:t>
              </a:r>
              <a:endParaRPr/>
            </a:p>
            <a:p>
              <a:pPr marL="0" marR="0" lvl="0" indent="0" algn="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ssthresh + 3</a:t>
              </a:r>
              <a:endParaRPr/>
            </a:p>
            <a:p>
              <a:pPr marL="0" marR="0" lvl="0" indent="0" algn="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Font typeface="Arial"/>
                <a:buNone/>
              </a:pPr>
              <a:r>
                <a:rPr lang="en-US" sz="1000" b="0" i="1" u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rPr>
                <a:t>retransmit missing segment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1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83" name="Google Shape;4083;p109"/>
            <p:cNvCxnSpPr/>
            <p:nvPr/>
          </p:nvCxnSpPr>
          <p:spPr>
            <a:xfrm>
              <a:off x="1468437" y="4624387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4084" name="Google Shape;4084;p109"/>
            <p:cNvSpPr txBox="1"/>
            <p:nvPr/>
          </p:nvSpPr>
          <p:spPr>
            <a:xfrm>
              <a:off x="1192212" y="4394200"/>
              <a:ext cx="1250950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== 3</a:t>
              </a:r>
              <a:endParaRPr/>
            </a:p>
          </p:txBody>
        </p:sp>
      </p:grpSp>
      <p:grpSp>
        <p:nvGrpSpPr>
          <p:cNvPr id="4085" name="Google Shape;4085;p109"/>
          <p:cNvGrpSpPr/>
          <p:nvPr/>
        </p:nvGrpSpPr>
        <p:grpSpPr>
          <a:xfrm>
            <a:off x="2878137" y="3895725"/>
            <a:ext cx="1774825" cy="823912"/>
            <a:chOff x="665162" y="4559300"/>
            <a:chExt cx="1774825" cy="823912"/>
          </a:xfrm>
        </p:grpSpPr>
        <p:sp>
          <p:nvSpPr>
            <p:cNvPr id="4086" name="Google Shape;4086;p109"/>
            <p:cNvSpPr txBox="1"/>
            <p:nvPr/>
          </p:nvSpPr>
          <p:spPr>
            <a:xfrm>
              <a:off x="696912" y="4559300"/>
              <a:ext cx="598487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timeout</a:t>
              </a:r>
              <a:endParaRPr/>
            </a:p>
          </p:txBody>
        </p:sp>
        <p:sp>
          <p:nvSpPr>
            <p:cNvPr id="4087" name="Google Shape;4087;p109"/>
            <p:cNvSpPr txBox="1"/>
            <p:nvPr/>
          </p:nvSpPr>
          <p:spPr>
            <a:xfrm>
              <a:off x="665162" y="4745037"/>
              <a:ext cx="1774825" cy="6381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ssthresh = cwnd/2</a:t>
              </a:r>
              <a:endParaRPr/>
            </a:p>
            <a:p>
              <a:pPr marL="0" marR="0" lvl="0" indent="0" algn="l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1 </a:t>
              </a:r>
              <a:endParaRPr/>
            </a:p>
            <a:p>
              <a:pPr marL="0" marR="0" lvl="0" indent="0" algn="l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 0</a:t>
              </a:r>
              <a:endParaRPr/>
            </a:p>
            <a:p>
              <a:pPr marL="0" marR="0" lvl="0" indent="0" algn="l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Font typeface="Arial"/>
                <a:buNone/>
              </a:pPr>
              <a:r>
                <a:rPr lang="en-US" sz="1000" b="0" i="1" u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rPr>
                <a:t>retransmit missing segment</a:t>
              </a:r>
              <a:r>
                <a:rPr lang="en-US" sz="12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/>
            </a:p>
          </p:txBody>
        </p:sp>
        <p:cxnSp>
          <p:nvCxnSpPr>
            <p:cNvPr id="4088" name="Google Shape;4088;p109"/>
            <p:cNvCxnSpPr/>
            <p:nvPr/>
          </p:nvCxnSpPr>
          <p:spPr>
            <a:xfrm>
              <a:off x="747712" y="4784725"/>
              <a:ext cx="1106487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  <p:sp>
        <p:nvSpPr>
          <p:cNvPr id="4089" name="Google Shape;4089;p109"/>
          <p:cNvSpPr/>
          <p:nvPr/>
        </p:nvSpPr>
        <p:spPr>
          <a:xfrm>
            <a:off x="4405312" y="5886450"/>
            <a:ext cx="609600" cy="2555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99062" y="0"/>
                </a:moveTo>
                <a:cubicBezTo>
                  <a:pt x="120000" y="31304"/>
                  <a:pt x="118125" y="111055"/>
                  <a:pt x="59062" y="115527"/>
                </a:cubicBezTo>
                <a:cubicBezTo>
                  <a:pt x="0" y="120000"/>
                  <a:pt x="937" y="64844"/>
                  <a:pt x="18437" y="9689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4090" name="Google Shape;4090;p109"/>
          <p:cNvGrpSpPr/>
          <p:nvPr/>
        </p:nvGrpSpPr>
        <p:grpSpPr>
          <a:xfrm>
            <a:off x="5065712" y="5702300"/>
            <a:ext cx="2243137" cy="714375"/>
            <a:chOff x="5622925" y="5549900"/>
            <a:chExt cx="2243137" cy="714375"/>
          </a:xfrm>
        </p:grpSpPr>
        <p:sp>
          <p:nvSpPr>
            <p:cNvPr id="4091" name="Google Shape;4091;p109"/>
            <p:cNvSpPr txBox="1"/>
            <p:nvPr/>
          </p:nvSpPr>
          <p:spPr>
            <a:xfrm>
              <a:off x="5629275" y="5765800"/>
              <a:ext cx="2236787" cy="498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cwnd + MSS</a:t>
              </a:r>
              <a:endParaRPr/>
            </a:p>
            <a:p>
              <a:pPr marL="0" marR="0" lvl="0" indent="0" algn="l" rtl="0">
                <a:lnSpc>
                  <a:spcPct val="8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2"/>
                </a:buClr>
                <a:buFont typeface="Arial"/>
                <a:buNone/>
              </a:pPr>
              <a:r>
                <a:rPr lang="en-US" sz="1000" b="0" i="1" u="none">
                  <a:solidFill>
                    <a:schemeClr val="lt2"/>
                  </a:solidFill>
                  <a:latin typeface="Arial"/>
                  <a:ea typeface="Arial"/>
                  <a:cs typeface="Arial"/>
                  <a:sym typeface="Arial"/>
                </a:rPr>
                <a:t>transmit new segment(s), as allowed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1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92" name="Google Shape;4092;p109"/>
            <p:cNvCxnSpPr/>
            <p:nvPr/>
          </p:nvCxnSpPr>
          <p:spPr>
            <a:xfrm>
              <a:off x="5715000" y="5786437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  <p:sp>
          <p:nvSpPr>
            <p:cNvPr id="4093" name="Google Shape;4093;p109"/>
            <p:cNvSpPr txBox="1"/>
            <p:nvPr/>
          </p:nvSpPr>
          <p:spPr>
            <a:xfrm>
              <a:off x="5622925" y="5549900"/>
              <a:ext cx="984250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duplicate ACK</a:t>
              </a:r>
              <a:endParaRPr/>
            </a:p>
          </p:txBody>
        </p:sp>
      </p:grpSp>
      <p:sp>
        <p:nvSpPr>
          <p:cNvPr id="4094" name="Google Shape;4094;p109"/>
          <p:cNvSpPr/>
          <p:nvPr/>
        </p:nvSpPr>
        <p:spPr>
          <a:xfrm>
            <a:off x="2733675" y="3379787"/>
            <a:ext cx="1174750" cy="1819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095" name="Google Shape;4095;p109"/>
          <p:cNvSpPr/>
          <p:nvPr/>
        </p:nvSpPr>
        <p:spPr>
          <a:xfrm>
            <a:off x="2843212" y="3406775"/>
            <a:ext cx="1111250" cy="16684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9999" y="120000"/>
                </a:moveTo>
                <a:lnTo>
                  <a:pt x="0" y="120000"/>
                </a:ln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096" name="Google Shape;4096;p109"/>
          <p:cNvSpPr/>
          <p:nvPr/>
        </p:nvSpPr>
        <p:spPr>
          <a:xfrm flipH="1">
            <a:off x="5351462" y="3371850"/>
            <a:ext cx="1174750" cy="18192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120000"/>
                </a:lnTo>
                <a:lnTo>
                  <a:pt x="120000" y="12000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097" name="Google Shape;4097;p109"/>
          <p:cNvSpPr/>
          <p:nvPr/>
        </p:nvSpPr>
        <p:spPr>
          <a:xfrm flipH="1">
            <a:off x="5281612" y="3397250"/>
            <a:ext cx="1111250" cy="16684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19999" y="120000"/>
                </a:moveTo>
                <a:lnTo>
                  <a:pt x="0" y="120000"/>
                </a:ln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4098" name="Google Shape;4098;p109"/>
          <p:cNvGrpSpPr/>
          <p:nvPr/>
        </p:nvGrpSpPr>
        <p:grpSpPr>
          <a:xfrm>
            <a:off x="5186362" y="4205287"/>
            <a:ext cx="1176337" cy="833437"/>
            <a:chOff x="1681162" y="5549900"/>
            <a:chExt cx="1176337" cy="833437"/>
          </a:xfrm>
        </p:grpSpPr>
        <p:sp>
          <p:nvSpPr>
            <p:cNvPr id="4099" name="Google Shape;4099;p109"/>
            <p:cNvSpPr txBox="1"/>
            <p:nvPr/>
          </p:nvSpPr>
          <p:spPr>
            <a:xfrm>
              <a:off x="1681162" y="5778500"/>
              <a:ext cx="1176337" cy="6048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ssthresh</a:t>
              </a:r>
              <a:endParaRPr/>
            </a:p>
            <a:p>
              <a:pPr marL="0" marR="0" lvl="0" indent="0" algn="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 0</a:t>
              </a:r>
              <a:endParaRPr/>
            </a:p>
            <a:p>
              <a:pPr marL="0" marR="0" lvl="0" indent="0" algn="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Comic Sans MS"/>
                <a:buNone/>
              </a:pPr>
              <a:endParaRPr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00" name="Google Shape;4100;p109"/>
            <p:cNvGrpSpPr/>
            <p:nvPr/>
          </p:nvGrpSpPr>
          <p:grpSpPr>
            <a:xfrm>
              <a:off x="1889125" y="5549900"/>
              <a:ext cx="923925" cy="244475"/>
              <a:chOff x="1889125" y="5549900"/>
              <a:chExt cx="923925" cy="244475"/>
            </a:xfrm>
          </p:grpSpPr>
          <p:cxnSp>
            <p:nvCxnSpPr>
              <p:cNvPr id="4101" name="Google Shape;4101;p109"/>
              <p:cNvCxnSpPr/>
              <p:nvPr/>
            </p:nvCxnSpPr>
            <p:spPr>
              <a:xfrm>
                <a:off x="1889125" y="5780087"/>
                <a:ext cx="849312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sp>
            <p:nvSpPr>
              <p:cNvPr id="4102" name="Google Shape;4102;p109"/>
              <p:cNvSpPr txBox="1"/>
              <p:nvPr/>
            </p:nvSpPr>
            <p:spPr>
              <a:xfrm>
                <a:off x="2079625" y="5549900"/>
                <a:ext cx="733425" cy="2444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Font typeface="Arial"/>
                  <a:buNone/>
                </a:pPr>
                <a:r>
                  <a:rPr lang="en-US" sz="1000" b="0" i="0" u="non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New ACK</a:t>
                </a:r>
                <a:endParaRPr/>
              </a:p>
            </p:txBody>
          </p:sp>
        </p:grpSp>
      </p:grpSp>
      <p:cxnSp>
        <p:nvCxnSpPr>
          <p:cNvPr id="4103" name="Google Shape;4103;p109"/>
          <p:cNvCxnSpPr/>
          <p:nvPr/>
        </p:nvCxnSpPr>
        <p:spPr>
          <a:xfrm>
            <a:off x="850900" y="2617787"/>
            <a:ext cx="1193800" cy="15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"/>
            <a:headEnd type="none" w="sm" len="sm"/>
            <a:tailEnd type="triangle" w="med" len="med"/>
          </a:ln>
        </p:spPr>
      </p:cxnSp>
      <p:grpSp>
        <p:nvGrpSpPr>
          <p:cNvPr id="4104" name="Google Shape;4104;p109"/>
          <p:cNvGrpSpPr/>
          <p:nvPr/>
        </p:nvGrpSpPr>
        <p:grpSpPr>
          <a:xfrm>
            <a:off x="820737" y="1992312"/>
            <a:ext cx="1176337" cy="660399"/>
            <a:chOff x="855662" y="1485900"/>
            <a:chExt cx="1176337" cy="660399"/>
          </a:xfrm>
        </p:grpSpPr>
        <p:sp>
          <p:nvSpPr>
            <p:cNvPr id="4105" name="Google Shape;4105;p109"/>
            <p:cNvSpPr txBox="1"/>
            <p:nvPr/>
          </p:nvSpPr>
          <p:spPr>
            <a:xfrm>
              <a:off x="1295400" y="1485900"/>
              <a:ext cx="271462" cy="2444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Noto Sans Symbols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rPr>
                <a:t>Λ</a:t>
              </a:r>
              <a:endParaRPr/>
            </a:p>
          </p:txBody>
        </p:sp>
        <p:sp>
          <p:nvSpPr>
            <p:cNvPr id="4106" name="Google Shape;4106;p109"/>
            <p:cNvSpPr txBox="1"/>
            <p:nvPr/>
          </p:nvSpPr>
          <p:spPr>
            <a:xfrm>
              <a:off x="855662" y="1687512"/>
              <a:ext cx="1176337" cy="4587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cwnd = 1 MSS</a:t>
              </a:r>
              <a:endParaRPr/>
            </a:p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ssthresh = 64 KB</a:t>
              </a:r>
              <a:endParaRPr/>
            </a:p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0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dupACKcount = 0</a:t>
              </a:r>
              <a:endParaRPr/>
            </a:p>
          </p:txBody>
        </p:sp>
        <p:cxnSp>
          <p:nvCxnSpPr>
            <p:cNvPr id="4107" name="Google Shape;4107;p109"/>
            <p:cNvCxnSpPr/>
            <p:nvPr/>
          </p:nvCxnSpPr>
          <p:spPr>
            <a:xfrm>
              <a:off x="1017587" y="1711325"/>
              <a:ext cx="849312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2" name="Google Shape;4112;p110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4113" name="Google Shape;4113;p110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98</a:t>
            </a:fld>
            <a:endParaRPr/>
          </a:p>
        </p:txBody>
      </p:sp>
      <p:pic>
        <p:nvPicPr>
          <p:cNvPr id="4114" name="Google Shape;4114;p1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49237" y="1360487"/>
            <a:ext cx="9594850" cy="4468812"/>
          </a:xfrm>
          <a:prstGeom prst="rect">
            <a:avLst/>
          </a:prstGeom>
          <a:noFill/>
          <a:ln>
            <a:noFill/>
          </a:ln>
        </p:spPr>
      </p:pic>
      <p:sp>
        <p:nvSpPr>
          <p:cNvPr id="4115" name="Google Shape;4115;p110"/>
          <p:cNvSpPr txBox="1">
            <a:spLocks noGrp="1"/>
          </p:cNvSpPr>
          <p:nvPr>
            <p:ph type="title"/>
          </p:nvPr>
        </p:nvSpPr>
        <p:spPr>
          <a:xfrm>
            <a:off x="533400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40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Popular “flavors” of TCP</a:t>
            </a:r>
            <a:endParaRPr/>
          </a:p>
        </p:txBody>
      </p:sp>
      <p:sp>
        <p:nvSpPr>
          <p:cNvPr id="4116" name="Google Shape;4116;p110"/>
          <p:cNvSpPr txBox="1"/>
          <p:nvPr/>
        </p:nvSpPr>
        <p:spPr>
          <a:xfrm>
            <a:off x="1747837" y="2890837"/>
            <a:ext cx="1162050" cy="3365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urier New"/>
              <a:buNone/>
            </a:pPr>
            <a:r>
              <a:rPr lang="en-US" sz="1600" b="0" i="0" u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ssthresh</a:t>
            </a:r>
            <a:endParaRPr/>
          </a:p>
        </p:txBody>
      </p:sp>
      <p:sp>
        <p:nvSpPr>
          <p:cNvPr id="4117" name="Google Shape;4117;p110"/>
          <p:cNvSpPr txBox="1"/>
          <p:nvPr/>
        </p:nvSpPr>
        <p:spPr>
          <a:xfrm>
            <a:off x="6078537" y="3732212"/>
            <a:ext cx="1162050" cy="3365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urier New"/>
              <a:buNone/>
            </a:pPr>
            <a:r>
              <a:rPr lang="en-US" sz="1600" b="0" i="0" u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ssthresh</a:t>
            </a:r>
            <a:endParaRPr/>
          </a:p>
        </p:txBody>
      </p:sp>
      <p:sp>
        <p:nvSpPr>
          <p:cNvPr id="4118" name="Google Shape;4118;p110"/>
          <p:cNvSpPr txBox="1"/>
          <p:nvPr/>
        </p:nvSpPr>
        <p:spPr>
          <a:xfrm>
            <a:off x="2755900" y="4219575"/>
            <a:ext cx="1933575" cy="3365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Font typeface="Arimo"/>
              <a:buNone/>
            </a:pPr>
            <a:r>
              <a:rPr lang="en-US" sz="1600" b="0" i="0" u="none">
                <a:solidFill>
                  <a:srgbClr val="292929"/>
                </a:solidFill>
                <a:latin typeface="Arimo"/>
                <a:ea typeface="Arimo"/>
                <a:cs typeface="Arimo"/>
                <a:sym typeface="Arimo"/>
              </a:rPr>
              <a:t>TCP Tahoe</a:t>
            </a:r>
            <a:endParaRPr/>
          </a:p>
        </p:txBody>
      </p:sp>
      <p:sp>
        <p:nvSpPr>
          <p:cNvPr id="4119" name="Google Shape;4119;p110"/>
          <p:cNvSpPr txBox="1"/>
          <p:nvPr/>
        </p:nvSpPr>
        <p:spPr>
          <a:xfrm>
            <a:off x="5226050" y="1979612"/>
            <a:ext cx="1933575" cy="3365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Font typeface="Arimo"/>
              <a:buNone/>
            </a:pPr>
            <a:r>
              <a:rPr lang="en-US" sz="1600" b="0" i="0" u="none">
                <a:solidFill>
                  <a:srgbClr val="292929"/>
                </a:solidFill>
                <a:latin typeface="Arimo"/>
                <a:ea typeface="Arimo"/>
                <a:cs typeface="Arimo"/>
                <a:sym typeface="Arimo"/>
              </a:rPr>
              <a:t>TCP Reno</a:t>
            </a:r>
            <a:endParaRPr/>
          </a:p>
        </p:txBody>
      </p:sp>
      <p:sp>
        <p:nvSpPr>
          <p:cNvPr id="4120" name="Google Shape;4120;p110"/>
          <p:cNvSpPr txBox="1"/>
          <p:nvPr/>
        </p:nvSpPr>
        <p:spPr>
          <a:xfrm>
            <a:off x="3343275" y="5446712"/>
            <a:ext cx="2390775" cy="3365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Font typeface="Arimo"/>
              <a:buNone/>
            </a:pPr>
            <a:r>
              <a:rPr lang="en-US" sz="1600" b="0" i="0" u="none">
                <a:solidFill>
                  <a:srgbClr val="292929"/>
                </a:solidFill>
                <a:latin typeface="Arimo"/>
                <a:ea typeface="Arimo"/>
                <a:cs typeface="Arimo"/>
                <a:sym typeface="Arimo"/>
              </a:rPr>
              <a:t>Transmission round</a:t>
            </a:r>
            <a:endParaRPr/>
          </a:p>
        </p:txBody>
      </p:sp>
      <p:sp>
        <p:nvSpPr>
          <p:cNvPr id="4121" name="Google Shape;4121;p110"/>
          <p:cNvSpPr txBox="1"/>
          <p:nvPr/>
        </p:nvSpPr>
        <p:spPr>
          <a:xfrm rot="-5400000">
            <a:off x="-822325" y="3103562"/>
            <a:ext cx="3432175" cy="33655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Font typeface="Courier New"/>
              <a:buNone/>
            </a:pPr>
            <a:r>
              <a:rPr lang="en-US" sz="1600" b="1" i="0" u="none">
                <a:solidFill>
                  <a:srgbClr val="292929"/>
                </a:solidFill>
                <a:latin typeface="Courier New"/>
                <a:ea typeface="Courier New"/>
                <a:cs typeface="Courier New"/>
                <a:sym typeface="Courier New"/>
              </a:rPr>
              <a:t>cwnd </a:t>
            </a:r>
            <a:r>
              <a:rPr lang="en-US" sz="1600" b="0" i="0" u="none">
                <a:solidFill>
                  <a:srgbClr val="292929"/>
                </a:solidFill>
                <a:latin typeface="Arimo"/>
                <a:ea typeface="Arimo"/>
                <a:cs typeface="Arimo"/>
                <a:sym typeface="Arimo"/>
              </a:rPr>
              <a:t>window size (in segments)</a:t>
            </a:r>
            <a:endParaRPr/>
          </a:p>
        </p:txBody>
      </p:sp>
      <p:cxnSp>
        <p:nvCxnSpPr>
          <p:cNvPr id="4122" name="Google Shape;4122;p110"/>
          <p:cNvCxnSpPr/>
          <p:nvPr/>
        </p:nvCxnSpPr>
        <p:spPr>
          <a:xfrm>
            <a:off x="4572000" y="2403475"/>
            <a:ext cx="361950" cy="126523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7" name="Google Shape;4127;p111"/>
          <p:cNvSpPr txBox="1"/>
          <p:nvPr/>
        </p:nvSpPr>
        <p:spPr>
          <a:xfrm>
            <a:off x="5410200" y="64008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omic Sans MS"/>
              <a:buNone/>
            </a:pPr>
            <a:r>
              <a:rPr lang="en-US" sz="1400" b="0" i="0" u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Transport Layer</a:t>
            </a:r>
            <a:endParaRPr/>
          </a:p>
        </p:txBody>
      </p:sp>
      <p:sp>
        <p:nvSpPr>
          <p:cNvPr id="4128" name="Google Shape;4128;p111"/>
          <p:cNvSpPr txBox="1"/>
          <p:nvPr/>
        </p:nvSpPr>
        <p:spPr>
          <a:xfrm>
            <a:off x="8162925" y="6400800"/>
            <a:ext cx="67627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3-</a:t>
            </a:r>
            <a:fld id="{00000000-1234-1234-1234-123412341234}" type="slidenum">
              <a:rPr lang="en-US" sz="1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99</a:t>
            </a:fld>
            <a:endParaRPr/>
          </a:p>
        </p:txBody>
      </p:sp>
      <p:sp>
        <p:nvSpPr>
          <p:cNvPr id="4129" name="Google Shape;4129;p111"/>
          <p:cNvSpPr txBox="1">
            <a:spLocks noGrp="1"/>
          </p:cNvSpPr>
          <p:nvPr>
            <p:ph type="title"/>
          </p:nvPr>
        </p:nvSpPr>
        <p:spPr>
          <a:xfrm>
            <a:off x="542925" y="498475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Font typeface="Comic Sans MS"/>
              <a:buNone/>
            </a:pPr>
            <a:r>
              <a:rPr lang="en-US" sz="3200" b="0" i="0" u="sng" strike="noStrike" cap="none">
                <a:solidFill>
                  <a:schemeClr val="accent2"/>
                </a:solidFill>
                <a:latin typeface="Comic Sans MS"/>
                <a:ea typeface="Comic Sans MS"/>
                <a:cs typeface="Comic Sans MS"/>
                <a:sym typeface="Comic Sans MS"/>
              </a:rPr>
              <a:t>Summary: TCP Congestion Control</a:t>
            </a:r>
            <a:endParaRPr/>
          </a:p>
        </p:txBody>
      </p:sp>
      <p:sp>
        <p:nvSpPr>
          <p:cNvPr id="4130" name="Google Shape;4130;p111"/>
          <p:cNvSpPr txBox="1">
            <a:spLocks noGrp="1"/>
          </p:cNvSpPr>
          <p:nvPr>
            <p:ph type="body" idx="1"/>
          </p:nvPr>
        </p:nvSpPr>
        <p:spPr>
          <a:xfrm>
            <a:off x="619125" y="1751012"/>
            <a:ext cx="7772400" cy="46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 &lt; ssthresh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, sender in </a:t>
            </a: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slow-start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phase, window grows exponentially.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 &gt;= ssthresh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, sender is in </a:t>
            </a: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congestion-avoidance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phase, window grows linearly.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</a:t>
            </a: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triple duplicate ACK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occurs,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ssthresh 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set to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cwnd/2, cwnd 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set to ~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ssthresh</a:t>
            </a:r>
            <a:endParaRPr/>
          </a:p>
          <a:p>
            <a:pPr marL="342900" marR="0" lvl="0" indent="-3429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accent2"/>
              </a:buClr>
              <a:buSzPts val="2040"/>
              <a:buFont typeface="Arial"/>
              <a:buChar char="r"/>
            </a:pP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</a:t>
            </a:r>
            <a:r>
              <a:rPr lang="en-US" sz="2400" b="0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timeout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occurs,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ssthresh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set to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cwnd/2, cwnd</a:t>
            </a:r>
            <a:r>
              <a:rPr lang="en-US" sz="24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set to 1 MSS.</a:t>
            </a:r>
            <a:r>
              <a:rPr lang="en-US" sz="20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27C5AFD467434EB82B0A660486A11F" ma:contentTypeVersion="3" ma:contentTypeDescription="Create a new document." ma:contentTypeScope="" ma:versionID="205b144d1e42ec2acee931500d9eb961">
  <xsd:schema xmlns:xsd="http://www.w3.org/2001/XMLSchema" xmlns:xs="http://www.w3.org/2001/XMLSchema" xmlns:p="http://schemas.microsoft.com/office/2006/metadata/properties" xmlns:ns2="4fd58d95-3978-4fba-86af-f665a90492d2" targetNamespace="http://schemas.microsoft.com/office/2006/metadata/properties" ma:root="true" ma:fieldsID="e41d6ef29a5f11c91ca5e54e202f88ca" ns2:_="">
    <xsd:import namespace="4fd58d95-3978-4fba-86af-f665a90492d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d58d95-3978-4fba-86af-f665a90492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25FE91D-4D06-4EFF-85EF-765D3C64EA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fd58d95-3978-4fba-86af-f665a90492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08CDB8-1FFF-4C50-95C1-80F561F763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2EE33D-29E6-4A90-B73F-E3792B00D1A8}">
  <ds:schemaRefs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4fd58d95-3978-4fba-86af-f665a90492d2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7742</Words>
  <Application>Microsoft Macintosh PowerPoint</Application>
  <PresentationFormat>On-screen Show (4:3)</PresentationFormat>
  <Paragraphs>1787</Paragraphs>
  <Slides>109</Slides>
  <Notes>109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109</vt:i4>
      </vt:variant>
    </vt:vector>
  </HeadingPairs>
  <TitlesOfParts>
    <vt:vector size="117" baseType="lpstr">
      <vt:lpstr>Times New Roman</vt:lpstr>
      <vt:lpstr>Courier</vt:lpstr>
      <vt:lpstr>Arimo</vt:lpstr>
      <vt:lpstr>Arial</vt:lpstr>
      <vt:lpstr>Courier New</vt:lpstr>
      <vt:lpstr>Noto Sans Symbols</vt:lpstr>
      <vt:lpstr>Comic Sans MS</vt:lpstr>
      <vt:lpstr>Default Design</vt:lpstr>
      <vt:lpstr>Chapter 3 outline</vt:lpstr>
      <vt:lpstr>Transport services and protocols</vt:lpstr>
      <vt:lpstr>Transport vs. network layer</vt:lpstr>
      <vt:lpstr>Internet transport-layer protocols</vt:lpstr>
      <vt:lpstr>Chapter 3 outline</vt:lpstr>
      <vt:lpstr>Multiplexing/demultiplexing</vt:lpstr>
      <vt:lpstr>How demultiplexing works</vt:lpstr>
      <vt:lpstr>Connectionless demultiplexing</vt:lpstr>
      <vt:lpstr>Connectionless demux (cont)</vt:lpstr>
      <vt:lpstr>Connection-oriented demux</vt:lpstr>
      <vt:lpstr>Connection-oriented demux (cont)</vt:lpstr>
      <vt:lpstr>Connection-oriented demux: Threaded Web Server</vt:lpstr>
      <vt:lpstr>Chapter 3 outline</vt:lpstr>
      <vt:lpstr>UDP: User Datagram Protocol [RFC 768]</vt:lpstr>
      <vt:lpstr>UDP: more</vt:lpstr>
      <vt:lpstr>Chapter 3 outline</vt:lpstr>
      <vt:lpstr>Principles of Reliable data transfer</vt:lpstr>
      <vt:lpstr>Principles of Reliable data transfer</vt:lpstr>
      <vt:lpstr>Principles of Reliable data transfer</vt:lpstr>
      <vt:lpstr>Reliable data transfer: getting started</vt:lpstr>
      <vt:lpstr>Reliable data transfer: getting started</vt:lpstr>
      <vt:lpstr>Rdt1.0: reliable transfer over a reliable channel</vt:lpstr>
      <vt:lpstr>Rdt2.0: channel with bit errors</vt:lpstr>
      <vt:lpstr>rdt2.0: FSM specification</vt:lpstr>
      <vt:lpstr>rdt2.0: FSM specification</vt:lpstr>
      <vt:lpstr>rdt2.0: operation with no errors</vt:lpstr>
      <vt:lpstr>rdt2.0: error scenario</vt:lpstr>
      <vt:lpstr>rdt2.0 has a fatal flaw!</vt:lpstr>
      <vt:lpstr>rdt2.1: sender, handles garbled ACK/NAKs</vt:lpstr>
      <vt:lpstr>rdt2.1: receiver, handles garbled ACK/NAKs</vt:lpstr>
      <vt:lpstr>rdt2.1: discussion</vt:lpstr>
      <vt:lpstr>rdt2.2: a NAK-free protocol</vt:lpstr>
      <vt:lpstr>rdt2.2: sender, receiver fragments</vt:lpstr>
      <vt:lpstr>rdt3.0: channels with errors and loss</vt:lpstr>
      <vt:lpstr>rdt3.0 sender</vt:lpstr>
      <vt:lpstr>rdt3.0 in action</vt:lpstr>
      <vt:lpstr>rdt3.0 in action</vt:lpstr>
      <vt:lpstr>Performance of rdt3.0</vt:lpstr>
      <vt:lpstr>rdt3.0: stop-and-wait operation</vt:lpstr>
      <vt:lpstr>Pipelined protocols</vt:lpstr>
      <vt:lpstr>Pipelining: increased utilization</vt:lpstr>
      <vt:lpstr>Pipelining Protocols</vt:lpstr>
      <vt:lpstr>Go-Back-N</vt:lpstr>
      <vt:lpstr>GBN: sender extended FSM</vt:lpstr>
      <vt:lpstr>GBN: receiver extended FSM</vt:lpstr>
      <vt:lpstr>GBN in action</vt:lpstr>
      <vt:lpstr>Selective Repeat</vt:lpstr>
      <vt:lpstr>Selective repeat: sender, receiver windows</vt:lpstr>
      <vt:lpstr>Selective repeat</vt:lpstr>
      <vt:lpstr>Selective repeat in action</vt:lpstr>
      <vt:lpstr>Selective repeat:  dilemma</vt:lpstr>
      <vt:lpstr>Chapter 3 outline</vt:lpstr>
      <vt:lpstr>TCP: Overview   RFCs: 793, 1122, 1323, 2018, 2581</vt:lpstr>
      <vt:lpstr>TCP segment structure</vt:lpstr>
      <vt:lpstr>TCP seq. #’s and ACKs</vt:lpstr>
      <vt:lpstr>TCP Round Trip Time and Timeout</vt:lpstr>
      <vt:lpstr>TCP Round Trip Time and Timeout</vt:lpstr>
      <vt:lpstr>Example RTT estimation:</vt:lpstr>
      <vt:lpstr>TCP Round Trip Time and Timeout</vt:lpstr>
      <vt:lpstr>Chapter 3 outline</vt:lpstr>
      <vt:lpstr>TCP reliable data transfer</vt:lpstr>
      <vt:lpstr>TCP sender events:</vt:lpstr>
      <vt:lpstr>TCP  sender (simplified)</vt:lpstr>
      <vt:lpstr>TCP: retransmission scenarios</vt:lpstr>
      <vt:lpstr>TCP retransmission scenarios (more)</vt:lpstr>
      <vt:lpstr>TCP ACK generation [RFC 1122, RFC 2581]</vt:lpstr>
      <vt:lpstr>Fast  Retransmit</vt:lpstr>
      <vt:lpstr>PowerPoint Presentation</vt:lpstr>
      <vt:lpstr>Fast retransmit algorithm:</vt:lpstr>
      <vt:lpstr>Chapter 3 outline</vt:lpstr>
      <vt:lpstr>TCP Flow Control</vt:lpstr>
      <vt:lpstr>TCP Flow control: how it works</vt:lpstr>
      <vt:lpstr>Chapter 3 outline</vt:lpstr>
      <vt:lpstr>TCP Connection Management</vt:lpstr>
      <vt:lpstr>TCP Connection Management (cont.)</vt:lpstr>
      <vt:lpstr>TCP Connection Management (cont.)</vt:lpstr>
      <vt:lpstr>TCP Connection Management (cont)</vt:lpstr>
      <vt:lpstr>Chapter 3 outline</vt:lpstr>
      <vt:lpstr>Principles of Congestion Control</vt:lpstr>
      <vt:lpstr>Causes/costs of congestion: scenario 1 </vt:lpstr>
      <vt:lpstr>Causes/costs of congestion: scenario 2 </vt:lpstr>
      <vt:lpstr>Causes/costs of congestion: scenario 2 </vt:lpstr>
      <vt:lpstr>Causes/costs of congestion: scenario 3 </vt:lpstr>
      <vt:lpstr>Causes/costs of congestion: scenario 3 </vt:lpstr>
      <vt:lpstr>Approaches towards congestion control</vt:lpstr>
      <vt:lpstr>Case study: ATM ABR congestion control</vt:lpstr>
      <vt:lpstr>Case study: ATM ABR congestion control</vt:lpstr>
      <vt:lpstr>Chapter 3 outline</vt:lpstr>
      <vt:lpstr>TCP congestion control:</vt:lpstr>
      <vt:lpstr>TCP congestion control: bandwidth probing</vt:lpstr>
      <vt:lpstr>TCP Congestion Control: details</vt:lpstr>
      <vt:lpstr>TCP Congestion Control:  more details</vt:lpstr>
      <vt:lpstr>TCP Slow Start</vt:lpstr>
      <vt:lpstr>Transitioning into/out of slowstart</vt:lpstr>
      <vt:lpstr>TCP: congestion avoidance</vt:lpstr>
      <vt:lpstr>TCP congestion control FSM: overview</vt:lpstr>
      <vt:lpstr>TCP congestion control FSM: details</vt:lpstr>
      <vt:lpstr>Popular “flavors” of TCP</vt:lpstr>
      <vt:lpstr>Summary: TCP Congestion Control</vt:lpstr>
      <vt:lpstr>TCP throughput</vt:lpstr>
      <vt:lpstr>TCP Futures: TCP over “long, fat pipes”</vt:lpstr>
      <vt:lpstr>TCP Fairness</vt:lpstr>
      <vt:lpstr>Why is TCP fair?</vt:lpstr>
      <vt:lpstr>Fairness (more)</vt:lpstr>
      <vt:lpstr>Chapter 3: Summary</vt:lpstr>
      <vt:lpstr>Stop and Wait Link Utilization</vt:lpstr>
      <vt:lpstr>Stop and Wait - Diagram</vt:lpstr>
      <vt:lpstr>Go Back N -  Diagram</vt:lpstr>
      <vt:lpstr>Selective Reject - Diagram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3 outline</dc:title>
  <cp:lastModifiedBy>Evan Goldstein</cp:lastModifiedBy>
  <cp:revision>1</cp:revision>
  <cp:lastPrinted>2021-03-26T20:17:59Z</cp:lastPrinted>
  <dcterms:modified xsi:type="dcterms:W3CDTF">2021-03-26T20:18:14Z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0x0101003227C5AFD467434EB82B0A660486A11F</vt:lpwstr>
  </property>
</Properties>
</file>